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8"/>
  </p:notesMasterIdLst>
  <p:sldIdLst>
    <p:sldId id="256" r:id="rId2"/>
    <p:sldId id="260" r:id="rId3"/>
    <p:sldId id="261" r:id="rId4"/>
    <p:sldId id="273" r:id="rId5"/>
    <p:sldId id="307" r:id="rId6"/>
    <p:sldId id="265" r:id="rId7"/>
    <p:sldId id="308" r:id="rId8"/>
    <p:sldId id="309" r:id="rId9"/>
    <p:sldId id="310" r:id="rId10"/>
    <p:sldId id="311" r:id="rId11"/>
    <p:sldId id="267" r:id="rId12"/>
    <p:sldId id="312" r:id="rId13"/>
    <p:sldId id="313" r:id="rId14"/>
    <p:sldId id="277" r:id="rId15"/>
    <p:sldId id="314" r:id="rId16"/>
    <p:sldId id="315" r:id="rId17"/>
  </p:sldIdLst>
  <p:sldSz cx="9144000" cy="5143500" type="screen16x9"/>
  <p:notesSz cx="6858000" cy="9144000"/>
  <p:embeddedFontLst>
    <p:embeddedFont>
      <p:font typeface="Advent Pro Medium" panose="020B0604020202020204" charset="0"/>
      <p:regular r:id="rId19"/>
      <p:bold r:id="rId20"/>
    </p:embeddedFont>
    <p:embeddedFont>
      <p:font typeface="Press Start 2P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15E396-66D5-4214-9529-D99ABC18CB03}">
  <a:tblStyle styleId="{1915E396-66D5-4214-9529-D99ABC18C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0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7" name="Google Shape;138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8" name="Google Shape;138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" name="Google Shape;14325;gb8b30863f4_0_4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6" name="Google Shape;14326;gb8b30863f4_0_4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0" name="Google Shape;14370;gb8b30863f4_0_4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1" name="Google Shape;14371;gb8b30863f4_0_4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5" name="Google Shape;15115;gb9126897ec_0_11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6" name="Google Shape;15116;gb9126897ec_0_11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5" name="Google Shape;15115;gb9126897ec_0_11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6" name="Google Shape;15116;gb9126897ec_0_11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312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7" name="Google Shape;14677;gb9126897ec_0_5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8" name="Google Shape;14678;gb9126897ec_0_5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2" name="Google Shape;14702;gb9126897ec_0_6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3" name="Google Shape;14703;gb9126897ec_0_6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6" name="Google Shape;15666;gb9126897ec_0_13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7" name="Google Shape;15667;gb9126897ec_0_13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2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55" name="Google Shape;55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" name="Google Shape;98;p2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99" name="Google Shape;99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" name="Google Shape;142;p2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143" name="Google Shape;143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" name="Google Shape;186;p2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187" name="Google Shape;187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2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231" name="Google Shape;231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2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275" name="Google Shape;275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" name="Google Shape;318;p2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2" name="Google Shape;362;p2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363" name="Google Shape;363;p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6" name="Google Shape;406;p2"/>
          <p:cNvGrpSpPr/>
          <p:nvPr/>
        </p:nvGrpSpPr>
        <p:grpSpPr>
          <a:xfrm>
            <a:off x="3393210" y="3870986"/>
            <a:ext cx="1191387" cy="732516"/>
            <a:chOff x="2430450" y="2143325"/>
            <a:chExt cx="337800" cy="207700"/>
          </a:xfrm>
        </p:grpSpPr>
        <p:sp>
          <p:nvSpPr>
            <p:cNvPr id="407" name="Google Shape;407;p2"/>
            <p:cNvSpPr/>
            <p:nvPr/>
          </p:nvSpPr>
          <p:spPr>
            <a:xfrm>
              <a:off x="2482575" y="21433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2456700" y="216920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2482575" y="216920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2508425" y="216920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2690250" y="216920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2482575" y="219505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1"/>
                  </a:moveTo>
                  <a:lnTo>
                    <a:pt x="0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2664400" y="219505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1"/>
                  </a:moveTo>
                  <a:lnTo>
                    <a:pt x="0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2690250" y="219505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1" y="1"/>
                  </a:moveTo>
                  <a:lnTo>
                    <a:pt x="1" y="1051"/>
                  </a:lnTo>
                  <a:lnTo>
                    <a:pt x="1051" y="1051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716500" y="2195050"/>
              <a:ext cx="25900" cy="26275"/>
            </a:xfrm>
            <a:custGeom>
              <a:avLst/>
              <a:gdLst/>
              <a:ahLst/>
              <a:cxnLst/>
              <a:rect l="l" t="t" r="r" b="b"/>
              <a:pathLst>
                <a:path w="1036" h="1051" extrusionOk="0">
                  <a:moveTo>
                    <a:pt x="1" y="1"/>
                  </a:moveTo>
                  <a:lnTo>
                    <a:pt x="1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2482575" y="2221300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2586400" y="2221300"/>
              <a:ext cx="26300" cy="25900"/>
            </a:xfrm>
            <a:custGeom>
              <a:avLst/>
              <a:gdLst/>
              <a:ahLst/>
              <a:cxnLst/>
              <a:rect l="l" t="t" r="r" b="b"/>
              <a:pathLst>
                <a:path w="1052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2690250" y="2221300"/>
              <a:ext cx="26275" cy="25900"/>
            </a:xfrm>
            <a:custGeom>
              <a:avLst/>
              <a:gdLst/>
              <a:ahLst/>
              <a:cxnLst/>
              <a:rect l="l" t="t" r="r" b="b"/>
              <a:pathLst>
                <a:path w="1051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456700" y="2247175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2482575" y="22471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2560550" y="22471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2586400" y="2247175"/>
              <a:ext cx="26300" cy="25875"/>
            </a:xfrm>
            <a:custGeom>
              <a:avLst/>
              <a:gdLst/>
              <a:ahLst/>
              <a:cxnLst/>
              <a:rect l="l" t="t" r="r" b="b"/>
              <a:pathLst>
                <a:path w="1052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2612675" y="22471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2690250" y="2247175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2482575" y="22730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2586400" y="2273025"/>
              <a:ext cx="26300" cy="25900"/>
            </a:xfrm>
            <a:custGeom>
              <a:avLst/>
              <a:gdLst/>
              <a:ahLst/>
              <a:cxnLst/>
              <a:rect l="l" t="t" r="r" b="b"/>
              <a:pathLst>
                <a:path w="1052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2664400" y="22730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2742375" y="22730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2508425" y="229890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1" y="0"/>
                  </a:moveTo>
                  <a:lnTo>
                    <a:pt x="1" y="1050"/>
                  </a:lnTo>
                  <a:lnTo>
                    <a:pt x="1051" y="1050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2586400" y="2298900"/>
              <a:ext cx="26300" cy="26275"/>
            </a:xfrm>
            <a:custGeom>
              <a:avLst/>
              <a:gdLst/>
              <a:ahLst/>
              <a:cxnLst/>
              <a:rect l="l" t="t" r="r" b="b"/>
              <a:pathLst>
                <a:path w="1052" h="1051" extrusionOk="0">
                  <a:moveTo>
                    <a:pt x="1" y="0"/>
                  </a:moveTo>
                  <a:lnTo>
                    <a:pt x="1" y="1050"/>
                  </a:lnTo>
                  <a:lnTo>
                    <a:pt x="1051" y="1050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2664400" y="229890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0"/>
                  </a:moveTo>
                  <a:lnTo>
                    <a:pt x="0" y="1050"/>
                  </a:lnTo>
                  <a:lnTo>
                    <a:pt x="1035" y="1050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2716500" y="2298900"/>
              <a:ext cx="25900" cy="26275"/>
            </a:xfrm>
            <a:custGeom>
              <a:avLst/>
              <a:gdLst/>
              <a:ahLst/>
              <a:cxnLst/>
              <a:rect l="l" t="t" r="r" b="b"/>
              <a:pathLst>
                <a:path w="1036" h="1051" extrusionOk="0">
                  <a:moveTo>
                    <a:pt x="1" y="0"/>
                  </a:moveTo>
                  <a:lnTo>
                    <a:pt x="1" y="1050"/>
                  </a:lnTo>
                  <a:lnTo>
                    <a:pt x="1035" y="1050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2430450" y="232515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2456700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2482575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2508425" y="232515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2534675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2560550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2586400" y="2325150"/>
              <a:ext cx="26300" cy="25875"/>
            </a:xfrm>
            <a:custGeom>
              <a:avLst/>
              <a:gdLst/>
              <a:ahLst/>
              <a:cxnLst/>
              <a:rect l="l" t="t" r="r" b="b"/>
              <a:pathLst>
                <a:path w="1052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2612675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2638525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2664400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2690250" y="232515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2716500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2742375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"/>
          <p:cNvGrpSpPr/>
          <p:nvPr/>
        </p:nvGrpSpPr>
        <p:grpSpPr>
          <a:xfrm>
            <a:off x="275207" y="916381"/>
            <a:ext cx="1049633" cy="523940"/>
            <a:chOff x="138482" y="584556"/>
            <a:chExt cx="1049633" cy="523940"/>
          </a:xfrm>
        </p:grpSpPr>
        <p:sp>
          <p:nvSpPr>
            <p:cNvPr id="447" name="Google Shape;447;p2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2"/>
          <p:cNvGrpSpPr/>
          <p:nvPr/>
        </p:nvGrpSpPr>
        <p:grpSpPr>
          <a:xfrm flipH="1">
            <a:off x="7651282" y="179206"/>
            <a:ext cx="1049633" cy="523940"/>
            <a:chOff x="138482" y="584556"/>
            <a:chExt cx="1049633" cy="523940"/>
          </a:xfrm>
        </p:grpSpPr>
        <p:sp>
          <p:nvSpPr>
            <p:cNvPr id="463" name="Google Shape;463;p2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2"/>
          <p:cNvGrpSpPr/>
          <p:nvPr/>
        </p:nvGrpSpPr>
        <p:grpSpPr>
          <a:xfrm>
            <a:off x="6031078" y="4237329"/>
            <a:ext cx="275098" cy="366258"/>
            <a:chOff x="2664400" y="2169200"/>
            <a:chExt cx="78000" cy="103850"/>
          </a:xfrm>
        </p:grpSpPr>
        <p:sp>
          <p:nvSpPr>
            <p:cNvPr id="479" name="Google Shape;479;p2"/>
            <p:cNvSpPr/>
            <p:nvPr/>
          </p:nvSpPr>
          <p:spPr>
            <a:xfrm>
              <a:off x="2690250" y="216920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664400" y="219505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1"/>
                  </a:moveTo>
                  <a:lnTo>
                    <a:pt x="0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690250" y="219505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1" y="1"/>
                  </a:moveTo>
                  <a:lnTo>
                    <a:pt x="1" y="1051"/>
                  </a:lnTo>
                  <a:lnTo>
                    <a:pt x="1051" y="1051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716500" y="2195050"/>
              <a:ext cx="25900" cy="26275"/>
            </a:xfrm>
            <a:custGeom>
              <a:avLst/>
              <a:gdLst/>
              <a:ahLst/>
              <a:cxnLst/>
              <a:rect l="l" t="t" r="r" b="b"/>
              <a:pathLst>
                <a:path w="1036" h="1051" extrusionOk="0">
                  <a:moveTo>
                    <a:pt x="1" y="1"/>
                  </a:moveTo>
                  <a:lnTo>
                    <a:pt x="1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690250" y="2221300"/>
              <a:ext cx="26275" cy="25900"/>
            </a:xfrm>
            <a:custGeom>
              <a:avLst/>
              <a:gdLst/>
              <a:ahLst/>
              <a:cxnLst/>
              <a:rect l="l" t="t" r="r" b="b"/>
              <a:pathLst>
                <a:path w="1051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690250" y="2247175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2"/>
          <p:cNvSpPr txBox="1">
            <a:spLocks noGrp="1"/>
          </p:cNvSpPr>
          <p:nvPr>
            <p:ph type="ctrTitle"/>
          </p:nvPr>
        </p:nvSpPr>
        <p:spPr>
          <a:xfrm>
            <a:off x="1868250" y="1099850"/>
            <a:ext cx="5407500" cy="175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86" name="Google Shape;486;p2"/>
          <p:cNvSpPr txBox="1">
            <a:spLocks noGrp="1"/>
          </p:cNvSpPr>
          <p:nvPr>
            <p:ph type="subTitle" idx="1"/>
          </p:nvPr>
        </p:nvSpPr>
        <p:spPr>
          <a:xfrm>
            <a:off x="1868100" y="2632300"/>
            <a:ext cx="5407500" cy="53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0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16" name="Google Shape;10516;p22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10517" name="Google Shape;10517;p22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10518" name="Google Shape;10518;p2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9" name="Google Shape;10519;p2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0" name="Google Shape;10520;p2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1" name="Google Shape;10521;p2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2" name="Google Shape;10522;p2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3" name="Google Shape;10523;p2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4" name="Google Shape;10524;p2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5" name="Google Shape;10525;p2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6" name="Google Shape;10526;p2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7" name="Google Shape;10527;p2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8" name="Google Shape;10528;p2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9" name="Google Shape;10529;p2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0" name="Google Shape;10530;p2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1" name="Google Shape;10531;p2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2" name="Google Shape;10532;p2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3" name="Google Shape;10533;p2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4" name="Google Shape;10534;p2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5" name="Google Shape;10535;p2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6" name="Google Shape;10536;p2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7" name="Google Shape;10537;p2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8" name="Google Shape;10538;p2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9" name="Google Shape;10539;p2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0" name="Google Shape;10540;p2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1" name="Google Shape;10541;p2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2" name="Google Shape;10542;p2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3" name="Google Shape;10543;p2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4" name="Google Shape;10544;p2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5" name="Google Shape;10545;p2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6" name="Google Shape;10546;p2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7" name="Google Shape;10547;p2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8" name="Google Shape;10548;p2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9" name="Google Shape;10549;p2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0" name="Google Shape;10550;p2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1" name="Google Shape;10551;p2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2" name="Google Shape;10552;p2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3" name="Google Shape;10553;p2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4" name="Google Shape;10554;p2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5" name="Google Shape;10555;p2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6" name="Google Shape;10556;p2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7" name="Google Shape;10557;p2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8" name="Google Shape;10558;p2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9" name="Google Shape;10559;p2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0" name="Google Shape;10560;p2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61" name="Google Shape;10561;p22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10562" name="Google Shape;10562;p2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3" name="Google Shape;10563;p2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4" name="Google Shape;10564;p2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5" name="Google Shape;10565;p2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6" name="Google Shape;10566;p2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7" name="Google Shape;10567;p2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8" name="Google Shape;10568;p2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9" name="Google Shape;10569;p2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0" name="Google Shape;10570;p2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1" name="Google Shape;10571;p2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2" name="Google Shape;10572;p2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3" name="Google Shape;10573;p2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4" name="Google Shape;10574;p2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5" name="Google Shape;10575;p2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6" name="Google Shape;10576;p2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7" name="Google Shape;10577;p2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8" name="Google Shape;10578;p2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9" name="Google Shape;10579;p2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0" name="Google Shape;10580;p2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1" name="Google Shape;10581;p2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2" name="Google Shape;10582;p2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3" name="Google Shape;10583;p2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4" name="Google Shape;10584;p2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5" name="Google Shape;10585;p2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6" name="Google Shape;10586;p2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7" name="Google Shape;10587;p2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8" name="Google Shape;10588;p2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9" name="Google Shape;10589;p2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0" name="Google Shape;10590;p2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1" name="Google Shape;10591;p2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2" name="Google Shape;10592;p2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3" name="Google Shape;10593;p2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4" name="Google Shape;10594;p2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5" name="Google Shape;10595;p2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6" name="Google Shape;10596;p2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7" name="Google Shape;10597;p2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8" name="Google Shape;10598;p2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9" name="Google Shape;10599;p2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0" name="Google Shape;10600;p2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1" name="Google Shape;10601;p2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2" name="Google Shape;10602;p2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3" name="Google Shape;10603;p2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4" name="Google Shape;10604;p2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05" name="Google Shape;10605;p22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10606" name="Google Shape;10606;p2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7" name="Google Shape;10607;p2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8" name="Google Shape;10608;p2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9" name="Google Shape;10609;p2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0" name="Google Shape;10610;p2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1" name="Google Shape;10611;p2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2" name="Google Shape;10612;p2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3" name="Google Shape;10613;p2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4" name="Google Shape;10614;p2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5" name="Google Shape;10615;p2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6" name="Google Shape;10616;p2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7" name="Google Shape;10617;p2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8" name="Google Shape;10618;p2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9" name="Google Shape;10619;p2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0" name="Google Shape;10620;p2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1" name="Google Shape;10621;p2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2" name="Google Shape;10622;p2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3" name="Google Shape;10623;p2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4" name="Google Shape;10624;p2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5" name="Google Shape;10625;p2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6" name="Google Shape;10626;p2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7" name="Google Shape;10627;p2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8" name="Google Shape;10628;p2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9" name="Google Shape;10629;p2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0" name="Google Shape;10630;p2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1" name="Google Shape;10631;p2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2" name="Google Shape;10632;p2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3" name="Google Shape;10633;p2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4" name="Google Shape;10634;p2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5" name="Google Shape;10635;p2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6" name="Google Shape;10636;p2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7" name="Google Shape;10637;p2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" name="Google Shape;10638;p2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" name="Google Shape;10639;p2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0" name="Google Shape;10640;p2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" name="Google Shape;10641;p2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2" name="Google Shape;10642;p2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3" name="Google Shape;10643;p2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" name="Google Shape;10644;p2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5" name="Google Shape;10645;p2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6" name="Google Shape;10646;p2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7" name="Google Shape;10647;p2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8" name="Google Shape;10648;p2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49" name="Google Shape;10649;p22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10650" name="Google Shape;10650;p2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" name="Google Shape;10651;p2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2" name="Google Shape;10652;p2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3" name="Google Shape;10653;p2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4" name="Google Shape;10654;p2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5" name="Google Shape;10655;p2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6" name="Google Shape;10656;p2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7" name="Google Shape;10657;p2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8" name="Google Shape;10658;p2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9" name="Google Shape;10659;p2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0" name="Google Shape;10660;p2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1" name="Google Shape;10661;p2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2" name="Google Shape;10662;p2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3" name="Google Shape;10663;p2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4" name="Google Shape;10664;p2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5" name="Google Shape;10665;p2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6" name="Google Shape;10666;p2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7" name="Google Shape;10667;p2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8" name="Google Shape;10668;p2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9" name="Google Shape;10669;p2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0" name="Google Shape;10670;p2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1" name="Google Shape;10671;p2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2" name="Google Shape;10672;p2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3" name="Google Shape;10673;p2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4" name="Google Shape;10674;p2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5" name="Google Shape;10675;p2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6" name="Google Shape;10676;p2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7" name="Google Shape;10677;p2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8" name="Google Shape;10678;p2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9" name="Google Shape;10679;p2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0" name="Google Shape;10680;p2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1" name="Google Shape;10681;p2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2" name="Google Shape;10682;p2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3" name="Google Shape;10683;p2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4" name="Google Shape;10684;p2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5" name="Google Shape;10685;p2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6" name="Google Shape;10686;p2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7" name="Google Shape;10687;p2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8" name="Google Shape;10688;p2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9" name="Google Shape;10689;p2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0" name="Google Shape;10690;p2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1" name="Google Shape;10691;p2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2" name="Google Shape;10692;p2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93" name="Google Shape;10693;p22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10694" name="Google Shape;10694;p2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5" name="Google Shape;10695;p2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6" name="Google Shape;10696;p2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7" name="Google Shape;10697;p2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8" name="Google Shape;10698;p2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9" name="Google Shape;10699;p2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0" name="Google Shape;10700;p2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1" name="Google Shape;10701;p2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2" name="Google Shape;10702;p2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3" name="Google Shape;10703;p2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4" name="Google Shape;10704;p2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5" name="Google Shape;10705;p2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6" name="Google Shape;10706;p2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7" name="Google Shape;10707;p2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8" name="Google Shape;10708;p2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9" name="Google Shape;10709;p2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0" name="Google Shape;10710;p2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1" name="Google Shape;10711;p2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2" name="Google Shape;10712;p2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3" name="Google Shape;10713;p2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4" name="Google Shape;10714;p2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5" name="Google Shape;10715;p2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6" name="Google Shape;10716;p2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7" name="Google Shape;10717;p2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8" name="Google Shape;10718;p2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9" name="Google Shape;10719;p2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0" name="Google Shape;10720;p2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1" name="Google Shape;10721;p2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2" name="Google Shape;10722;p2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3" name="Google Shape;10723;p2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4" name="Google Shape;10724;p2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5" name="Google Shape;10725;p2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6" name="Google Shape;10726;p2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7" name="Google Shape;10727;p2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8" name="Google Shape;10728;p2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9" name="Google Shape;10729;p2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0" name="Google Shape;10730;p2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1" name="Google Shape;10731;p2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2" name="Google Shape;10732;p2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3" name="Google Shape;10733;p2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4" name="Google Shape;10734;p2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5" name="Google Shape;10735;p2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6" name="Google Shape;10736;p2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37" name="Google Shape;10737;p22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10738" name="Google Shape;10738;p2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9" name="Google Shape;10739;p2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0" name="Google Shape;10740;p2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1" name="Google Shape;10741;p2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2" name="Google Shape;10742;p2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3" name="Google Shape;10743;p2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4" name="Google Shape;10744;p2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5" name="Google Shape;10745;p2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6" name="Google Shape;10746;p2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7" name="Google Shape;10747;p2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8" name="Google Shape;10748;p2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9" name="Google Shape;10749;p2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0" name="Google Shape;10750;p2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1" name="Google Shape;10751;p2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2" name="Google Shape;10752;p2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3" name="Google Shape;10753;p2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4" name="Google Shape;10754;p2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5" name="Google Shape;10755;p2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6" name="Google Shape;10756;p2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7" name="Google Shape;10757;p2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8" name="Google Shape;10758;p2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9" name="Google Shape;10759;p2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0" name="Google Shape;10760;p2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1" name="Google Shape;10761;p2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2" name="Google Shape;10762;p2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3" name="Google Shape;10763;p2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4" name="Google Shape;10764;p2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5" name="Google Shape;10765;p2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6" name="Google Shape;10766;p2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7" name="Google Shape;10767;p2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8" name="Google Shape;10768;p2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9" name="Google Shape;10769;p2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0" name="Google Shape;10770;p2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1" name="Google Shape;10771;p2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2" name="Google Shape;10772;p2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3" name="Google Shape;10773;p2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4" name="Google Shape;10774;p2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5" name="Google Shape;10775;p2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6" name="Google Shape;10776;p2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7" name="Google Shape;10777;p2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8" name="Google Shape;10778;p2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9" name="Google Shape;10779;p2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0" name="Google Shape;10780;p2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81" name="Google Shape;10781;p22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10782" name="Google Shape;10782;p2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3" name="Google Shape;10783;p2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4" name="Google Shape;10784;p2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5" name="Google Shape;10785;p2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6" name="Google Shape;10786;p2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7" name="Google Shape;10787;p2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8" name="Google Shape;10788;p2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9" name="Google Shape;10789;p2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0" name="Google Shape;10790;p2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1" name="Google Shape;10791;p2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2" name="Google Shape;10792;p2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3" name="Google Shape;10793;p2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4" name="Google Shape;10794;p2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5" name="Google Shape;10795;p2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6" name="Google Shape;10796;p2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7" name="Google Shape;10797;p2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8" name="Google Shape;10798;p2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9" name="Google Shape;10799;p2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0" name="Google Shape;10800;p2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1" name="Google Shape;10801;p2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2" name="Google Shape;10802;p2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3" name="Google Shape;10803;p2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4" name="Google Shape;10804;p2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5" name="Google Shape;10805;p2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6" name="Google Shape;10806;p2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7" name="Google Shape;10807;p2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8" name="Google Shape;10808;p2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9" name="Google Shape;10809;p2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0" name="Google Shape;10810;p2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1" name="Google Shape;10811;p2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2" name="Google Shape;10812;p2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3" name="Google Shape;10813;p2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4" name="Google Shape;10814;p2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5" name="Google Shape;10815;p2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6" name="Google Shape;10816;p2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7" name="Google Shape;10817;p2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8" name="Google Shape;10818;p2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9" name="Google Shape;10819;p2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0" name="Google Shape;10820;p2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1" name="Google Shape;10821;p2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2" name="Google Shape;10822;p2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3" name="Google Shape;10823;p2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4" name="Google Shape;10824;p2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25" name="Google Shape;10825;p22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10826" name="Google Shape;10826;p2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7" name="Google Shape;10827;p2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8" name="Google Shape;10828;p2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9" name="Google Shape;10829;p2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0" name="Google Shape;10830;p2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1" name="Google Shape;10831;p2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2" name="Google Shape;10832;p2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3" name="Google Shape;10833;p2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4" name="Google Shape;10834;p2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5" name="Google Shape;10835;p2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6" name="Google Shape;10836;p2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7" name="Google Shape;10837;p2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8" name="Google Shape;10838;p2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9" name="Google Shape;10839;p2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0" name="Google Shape;10840;p2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1" name="Google Shape;10841;p2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2" name="Google Shape;10842;p2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3" name="Google Shape;10843;p2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4" name="Google Shape;10844;p2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5" name="Google Shape;10845;p2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6" name="Google Shape;10846;p2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7" name="Google Shape;10847;p2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8" name="Google Shape;10848;p2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9" name="Google Shape;10849;p2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0" name="Google Shape;10850;p2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1" name="Google Shape;10851;p2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2" name="Google Shape;10852;p2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3" name="Google Shape;10853;p2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4" name="Google Shape;10854;p2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5" name="Google Shape;10855;p2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6" name="Google Shape;10856;p2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7" name="Google Shape;10857;p2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8" name="Google Shape;10858;p2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9" name="Google Shape;10859;p2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0" name="Google Shape;10860;p2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1" name="Google Shape;10861;p2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2" name="Google Shape;10862;p2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3" name="Google Shape;10863;p2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4" name="Google Shape;10864;p2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5" name="Google Shape;10865;p2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6" name="Google Shape;10866;p2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7" name="Google Shape;10867;p2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8" name="Google Shape;10868;p2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69" name="Google Shape;10869;p22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10870" name="Google Shape;10870;p22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1" name="Google Shape;10871;p22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2" name="Google Shape;10872;p22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3" name="Google Shape;10873;p22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4" name="Google Shape;10874;p22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5" name="Google Shape;10875;p22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6" name="Google Shape;10876;p22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7" name="Google Shape;10877;p22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8" name="Google Shape;10878;p22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9" name="Google Shape;10879;p22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0" name="Google Shape;10880;p22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1" name="Google Shape;10881;p22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2" name="Google Shape;10882;p22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3" name="Google Shape;10883;p22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4" name="Google Shape;10884;p22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5" name="Google Shape;10885;p22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6" name="Google Shape;10886;p22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7" name="Google Shape;10887;p22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8" name="Google Shape;10888;p22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9" name="Google Shape;10889;p22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0" name="Google Shape;10890;p22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1" name="Google Shape;10891;p22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2" name="Google Shape;10892;p22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3" name="Google Shape;10893;p22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4" name="Google Shape;10894;p22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5" name="Google Shape;10895;p22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6" name="Google Shape;10896;p22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7" name="Google Shape;10897;p22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8" name="Google Shape;10898;p22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9" name="Google Shape;10899;p22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0" name="Google Shape;10900;p22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1" name="Google Shape;10901;p22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2" name="Google Shape;10902;p22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3" name="Google Shape;10903;p22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4" name="Google Shape;10904;p22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5" name="Google Shape;10905;p22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6" name="Google Shape;10906;p22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7" name="Google Shape;10907;p22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8" name="Google Shape;10908;p22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9" name="Google Shape;10909;p22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0" name="Google Shape;10910;p22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1" name="Google Shape;10911;p22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2" name="Google Shape;10912;p22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13" name="Google Shape;10913;p22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10914" name="Google Shape;10914;p22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10915" name="Google Shape;10915;p22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6" name="Google Shape;10916;p22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7" name="Google Shape;10917;p22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8" name="Google Shape;10918;p22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9" name="Google Shape;10919;p22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0" name="Google Shape;10920;p22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1" name="Google Shape;10921;p22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2" name="Google Shape;10922;p22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3" name="Google Shape;10923;p22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4" name="Google Shape;10924;p22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5" name="Google Shape;10925;p22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6" name="Google Shape;10926;p22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7" name="Google Shape;10927;p22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8" name="Google Shape;10928;p22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9" name="Google Shape;10929;p22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0" name="Google Shape;10930;p22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1" name="Google Shape;10931;p22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2" name="Google Shape;10932;p22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3" name="Google Shape;10933;p22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4" name="Google Shape;10934;p22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5" name="Google Shape;10935;p22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6" name="Google Shape;10936;p22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7" name="Google Shape;10937;p22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8" name="Google Shape;10938;p22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9" name="Google Shape;10939;p22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0" name="Google Shape;10940;p22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1" name="Google Shape;10941;p22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2" name="Google Shape;10942;p22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10943" name="Google Shape;10943;p22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4" name="Google Shape;10944;p22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5" name="Google Shape;10945;p22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6" name="Google Shape;10946;p22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7" name="Google Shape;10947;p22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8" name="Google Shape;10948;p22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9" name="Google Shape;10949;p22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0" name="Google Shape;10950;p22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1" name="Google Shape;10951;p22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2" name="Google Shape;10952;p22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3" name="Google Shape;10953;p22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4" name="Google Shape;10954;p22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5" name="Google Shape;10955;p22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6" name="Google Shape;10956;p22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7" name="Google Shape;10957;p22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8" name="Google Shape;10958;p22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9" name="Google Shape;10959;p22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0" name="Google Shape;10960;p22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1" name="Google Shape;10961;p22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2" name="Google Shape;10962;p22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3" name="Google Shape;10963;p22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4" name="Google Shape;10964;p22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5" name="Google Shape;10965;p22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6" name="Google Shape;10966;p22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7" name="Google Shape;10967;p22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8" name="Google Shape;10968;p22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9" name="Google Shape;10969;p22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70" name="Google Shape;10970;p22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10971" name="Google Shape;10971;p22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2" name="Google Shape;10972;p22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3" name="Google Shape;10973;p22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4" name="Google Shape;10974;p22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5" name="Google Shape;10975;p22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6" name="Google Shape;10976;p22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7" name="Google Shape;10977;p22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8" name="Google Shape;10978;p22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9" name="Google Shape;10979;p22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0" name="Google Shape;10980;p22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1" name="Google Shape;10981;p22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2" name="Google Shape;10982;p22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3" name="Google Shape;10983;p22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4" name="Google Shape;10984;p22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5" name="Google Shape;10985;p22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6" name="Google Shape;10986;p22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7" name="Google Shape;10987;p22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8" name="Google Shape;10988;p22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9" name="Google Shape;10989;p22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0" name="Google Shape;10990;p22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1" name="Google Shape;10991;p22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2" name="Google Shape;10992;p22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3" name="Google Shape;10993;p22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4" name="Google Shape;10994;p22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5" name="Google Shape;10995;p22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6" name="Google Shape;10996;p22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7" name="Google Shape;10997;p22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998" name="Google Shape;10998;p22"/>
          <p:cNvSpPr txBox="1">
            <a:spLocks noGrp="1"/>
          </p:cNvSpPr>
          <p:nvPr>
            <p:ph type="title"/>
          </p:nvPr>
        </p:nvSpPr>
        <p:spPr>
          <a:xfrm>
            <a:off x="2126100" y="2751613"/>
            <a:ext cx="4891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999" name="Google Shape;10999;p22"/>
          <p:cNvSpPr txBox="1">
            <a:spLocks noGrp="1"/>
          </p:cNvSpPr>
          <p:nvPr>
            <p:ph type="subTitle" idx="1"/>
          </p:nvPr>
        </p:nvSpPr>
        <p:spPr>
          <a:xfrm>
            <a:off x="2126100" y="3500100"/>
            <a:ext cx="4891800" cy="46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000" name="Google Shape;11000;p22"/>
          <p:cNvSpPr txBox="1">
            <a:spLocks noGrp="1"/>
          </p:cNvSpPr>
          <p:nvPr>
            <p:ph type="title" idx="2" hasCustomPrompt="1"/>
          </p:nvPr>
        </p:nvSpPr>
        <p:spPr>
          <a:xfrm>
            <a:off x="3871375" y="1355863"/>
            <a:ext cx="1624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3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11001" name="Google Shape;11001;p22"/>
          <p:cNvGrpSpPr/>
          <p:nvPr/>
        </p:nvGrpSpPr>
        <p:grpSpPr>
          <a:xfrm>
            <a:off x="720005" y="4128446"/>
            <a:ext cx="610887" cy="475057"/>
            <a:chOff x="2136175" y="3290300"/>
            <a:chExt cx="241400" cy="187725"/>
          </a:xfrm>
        </p:grpSpPr>
        <p:sp>
          <p:nvSpPr>
            <p:cNvPr id="11002" name="Google Shape;11002;p22"/>
            <p:cNvSpPr/>
            <p:nvPr/>
          </p:nvSpPr>
          <p:spPr>
            <a:xfrm>
              <a:off x="2136175" y="3290300"/>
              <a:ext cx="26650" cy="27050"/>
            </a:xfrm>
            <a:custGeom>
              <a:avLst/>
              <a:gdLst/>
              <a:ahLst/>
              <a:cxnLst/>
              <a:rect l="l" t="t" r="r" b="b"/>
              <a:pathLst>
                <a:path w="1066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61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3" name="Google Shape;11003;p22"/>
            <p:cNvSpPr/>
            <p:nvPr/>
          </p:nvSpPr>
          <p:spPr>
            <a:xfrm>
              <a:off x="2162800" y="3290300"/>
              <a:ext cx="27075" cy="27050"/>
            </a:xfrm>
            <a:custGeom>
              <a:avLst/>
              <a:gdLst/>
              <a:ahLst/>
              <a:cxnLst/>
              <a:rect l="l" t="t" r="r" b="b"/>
              <a:pathLst>
                <a:path w="1083" h="1082" extrusionOk="0">
                  <a:moveTo>
                    <a:pt x="1" y="0"/>
                  </a:moveTo>
                  <a:lnTo>
                    <a:pt x="1" y="1082"/>
                  </a:lnTo>
                  <a:lnTo>
                    <a:pt x="1083" y="1082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4" name="Google Shape;11004;p22"/>
            <p:cNvSpPr/>
            <p:nvPr/>
          </p:nvSpPr>
          <p:spPr>
            <a:xfrm>
              <a:off x="2189850" y="3290300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1" y="0"/>
                  </a:moveTo>
                  <a:lnTo>
                    <a:pt x="1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5" name="Google Shape;11005;p22"/>
            <p:cNvSpPr/>
            <p:nvPr/>
          </p:nvSpPr>
          <p:spPr>
            <a:xfrm>
              <a:off x="2216500" y="3290300"/>
              <a:ext cx="27050" cy="27050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82" y="1082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6" name="Google Shape;11006;p22"/>
            <p:cNvSpPr/>
            <p:nvPr/>
          </p:nvSpPr>
          <p:spPr>
            <a:xfrm>
              <a:off x="2243525" y="3290300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1" y="0"/>
                  </a:moveTo>
                  <a:lnTo>
                    <a:pt x="1" y="1082"/>
                  </a:lnTo>
                  <a:lnTo>
                    <a:pt x="1067" y="1082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7" name="Google Shape;11007;p22"/>
            <p:cNvSpPr/>
            <p:nvPr/>
          </p:nvSpPr>
          <p:spPr>
            <a:xfrm>
              <a:off x="2270175" y="3290300"/>
              <a:ext cx="27075" cy="27050"/>
            </a:xfrm>
            <a:custGeom>
              <a:avLst/>
              <a:gdLst/>
              <a:ahLst/>
              <a:cxnLst/>
              <a:rect l="l" t="t" r="r" b="b"/>
              <a:pathLst>
                <a:path w="1083" h="1082" extrusionOk="0">
                  <a:moveTo>
                    <a:pt x="1" y="0"/>
                  </a:moveTo>
                  <a:lnTo>
                    <a:pt x="1" y="1082"/>
                  </a:lnTo>
                  <a:lnTo>
                    <a:pt x="1082" y="1082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8" name="Google Shape;11008;p22"/>
            <p:cNvSpPr/>
            <p:nvPr/>
          </p:nvSpPr>
          <p:spPr>
            <a:xfrm>
              <a:off x="2297225" y="3290300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9" name="Google Shape;11009;p22"/>
            <p:cNvSpPr/>
            <p:nvPr/>
          </p:nvSpPr>
          <p:spPr>
            <a:xfrm>
              <a:off x="2323875" y="3290300"/>
              <a:ext cx="27050" cy="27050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82" y="1082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0" name="Google Shape;11010;p22"/>
            <p:cNvSpPr/>
            <p:nvPr/>
          </p:nvSpPr>
          <p:spPr>
            <a:xfrm>
              <a:off x="2136175" y="3317325"/>
              <a:ext cx="26650" cy="26675"/>
            </a:xfrm>
            <a:custGeom>
              <a:avLst/>
              <a:gdLst/>
              <a:ahLst/>
              <a:cxnLst/>
              <a:rect l="l" t="t" r="r" b="b"/>
              <a:pathLst>
                <a:path w="1066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1" name="Google Shape;11011;p22"/>
            <p:cNvSpPr/>
            <p:nvPr/>
          </p:nvSpPr>
          <p:spPr>
            <a:xfrm>
              <a:off x="2162800" y="3317325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3" y="1067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61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2" name="Google Shape;11012;p22"/>
            <p:cNvSpPr/>
            <p:nvPr/>
          </p:nvSpPr>
          <p:spPr>
            <a:xfrm>
              <a:off x="2189850" y="331732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3" name="Google Shape;11013;p22"/>
            <p:cNvSpPr/>
            <p:nvPr/>
          </p:nvSpPr>
          <p:spPr>
            <a:xfrm>
              <a:off x="2216500" y="3317325"/>
              <a:ext cx="27050" cy="26675"/>
            </a:xfrm>
            <a:custGeom>
              <a:avLst/>
              <a:gdLst/>
              <a:ahLst/>
              <a:cxnLst/>
              <a:rect l="l" t="t" r="r" b="b"/>
              <a:pathLst>
                <a:path w="1082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4" name="Google Shape;11014;p22"/>
            <p:cNvSpPr/>
            <p:nvPr/>
          </p:nvSpPr>
          <p:spPr>
            <a:xfrm>
              <a:off x="2243525" y="331732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67" y="1067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5" name="Google Shape;11015;p22"/>
            <p:cNvSpPr/>
            <p:nvPr/>
          </p:nvSpPr>
          <p:spPr>
            <a:xfrm>
              <a:off x="2270175" y="3317325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6" name="Google Shape;11016;p22"/>
            <p:cNvSpPr/>
            <p:nvPr/>
          </p:nvSpPr>
          <p:spPr>
            <a:xfrm>
              <a:off x="2297225" y="331732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7" name="Google Shape;11017;p22"/>
            <p:cNvSpPr/>
            <p:nvPr/>
          </p:nvSpPr>
          <p:spPr>
            <a:xfrm>
              <a:off x="2323875" y="3317325"/>
              <a:ext cx="27050" cy="26675"/>
            </a:xfrm>
            <a:custGeom>
              <a:avLst/>
              <a:gdLst/>
              <a:ahLst/>
              <a:cxnLst/>
              <a:rect l="l" t="t" r="r" b="b"/>
              <a:pathLst>
                <a:path w="1082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8" name="Google Shape;11018;p22"/>
            <p:cNvSpPr/>
            <p:nvPr/>
          </p:nvSpPr>
          <p:spPr>
            <a:xfrm>
              <a:off x="2136175" y="3343975"/>
              <a:ext cx="26650" cy="27075"/>
            </a:xfrm>
            <a:custGeom>
              <a:avLst/>
              <a:gdLst/>
              <a:ahLst/>
              <a:cxnLst/>
              <a:rect l="l" t="t" r="r" b="b"/>
              <a:pathLst>
                <a:path w="1066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9" name="Google Shape;11019;p22"/>
            <p:cNvSpPr/>
            <p:nvPr/>
          </p:nvSpPr>
          <p:spPr>
            <a:xfrm>
              <a:off x="2162800" y="3343975"/>
              <a:ext cx="27075" cy="27075"/>
            </a:xfrm>
            <a:custGeom>
              <a:avLst/>
              <a:gdLst/>
              <a:ahLst/>
              <a:cxnLst/>
              <a:rect l="l" t="t" r="r" b="b"/>
              <a:pathLst>
                <a:path w="1083" h="1083" extrusionOk="0">
                  <a:moveTo>
                    <a:pt x="1" y="1"/>
                  </a:moveTo>
                  <a:lnTo>
                    <a:pt x="1" y="1082"/>
                  </a:lnTo>
                  <a:lnTo>
                    <a:pt x="1083" y="1082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0" name="Google Shape;11020;p22"/>
            <p:cNvSpPr/>
            <p:nvPr/>
          </p:nvSpPr>
          <p:spPr>
            <a:xfrm>
              <a:off x="2189850" y="3343975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1" y="1"/>
                  </a:moveTo>
                  <a:lnTo>
                    <a:pt x="1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1" name="Google Shape;11021;p22"/>
            <p:cNvSpPr/>
            <p:nvPr/>
          </p:nvSpPr>
          <p:spPr>
            <a:xfrm>
              <a:off x="2216500" y="3343975"/>
              <a:ext cx="27050" cy="27075"/>
            </a:xfrm>
            <a:custGeom>
              <a:avLst/>
              <a:gdLst/>
              <a:ahLst/>
              <a:cxnLst/>
              <a:rect l="l" t="t" r="r" b="b"/>
              <a:pathLst>
                <a:path w="1082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82" y="1082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2" name="Google Shape;11022;p22"/>
            <p:cNvSpPr/>
            <p:nvPr/>
          </p:nvSpPr>
          <p:spPr>
            <a:xfrm>
              <a:off x="2243525" y="3343975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1" y="1"/>
                  </a:moveTo>
                  <a:lnTo>
                    <a:pt x="1" y="1082"/>
                  </a:lnTo>
                  <a:lnTo>
                    <a:pt x="1067" y="1082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3" name="Google Shape;11023;p22"/>
            <p:cNvSpPr/>
            <p:nvPr/>
          </p:nvSpPr>
          <p:spPr>
            <a:xfrm>
              <a:off x="2270175" y="3343975"/>
              <a:ext cx="27075" cy="27075"/>
            </a:xfrm>
            <a:custGeom>
              <a:avLst/>
              <a:gdLst/>
              <a:ahLst/>
              <a:cxnLst/>
              <a:rect l="l" t="t" r="r" b="b"/>
              <a:pathLst>
                <a:path w="1083" h="1083" extrusionOk="0">
                  <a:moveTo>
                    <a:pt x="1" y="1"/>
                  </a:moveTo>
                  <a:lnTo>
                    <a:pt x="1" y="1082"/>
                  </a:lnTo>
                  <a:lnTo>
                    <a:pt x="1082" y="1082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4" name="Google Shape;11024;p22"/>
            <p:cNvSpPr/>
            <p:nvPr/>
          </p:nvSpPr>
          <p:spPr>
            <a:xfrm>
              <a:off x="2297225" y="3343975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5" name="Google Shape;11025;p22"/>
            <p:cNvSpPr/>
            <p:nvPr/>
          </p:nvSpPr>
          <p:spPr>
            <a:xfrm>
              <a:off x="2323875" y="3343975"/>
              <a:ext cx="27050" cy="27075"/>
            </a:xfrm>
            <a:custGeom>
              <a:avLst/>
              <a:gdLst/>
              <a:ahLst/>
              <a:cxnLst/>
              <a:rect l="l" t="t" r="r" b="b"/>
              <a:pathLst>
                <a:path w="1082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82" y="1082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6" name="Google Shape;11026;p22"/>
            <p:cNvSpPr/>
            <p:nvPr/>
          </p:nvSpPr>
          <p:spPr>
            <a:xfrm>
              <a:off x="2136175" y="3371025"/>
              <a:ext cx="26650" cy="26675"/>
            </a:xfrm>
            <a:custGeom>
              <a:avLst/>
              <a:gdLst/>
              <a:ahLst/>
              <a:cxnLst/>
              <a:rect l="l" t="t" r="r" b="b"/>
              <a:pathLst>
                <a:path w="1066" h="1067" extrusionOk="0">
                  <a:moveTo>
                    <a:pt x="0" y="0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7" name="Google Shape;11027;p22"/>
            <p:cNvSpPr/>
            <p:nvPr/>
          </p:nvSpPr>
          <p:spPr>
            <a:xfrm>
              <a:off x="2162800" y="3371025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83" y="1066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8" name="Google Shape;11028;p22"/>
            <p:cNvSpPr/>
            <p:nvPr/>
          </p:nvSpPr>
          <p:spPr>
            <a:xfrm>
              <a:off x="2189850" y="337102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9" name="Google Shape;11029;p22"/>
            <p:cNvSpPr/>
            <p:nvPr/>
          </p:nvSpPr>
          <p:spPr>
            <a:xfrm>
              <a:off x="2216500" y="3371025"/>
              <a:ext cx="27050" cy="26675"/>
            </a:xfrm>
            <a:custGeom>
              <a:avLst/>
              <a:gdLst/>
              <a:ahLst/>
              <a:cxnLst/>
              <a:rect l="l" t="t" r="r" b="b"/>
              <a:pathLst>
                <a:path w="1082" h="1067" extrusionOk="0">
                  <a:moveTo>
                    <a:pt x="0" y="0"/>
                  </a:moveTo>
                  <a:lnTo>
                    <a:pt x="0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0" name="Google Shape;11030;p22"/>
            <p:cNvSpPr/>
            <p:nvPr/>
          </p:nvSpPr>
          <p:spPr>
            <a:xfrm>
              <a:off x="2243525" y="337102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1" name="Google Shape;11031;p22"/>
            <p:cNvSpPr/>
            <p:nvPr/>
          </p:nvSpPr>
          <p:spPr>
            <a:xfrm>
              <a:off x="2270175" y="3371025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2" name="Google Shape;11032;p22"/>
            <p:cNvSpPr/>
            <p:nvPr/>
          </p:nvSpPr>
          <p:spPr>
            <a:xfrm>
              <a:off x="2297225" y="337102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0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3" name="Google Shape;11033;p22"/>
            <p:cNvSpPr/>
            <p:nvPr/>
          </p:nvSpPr>
          <p:spPr>
            <a:xfrm>
              <a:off x="2323875" y="3371025"/>
              <a:ext cx="27050" cy="26675"/>
            </a:xfrm>
            <a:custGeom>
              <a:avLst/>
              <a:gdLst/>
              <a:ahLst/>
              <a:cxnLst/>
              <a:rect l="l" t="t" r="r" b="b"/>
              <a:pathLst>
                <a:path w="1082" h="1067" extrusionOk="0">
                  <a:moveTo>
                    <a:pt x="0" y="0"/>
                  </a:moveTo>
                  <a:lnTo>
                    <a:pt x="0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4" name="Google Shape;11034;p22"/>
            <p:cNvSpPr/>
            <p:nvPr/>
          </p:nvSpPr>
          <p:spPr>
            <a:xfrm>
              <a:off x="2136175" y="3397675"/>
              <a:ext cx="26650" cy="26650"/>
            </a:xfrm>
            <a:custGeom>
              <a:avLst/>
              <a:gdLst/>
              <a:ahLst/>
              <a:cxnLst/>
              <a:rect l="l" t="t" r="r" b="b"/>
              <a:pathLst>
                <a:path w="1066" h="1066" extrusionOk="0">
                  <a:moveTo>
                    <a:pt x="0" y="0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5" name="Google Shape;11035;p22"/>
            <p:cNvSpPr/>
            <p:nvPr/>
          </p:nvSpPr>
          <p:spPr>
            <a:xfrm>
              <a:off x="2162800" y="3397675"/>
              <a:ext cx="27075" cy="26650"/>
            </a:xfrm>
            <a:custGeom>
              <a:avLst/>
              <a:gdLst/>
              <a:ahLst/>
              <a:cxnLst/>
              <a:rect l="l" t="t" r="r" b="b"/>
              <a:pathLst>
                <a:path w="1083" h="1066" extrusionOk="0">
                  <a:moveTo>
                    <a:pt x="1" y="0"/>
                  </a:moveTo>
                  <a:lnTo>
                    <a:pt x="1" y="1066"/>
                  </a:lnTo>
                  <a:lnTo>
                    <a:pt x="1083" y="1066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6" name="Google Shape;11036;p22"/>
            <p:cNvSpPr/>
            <p:nvPr/>
          </p:nvSpPr>
          <p:spPr>
            <a:xfrm>
              <a:off x="2189850" y="3397675"/>
              <a:ext cx="26675" cy="26650"/>
            </a:xfrm>
            <a:custGeom>
              <a:avLst/>
              <a:gdLst/>
              <a:ahLst/>
              <a:cxnLst/>
              <a:rect l="l" t="t" r="r" b="b"/>
              <a:pathLst>
                <a:path w="1067" h="1066" extrusionOk="0">
                  <a:moveTo>
                    <a:pt x="1" y="0"/>
                  </a:moveTo>
                  <a:lnTo>
                    <a:pt x="1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7" name="Google Shape;11037;p22"/>
            <p:cNvSpPr/>
            <p:nvPr/>
          </p:nvSpPr>
          <p:spPr>
            <a:xfrm>
              <a:off x="2216500" y="3397675"/>
              <a:ext cx="27050" cy="26650"/>
            </a:xfrm>
            <a:custGeom>
              <a:avLst/>
              <a:gdLst/>
              <a:ahLst/>
              <a:cxnLst/>
              <a:rect l="l" t="t" r="r" b="b"/>
              <a:pathLst>
                <a:path w="1082" h="1066" extrusionOk="0">
                  <a:moveTo>
                    <a:pt x="0" y="0"/>
                  </a:moveTo>
                  <a:lnTo>
                    <a:pt x="0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8" name="Google Shape;11038;p22"/>
            <p:cNvSpPr/>
            <p:nvPr/>
          </p:nvSpPr>
          <p:spPr>
            <a:xfrm>
              <a:off x="2243525" y="3397675"/>
              <a:ext cx="26675" cy="26650"/>
            </a:xfrm>
            <a:custGeom>
              <a:avLst/>
              <a:gdLst/>
              <a:ahLst/>
              <a:cxnLst/>
              <a:rect l="l" t="t" r="r" b="b"/>
              <a:pathLst>
                <a:path w="1067" h="1066" extrusionOk="0">
                  <a:moveTo>
                    <a:pt x="1" y="0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9" name="Google Shape;11039;p22"/>
            <p:cNvSpPr/>
            <p:nvPr/>
          </p:nvSpPr>
          <p:spPr>
            <a:xfrm>
              <a:off x="2270175" y="3397675"/>
              <a:ext cx="27075" cy="26650"/>
            </a:xfrm>
            <a:custGeom>
              <a:avLst/>
              <a:gdLst/>
              <a:ahLst/>
              <a:cxnLst/>
              <a:rect l="l" t="t" r="r" b="b"/>
              <a:pathLst>
                <a:path w="1083" h="1066" extrusionOk="0">
                  <a:moveTo>
                    <a:pt x="1" y="0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0" name="Google Shape;11040;p22"/>
            <p:cNvSpPr/>
            <p:nvPr/>
          </p:nvSpPr>
          <p:spPr>
            <a:xfrm>
              <a:off x="2297225" y="3397675"/>
              <a:ext cx="26675" cy="26650"/>
            </a:xfrm>
            <a:custGeom>
              <a:avLst/>
              <a:gdLst/>
              <a:ahLst/>
              <a:cxnLst/>
              <a:rect l="l" t="t" r="r" b="b"/>
              <a:pathLst>
                <a:path w="1067" h="1066" extrusionOk="0">
                  <a:moveTo>
                    <a:pt x="0" y="0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1" name="Google Shape;11041;p22"/>
            <p:cNvSpPr/>
            <p:nvPr/>
          </p:nvSpPr>
          <p:spPr>
            <a:xfrm>
              <a:off x="2323875" y="3397675"/>
              <a:ext cx="27050" cy="26650"/>
            </a:xfrm>
            <a:custGeom>
              <a:avLst/>
              <a:gdLst/>
              <a:ahLst/>
              <a:cxnLst/>
              <a:rect l="l" t="t" r="r" b="b"/>
              <a:pathLst>
                <a:path w="1082" h="1066" extrusionOk="0">
                  <a:moveTo>
                    <a:pt x="0" y="0"/>
                  </a:moveTo>
                  <a:lnTo>
                    <a:pt x="0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2" name="Google Shape;11042;p22"/>
            <p:cNvSpPr/>
            <p:nvPr/>
          </p:nvSpPr>
          <p:spPr>
            <a:xfrm>
              <a:off x="2136175" y="3424300"/>
              <a:ext cx="26650" cy="27075"/>
            </a:xfrm>
            <a:custGeom>
              <a:avLst/>
              <a:gdLst/>
              <a:ahLst/>
              <a:cxnLst/>
              <a:rect l="l" t="t" r="r" b="b"/>
              <a:pathLst>
                <a:path w="1066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3" name="Google Shape;11043;p22"/>
            <p:cNvSpPr/>
            <p:nvPr/>
          </p:nvSpPr>
          <p:spPr>
            <a:xfrm>
              <a:off x="2162800" y="3424300"/>
              <a:ext cx="27075" cy="27075"/>
            </a:xfrm>
            <a:custGeom>
              <a:avLst/>
              <a:gdLst/>
              <a:ahLst/>
              <a:cxnLst/>
              <a:rect l="l" t="t" r="r" b="b"/>
              <a:pathLst>
                <a:path w="1083" h="1083" extrusionOk="0">
                  <a:moveTo>
                    <a:pt x="1" y="1"/>
                  </a:moveTo>
                  <a:lnTo>
                    <a:pt x="1" y="1082"/>
                  </a:lnTo>
                  <a:lnTo>
                    <a:pt x="1083" y="1082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4" name="Google Shape;11044;p22"/>
            <p:cNvSpPr/>
            <p:nvPr/>
          </p:nvSpPr>
          <p:spPr>
            <a:xfrm>
              <a:off x="2189850" y="3424300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1" y="1"/>
                  </a:moveTo>
                  <a:lnTo>
                    <a:pt x="1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5" name="Google Shape;11045;p22"/>
            <p:cNvSpPr/>
            <p:nvPr/>
          </p:nvSpPr>
          <p:spPr>
            <a:xfrm>
              <a:off x="2216500" y="3424300"/>
              <a:ext cx="27050" cy="27075"/>
            </a:xfrm>
            <a:custGeom>
              <a:avLst/>
              <a:gdLst/>
              <a:ahLst/>
              <a:cxnLst/>
              <a:rect l="l" t="t" r="r" b="b"/>
              <a:pathLst>
                <a:path w="1082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82" y="1082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6" name="Google Shape;11046;p22"/>
            <p:cNvSpPr/>
            <p:nvPr/>
          </p:nvSpPr>
          <p:spPr>
            <a:xfrm>
              <a:off x="2243525" y="3424300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1" y="1"/>
                  </a:moveTo>
                  <a:lnTo>
                    <a:pt x="1" y="1082"/>
                  </a:lnTo>
                  <a:lnTo>
                    <a:pt x="1067" y="1082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7" name="Google Shape;11047;p22"/>
            <p:cNvSpPr/>
            <p:nvPr/>
          </p:nvSpPr>
          <p:spPr>
            <a:xfrm>
              <a:off x="2270175" y="3424300"/>
              <a:ext cx="27075" cy="27075"/>
            </a:xfrm>
            <a:custGeom>
              <a:avLst/>
              <a:gdLst/>
              <a:ahLst/>
              <a:cxnLst/>
              <a:rect l="l" t="t" r="r" b="b"/>
              <a:pathLst>
                <a:path w="1083" h="1083" extrusionOk="0">
                  <a:moveTo>
                    <a:pt x="1" y="1"/>
                  </a:moveTo>
                  <a:lnTo>
                    <a:pt x="1" y="1082"/>
                  </a:lnTo>
                  <a:lnTo>
                    <a:pt x="1082" y="1082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8" name="Google Shape;11048;p22"/>
            <p:cNvSpPr/>
            <p:nvPr/>
          </p:nvSpPr>
          <p:spPr>
            <a:xfrm>
              <a:off x="2297225" y="3424300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9" name="Google Shape;11049;p22"/>
            <p:cNvSpPr/>
            <p:nvPr/>
          </p:nvSpPr>
          <p:spPr>
            <a:xfrm>
              <a:off x="2323875" y="3424300"/>
              <a:ext cx="27050" cy="27075"/>
            </a:xfrm>
            <a:custGeom>
              <a:avLst/>
              <a:gdLst/>
              <a:ahLst/>
              <a:cxnLst/>
              <a:rect l="l" t="t" r="r" b="b"/>
              <a:pathLst>
                <a:path w="1082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82" y="1082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0" name="Google Shape;11050;p22"/>
            <p:cNvSpPr/>
            <p:nvPr/>
          </p:nvSpPr>
          <p:spPr>
            <a:xfrm>
              <a:off x="2136175" y="3451350"/>
              <a:ext cx="26650" cy="26675"/>
            </a:xfrm>
            <a:custGeom>
              <a:avLst/>
              <a:gdLst/>
              <a:ahLst/>
              <a:cxnLst/>
              <a:rect l="l" t="t" r="r" b="b"/>
              <a:pathLst>
                <a:path w="1066" h="1067" extrusionOk="0">
                  <a:moveTo>
                    <a:pt x="0" y="0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61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1" name="Google Shape;11051;p22"/>
            <p:cNvSpPr/>
            <p:nvPr/>
          </p:nvSpPr>
          <p:spPr>
            <a:xfrm>
              <a:off x="2162800" y="345135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83" y="1066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2" name="Google Shape;11052;p22"/>
            <p:cNvSpPr/>
            <p:nvPr/>
          </p:nvSpPr>
          <p:spPr>
            <a:xfrm>
              <a:off x="2189850" y="34513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3" name="Google Shape;11053;p22"/>
            <p:cNvSpPr/>
            <p:nvPr/>
          </p:nvSpPr>
          <p:spPr>
            <a:xfrm>
              <a:off x="2216500" y="3451350"/>
              <a:ext cx="27050" cy="26675"/>
            </a:xfrm>
            <a:custGeom>
              <a:avLst/>
              <a:gdLst/>
              <a:ahLst/>
              <a:cxnLst/>
              <a:rect l="l" t="t" r="r" b="b"/>
              <a:pathLst>
                <a:path w="1082" h="1067" extrusionOk="0">
                  <a:moveTo>
                    <a:pt x="0" y="0"/>
                  </a:moveTo>
                  <a:lnTo>
                    <a:pt x="0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4" name="Google Shape;11054;p22"/>
            <p:cNvSpPr/>
            <p:nvPr/>
          </p:nvSpPr>
          <p:spPr>
            <a:xfrm>
              <a:off x="2243525" y="34513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5" name="Google Shape;11055;p22"/>
            <p:cNvSpPr/>
            <p:nvPr/>
          </p:nvSpPr>
          <p:spPr>
            <a:xfrm>
              <a:off x="2270175" y="345135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6" name="Google Shape;11056;p22"/>
            <p:cNvSpPr/>
            <p:nvPr/>
          </p:nvSpPr>
          <p:spPr>
            <a:xfrm>
              <a:off x="2297225" y="34513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0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7" name="Google Shape;11057;p22"/>
            <p:cNvSpPr/>
            <p:nvPr/>
          </p:nvSpPr>
          <p:spPr>
            <a:xfrm>
              <a:off x="2323875" y="3451350"/>
              <a:ext cx="27050" cy="26675"/>
            </a:xfrm>
            <a:custGeom>
              <a:avLst/>
              <a:gdLst/>
              <a:ahLst/>
              <a:cxnLst/>
              <a:rect l="l" t="t" r="r" b="b"/>
              <a:pathLst>
                <a:path w="1082" h="1067" extrusionOk="0">
                  <a:moveTo>
                    <a:pt x="0" y="0"/>
                  </a:moveTo>
                  <a:lnTo>
                    <a:pt x="0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8" name="Google Shape;11058;p22"/>
            <p:cNvSpPr/>
            <p:nvPr/>
          </p:nvSpPr>
          <p:spPr>
            <a:xfrm>
              <a:off x="2350900" y="3290300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1" y="0"/>
                  </a:moveTo>
                  <a:lnTo>
                    <a:pt x="1" y="1082"/>
                  </a:lnTo>
                  <a:lnTo>
                    <a:pt x="1067" y="1082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61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9" name="Google Shape;11059;p22"/>
            <p:cNvSpPr/>
            <p:nvPr/>
          </p:nvSpPr>
          <p:spPr>
            <a:xfrm>
              <a:off x="2350900" y="331732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67" y="1067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0" name="Google Shape;11060;p22"/>
            <p:cNvSpPr/>
            <p:nvPr/>
          </p:nvSpPr>
          <p:spPr>
            <a:xfrm>
              <a:off x="2350900" y="3343975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1" y="1"/>
                  </a:moveTo>
                  <a:lnTo>
                    <a:pt x="1" y="1082"/>
                  </a:lnTo>
                  <a:lnTo>
                    <a:pt x="1067" y="1082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1" name="Google Shape;11061;p22"/>
            <p:cNvSpPr/>
            <p:nvPr/>
          </p:nvSpPr>
          <p:spPr>
            <a:xfrm>
              <a:off x="2350900" y="337102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2" name="Google Shape;11062;p22"/>
            <p:cNvSpPr/>
            <p:nvPr/>
          </p:nvSpPr>
          <p:spPr>
            <a:xfrm>
              <a:off x="2350900" y="3397675"/>
              <a:ext cx="26675" cy="26650"/>
            </a:xfrm>
            <a:custGeom>
              <a:avLst/>
              <a:gdLst/>
              <a:ahLst/>
              <a:cxnLst/>
              <a:rect l="l" t="t" r="r" b="b"/>
              <a:pathLst>
                <a:path w="1067" h="1066" extrusionOk="0">
                  <a:moveTo>
                    <a:pt x="1" y="0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3" name="Google Shape;11063;p22"/>
            <p:cNvSpPr/>
            <p:nvPr/>
          </p:nvSpPr>
          <p:spPr>
            <a:xfrm>
              <a:off x="2350900" y="3424300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1" y="1"/>
                  </a:moveTo>
                  <a:lnTo>
                    <a:pt x="1" y="1082"/>
                  </a:lnTo>
                  <a:lnTo>
                    <a:pt x="1067" y="1082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4" name="Google Shape;11064;p22"/>
            <p:cNvSpPr/>
            <p:nvPr/>
          </p:nvSpPr>
          <p:spPr>
            <a:xfrm>
              <a:off x="2350900" y="34513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61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65" name="Google Shape;11065;p22"/>
          <p:cNvGrpSpPr/>
          <p:nvPr/>
        </p:nvGrpSpPr>
        <p:grpSpPr>
          <a:xfrm rot="2700000">
            <a:off x="7604780" y="3991717"/>
            <a:ext cx="746807" cy="748501"/>
            <a:chOff x="2895575" y="3314200"/>
            <a:chExt cx="165400" cy="165775"/>
          </a:xfrm>
        </p:grpSpPr>
        <p:sp>
          <p:nvSpPr>
            <p:cNvPr id="11066" name="Google Shape;11066;p22"/>
            <p:cNvSpPr/>
            <p:nvPr/>
          </p:nvSpPr>
          <p:spPr>
            <a:xfrm>
              <a:off x="2990025" y="3314200"/>
              <a:ext cx="23925" cy="23525"/>
            </a:xfrm>
            <a:custGeom>
              <a:avLst/>
              <a:gdLst/>
              <a:ahLst/>
              <a:cxnLst/>
              <a:rect l="l" t="t" r="r" b="b"/>
              <a:pathLst>
                <a:path w="957" h="941" extrusionOk="0">
                  <a:moveTo>
                    <a:pt x="0" y="0"/>
                  </a:moveTo>
                  <a:lnTo>
                    <a:pt x="0" y="941"/>
                  </a:lnTo>
                  <a:lnTo>
                    <a:pt x="957" y="941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7" name="Google Shape;11067;p22"/>
            <p:cNvSpPr/>
            <p:nvPr/>
          </p:nvSpPr>
          <p:spPr>
            <a:xfrm>
              <a:off x="3013925" y="3314200"/>
              <a:ext cx="23550" cy="23525"/>
            </a:xfrm>
            <a:custGeom>
              <a:avLst/>
              <a:gdLst/>
              <a:ahLst/>
              <a:cxnLst/>
              <a:rect l="l" t="t" r="r" b="b"/>
              <a:pathLst>
                <a:path w="942" h="941" extrusionOk="0">
                  <a:moveTo>
                    <a:pt x="1" y="0"/>
                  </a:moveTo>
                  <a:lnTo>
                    <a:pt x="1" y="941"/>
                  </a:lnTo>
                  <a:lnTo>
                    <a:pt x="941" y="941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8" name="Google Shape;11068;p22"/>
            <p:cNvSpPr/>
            <p:nvPr/>
          </p:nvSpPr>
          <p:spPr>
            <a:xfrm>
              <a:off x="3037450" y="3314200"/>
              <a:ext cx="23525" cy="23525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0" y="0"/>
                  </a:moveTo>
                  <a:lnTo>
                    <a:pt x="0" y="941"/>
                  </a:lnTo>
                  <a:lnTo>
                    <a:pt x="941" y="941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9" name="Google Shape;11069;p22"/>
            <p:cNvSpPr/>
            <p:nvPr/>
          </p:nvSpPr>
          <p:spPr>
            <a:xfrm>
              <a:off x="2966525" y="3337700"/>
              <a:ext cx="23525" cy="23550"/>
            </a:xfrm>
            <a:custGeom>
              <a:avLst/>
              <a:gdLst/>
              <a:ahLst/>
              <a:cxnLst/>
              <a:rect l="l" t="t" r="r" b="b"/>
              <a:pathLst>
                <a:path w="941" h="942" extrusionOk="0">
                  <a:moveTo>
                    <a:pt x="0" y="1"/>
                  </a:moveTo>
                  <a:lnTo>
                    <a:pt x="0" y="941"/>
                  </a:lnTo>
                  <a:lnTo>
                    <a:pt x="940" y="941"/>
                  </a:lnTo>
                  <a:lnTo>
                    <a:pt x="9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0" name="Google Shape;11070;p22"/>
            <p:cNvSpPr/>
            <p:nvPr/>
          </p:nvSpPr>
          <p:spPr>
            <a:xfrm>
              <a:off x="2990025" y="3337700"/>
              <a:ext cx="23925" cy="23550"/>
            </a:xfrm>
            <a:custGeom>
              <a:avLst/>
              <a:gdLst/>
              <a:ahLst/>
              <a:cxnLst/>
              <a:rect l="l" t="t" r="r" b="b"/>
              <a:pathLst>
                <a:path w="957" h="942" extrusionOk="0">
                  <a:moveTo>
                    <a:pt x="0" y="1"/>
                  </a:moveTo>
                  <a:lnTo>
                    <a:pt x="0" y="941"/>
                  </a:lnTo>
                  <a:lnTo>
                    <a:pt x="957" y="941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1" name="Google Shape;11071;p22"/>
            <p:cNvSpPr/>
            <p:nvPr/>
          </p:nvSpPr>
          <p:spPr>
            <a:xfrm>
              <a:off x="3013925" y="3337700"/>
              <a:ext cx="23550" cy="23550"/>
            </a:xfrm>
            <a:custGeom>
              <a:avLst/>
              <a:gdLst/>
              <a:ahLst/>
              <a:cxnLst/>
              <a:rect l="l" t="t" r="r" b="b"/>
              <a:pathLst>
                <a:path w="942" h="942" extrusionOk="0">
                  <a:moveTo>
                    <a:pt x="1" y="1"/>
                  </a:moveTo>
                  <a:lnTo>
                    <a:pt x="1" y="941"/>
                  </a:lnTo>
                  <a:lnTo>
                    <a:pt x="941" y="94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2" name="Google Shape;11072;p22"/>
            <p:cNvSpPr/>
            <p:nvPr/>
          </p:nvSpPr>
          <p:spPr>
            <a:xfrm>
              <a:off x="3037450" y="3337700"/>
              <a:ext cx="23525" cy="23550"/>
            </a:xfrm>
            <a:custGeom>
              <a:avLst/>
              <a:gdLst/>
              <a:ahLst/>
              <a:cxnLst/>
              <a:rect l="l" t="t" r="r" b="b"/>
              <a:pathLst>
                <a:path w="941" h="942" extrusionOk="0">
                  <a:moveTo>
                    <a:pt x="0" y="1"/>
                  </a:moveTo>
                  <a:lnTo>
                    <a:pt x="0" y="941"/>
                  </a:lnTo>
                  <a:lnTo>
                    <a:pt x="941" y="94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3" name="Google Shape;11073;p22"/>
            <p:cNvSpPr/>
            <p:nvPr/>
          </p:nvSpPr>
          <p:spPr>
            <a:xfrm>
              <a:off x="2942600" y="3361225"/>
              <a:ext cx="23950" cy="23925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1" y="0"/>
                  </a:moveTo>
                  <a:lnTo>
                    <a:pt x="1" y="956"/>
                  </a:lnTo>
                  <a:lnTo>
                    <a:pt x="957" y="956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4" name="Google Shape;11074;p22"/>
            <p:cNvSpPr/>
            <p:nvPr/>
          </p:nvSpPr>
          <p:spPr>
            <a:xfrm>
              <a:off x="2966525" y="3361225"/>
              <a:ext cx="23525" cy="23925"/>
            </a:xfrm>
            <a:custGeom>
              <a:avLst/>
              <a:gdLst/>
              <a:ahLst/>
              <a:cxnLst/>
              <a:rect l="l" t="t" r="r" b="b"/>
              <a:pathLst>
                <a:path w="941" h="957" extrusionOk="0">
                  <a:moveTo>
                    <a:pt x="0" y="0"/>
                  </a:moveTo>
                  <a:lnTo>
                    <a:pt x="0" y="956"/>
                  </a:lnTo>
                  <a:lnTo>
                    <a:pt x="940" y="956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5" name="Google Shape;11075;p22"/>
            <p:cNvSpPr/>
            <p:nvPr/>
          </p:nvSpPr>
          <p:spPr>
            <a:xfrm>
              <a:off x="2990025" y="3361225"/>
              <a:ext cx="23925" cy="23925"/>
            </a:xfrm>
            <a:custGeom>
              <a:avLst/>
              <a:gdLst/>
              <a:ahLst/>
              <a:cxnLst/>
              <a:rect l="l" t="t" r="r" b="b"/>
              <a:pathLst>
                <a:path w="957" h="957" extrusionOk="0">
                  <a:moveTo>
                    <a:pt x="0" y="0"/>
                  </a:moveTo>
                  <a:lnTo>
                    <a:pt x="0" y="956"/>
                  </a:lnTo>
                  <a:lnTo>
                    <a:pt x="957" y="956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6" name="Google Shape;11076;p22"/>
            <p:cNvSpPr/>
            <p:nvPr/>
          </p:nvSpPr>
          <p:spPr>
            <a:xfrm>
              <a:off x="3013925" y="3361225"/>
              <a:ext cx="23550" cy="23925"/>
            </a:xfrm>
            <a:custGeom>
              <a:avLst/>
              <a:gdLst/>
              <a:ahLst/>
              <a:cxnLst/>
              <a:rect l="l" t="t" r="r" b="b"/>
              <a:pathLst>
                <a:path w="942" h="957" extrusionOk="0">
                  <a:moveTo>
                    <a:pt x="1" y="0"/>
                  </a:moveTo>
                  <a:lnTo>
                    <a:pt x="1" y="956"/>
                  </a:lnTo>
                  <a:lnTo>
                    <a:pt x="941" y="95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7" name="Google Shape;11077;p22"/>
            <p:cNvSpPr/>
            <p:nvPr/>
          </p:nvSpPr>
          <p:spPr>
            <a:xfrm>
              <a:off x="3037450" y="3361225"/>
              <a:ext cx="23525" cy="23925"/>
            </a:xfrm>
            <a:custGeom>
              <a:avLst/>
              <a:gdLst/>
              <a:ahLst/>
              <a:cxnLst/>
              <a:rect l="l" t="t" r="r" b="b"/>
              <a:pathLst>
                <a:path w="941" h="957" extrusionOk="0">
                  <a:moveTo>
                    <a:pt x="0" y="0"/>
                  </a:moveTo>
                  <a:lnTo>
                    <a:pt x="0" y="956"/>
                  </a:lnTo>
                  <a:lnTo>
                    <a:pt x="941" y="95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8" name="Google Shape;11078;p22"/>
            <p:cNvSpPr/>
            <p:nvPr/>
          </p:nvSpPr>
          <p:spPr>
            <a:xfrm>
              <a:off x="2919100" y="3385125"/>
              <a:ext cx="23525" cy="23525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0" y="0"/>
                  </a:moveTo>
                  <a:lnTo>
                    <a:pt x="0" y="941"/>
                  </a:lnTo>
                  <a:lnTo>
                    <a:pt x="941" y="941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9" name="Google Shape;11079;p22"/>
            <p:cNvSpPr/>
            <p:nvPr/>
          </p:nvSpPr>
          <p:spPr>
            <a:xfrm>
              <a:off x="2942600" y="3385125"/>
              <a:ext cx="23950" cy="23525"/>
            </a:xfrm>
            <a:custGeom>
              <a:avLst/>
              <a:gdLst/>
              <a:ahLst/>
              <a:cxnLst/>
              <a:rect l="l" t="t" r="r" b="b"/>
              <a:pathLst>
                <a:path w="958" h="941" extrusionOk="0">
                  <a:moveTo>
                    <a:pt x="1" y="0"/>
                  </a:moveTo>
                  <a:lnTo>
                    <a:pt x="1" y="941"/>
                  </a:lnTo>
                  <a:lnTo>
                    <a:pt x="957" y="941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0" name="Google Shape;11080;p22"/>
            <p:cNvSpPr/>
            <p:nvPr/>
          </p:nvSpPr>
          <p:spPr>
            <a:xfrm>
              <a:off x="2966525" y="3385125"/>
              <a:ext cx="23525" cy="23525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0" y="0"/>
                  </a:moveTo>
                  <a:lnTo>
                    <a:pt x="0" y="941"/>
                  </a:lnTo>
                  <a:lnTo>
                    <a:pt x="940" y="941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1" name="Google Shape;11081;p22"/>
            <p:cNvSpPr/>
            <p:nvPr/>
          </p:nvSpPr>
          <p:spPr>
            <a:xfrm>
              <a:off x="2895575" y="3456050"/>
              <a:ext cx="23550" cy="23925"/>
            </a:xfrm>
            <a:custGeom>
              <a:avLst/>
              <a:gdLst/>
              <a:ahLst/>
              <a:cxnLst/>
              <a:rect l="l" t="t" r="r" b="b"/>
              <a:pathLst>
                <a:path w="942" h="957" extrusionOk="0">
                  <a:moveTo>
                    <a:pt x="1" y="1"/>
                  </a:moveTo>
                  <a:lnTo>
                    <a:pt x="1" y="957"/>
                  </a:lnTo>
                  <a:lnTo>
                    <a:pt x="941" y="95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2" name="Google Shape;11082;p22"/>
            <p:cNvSpPr/>
            <p:nvPr/>
          </p:nvSpPr>
          <p:spPr>
            <a:xfrm>
              <a:off x="2990025" y="3385125"/>
              <a:ext cx="23925" cy="23525"/>
            </a:xfrm>
            <a:custGeom>
              <a:avLst/>
              <a:gdLst/>
              <a:ahLst/>
              <a:cxnLst/>
              <a:rect l="l" t="t" r="r" b="b"/>
              <a:pathLst>
                <a:path w="957" h="941" extrusionOk="0">
                  <a:moveTo>
                    <a:pt x="0" y="0"/>
                  </a:moveTo>
                  <a:lnTo>
                    <a:pt x="0" y="941"/>
                  </a:lnTo>
                  <a:lnTo>
                    <a:pt x="957" y="941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3" name="Google Shape;11083;p22"/>
            <p:cNvSpPr/>
            <p:nvPr/>
          </p:nvSpPr>
          <p:spPr>
            <a:xfrm>
              <a:off x="3013925" y="3385125"/>
              <a:ext cx="23550" cy="23525"/>
            </a:xfrm>
            <a:custGeom>
              <a:avLst/>
              <a:gdLst/>
              <a:ahLst/>
              <a:cxnLst/>
              <a:rect l="l" t="t" r="r" b="b"/>
              <a:pathLst>
                <a:path w="942" h="941" extrusionOk="0">
                  <a:moveTo>
                    <a:pt x="1" y="0"/>
                  </a:moveTo>
                  <a:lnTo>
                    <a:pt x="1" y="941"/>
                  </a:lnTo>
                  <a:lnTo>
                    <a:pt x="941" y="941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4" name="Google Shape;11084;p22"/>
            <p:cNvSpPr/>
            <p:nvPr/>
          </p:nvSpPr>
          <p:spPr>
            <a:xfrm>
              <a:off x="2919100" y="3408625"/>
              <a:ext cx="23525" cy="23950"/>
            </a:xfrm>
            <a:custGeom>
              <a:avLst/>
              <a:gdLst/>
              <a:ahLst/>
              <a:cxnLst/>
              <a:rect l="l" t="t" r="r" b="b"/>
              <a:pathLst>
                <a:path w="941" h="958" extrusionOk="0">
                  <a:moveTo>
                    <a:pt x="0" y="1"/>
                  </a:moveTo>
                  <a:lnTo>
                    <a:pt x="0" y="957"/>
                  </a:lnTo>
                  <a:lnTo>
                    <a:pt x="941" y="95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5" name="Google Shape;11085;p22"/>
            <p:cNvSpPr/>
            <p:nvPr/>
          </p:nvSpPr>
          <p:spPr>
            <a:xfrm>
              <a:off x="2942600" y="3408625"/>
              <a:ext cx="23950" cy="23950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1" y="1"/>
                  </a:moveTo>
                  <a:lnTo>
                    <a:pt x="1" y="957"/>
                  </a:lnTo>
                  <a:lnTo>
                    <a:pt x="957" y="957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6" name="Google Shape;11086;p22"/>
            <p:cNvSpPr/>
            <p:nvPr/>
          </p:nvSpPr>
          <p:spPr>
            <a:xfrm>
              <a:off x="2966525" y="3408625"/>
              <a:ext cx="23525" cy="23950"/>
            </a:xfrm>
            <a:custGeom>
              <a:avLst/>
              <a:gdLst/>
              <a:ahLst/>
              <a:cxnLst/>
              <a:rect l="l" t="t" r="r" b="b"/>
              <a:pathLst>
                <a:path w="941" h="958" extrusionOk="0">
                  <a:moveTo>
                    <a:pt x="0" y="1"/>
                  </a:moveTo>
                  <a:lnTo>
                    <a:pt x="0" y="957"/>
                  </a:lnTo>
                  <a:lnTo>
                    <a:pt x="940" y="957"/>
                  </a:lnTo>
                  <a:lnTo>
                    <a:pt x="940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7" name="Google Shape;11087;p22"/>
            <p:cNvSpPr/>
            <p:nvPr/>
          </p:nvSpPr>
          <p:spPr>
            <a:xfrm>
              <a:off x="2990025" y="3408625"/>
              <a:ext cx="23925" cy="23950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0" y="1"/>
                  </a:moveTo>
                  <a:lnTo>
                    <a:pt x="0" y="957"/>
                  </a:lnTo>
                  <a:lnTo>
                    <a:pt x="957" y="957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8" name="Google Shape;11088;p22"/>
            <p:cNvSpPr/>
            <p:nvPr/>
          </p:nvSpPr>
          <p:spPr>
            <a:xfrm>
              <a:off x="2919100" y="3432550"/>
              <a:ext cx="23525" cy="23525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0" y="0"/>
                  </a:moveTo>
                  <a:lnTo>
                    <a:pt x="0" y="941"/>
                  </a:lnTo>
                  <a:lnTo>
                    <a:pt x="941" y="941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9" name="Google Shape;11089;p22"/>
            <p:cNvSpPr/>
            <p:nvPr/>
          </p:nvSpPr>
          <p:spPr>
            <a:xfrm>
              <a:off x="2942600" y="3432550"/>
              <a:ext cx="23950" cy="23525"/>
            </a:xfrm>
            <a:custGeom>
              <a:avLst/>
              <a:gdLst/>
              <a:ahLst/>
              <a:cxnLst/>
              <a:rect l="l" t="t" r="r" b="b"/>
              <a:pathLst>
                <a:path w="958" h="941" extrusionOk="0">
                  <a:moveTo>
                    <a:pt x="1" y="0"/>
                  </a:moveTo>
                  <a:lnTo>
                    <a:pt x="1" y="941"/>
                  </a:lnTo>
                  <a:lnTo>
                    <a:pt x="957" y="941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0" name="Google Shape;11090;p22"/>
            <p:cNvSpPr/>
            <p:nvPr/>
          </p:nvSpPr>
          <p:spPr>
            <a:xfrm>
              <a:off x="2966525" y="3432550"/>
              <a:ext cx="23525" cy="23525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0" y="0"/>
                  </a:moveTo>
                  <a:lnTo>
                    <a:pt x="0" y="941"/>
                  </a:lnTo>
                  <a:lnTo>
                    <a:pt x="940" y="941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91" name="Google Shape;11091;p22"/>
          <p:cNvGrpSpPr/>
          <p:nvPr/>
        </p:nvGrpSpPr>
        <p:grpSpPr>
          <a:xfrm>
            <a:off x="7453370" y="977231"/>
            <a:ext cx="1049633" cy="523940"/>
            <a:chOff x="138482" y="584556"/>
            <a:chExt cx="1049633" cy="523940"/>
          </a:xfrm>
        </p:grpSpPr>
        <p:sp>
          <p:nvSpPr>
            <p:cNvPr id="11092" name="Google Shape;11092;p22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3" name="Google Shape;11093;p22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4" name="Google Shape;11094;p22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5" name="Google Shape;11095;p22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6" name="Google Shape;11096;p22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7" name="Google Shape;11097;p22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8" name="Google Shape;11098;p22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9" name="Google Shape;11099;p22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0" name="Google Shape;11100;p22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1" name="Google Shape;11101;p22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2" name="Google Shape;11102;p22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3" name="Google Shape;11103;p22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4" name="Google Shape;11104;p22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5" name="Google Shape;11105;p22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6" name="Google Shape;11106;p22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7" name="Google Shape;11107;p22"/>
          <p:cNvGrpSpPr/>
          <p:nvPr/>
        </p:nvGrpSpPr>
        <p:grpSpPr>
          <a:xfrm flipH="1">
            <a:off x="281257" y="1753131"/>
            <a:ext cx="1049633" cy="523940"/>
            <a:chOff x="138482" y="584556"/>
            <a:chExt cx="1049633" cy="523940"/>
          </a:xfrm>
        </p:grpSpPr>
        <p:sp>
          <p:nvSpPr>
            <p:cNvPr id="11108" name="Google Shape;11108;p22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9" name="Google Shape;11109;p22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0" name="Google Shape;11110;p22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1" name="Google Shape;11111;p22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2" name="Google Shape;11112;p22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3" name="Google Shape;11113;p22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4" name="Google Shape;11114;p22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5" name="Google Shape;11115;p22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6" name="Google Shape;11116;p22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7" name="Google Shape;11117;p22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8" name="Google Shape;11118;p22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9" name="Google Shape;11119;p22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0" name="Google Shape;11120;p22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1" name="Google Shape;11121;p22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2" name="Google Shape;11122;p22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3" name="Google Shape;11123;p22"/>
          <p:cNvGrpSpPr/>
          <p:nvPr/>
        </p:nvGrpSpPr>
        <p:grpSpPr>
          <a:xfrm>
            <a:off x="1330939" y="4028942"/>
            <a:ext cx="574607" cy="574607"/>
            <a:chOff x="2836800" y="2121375"/>
            <a:chExt cx="229650" cy="229650"/>
          </a:xfrm>
        </p:grpSpPr>
        <p:sp>
          <p:nvSpPr>
            <p:cNvPr id="11124" name="Google Shape;11124;p22"/>
            <p:cNvSpPr/>
            <p:nvPr/>
          </p:nvSpPr>
          <p:spPr>
            <a:xfrm>
              <a:off x="2894400" y="2121375"/>
              <a:ext cx="28650" cy="28650"/>
            </a:xfrm>
            <a:custGeom>
              <a:avLst/>
              <a:gdLst/>
              <a:ahLst/>
              <a:cxnLst/>
              <a:rect l="l" t="t" r="r" b="b"/>
              <a:pathLst>
                <a:path w="1146" h="1146" extrusionOk="0">
                  <a:moveTo>
                    <a:pt x="1" y="1"/>
                  </a:moveTo>
                  <a:lnTo>
                    <a:pt x="1" y="1145"/>
                  </a:lnTo>
                  <a:lnTo>
                    <a:pt x="1145" y="1145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5" name="Google Shape;11125;p22"/>
            <p:cNvSpPr/>
            <p:nvPr/>
          </p:nvSpPr>
          <p:spPr>
            <a:xfrm>
              <a:off x="2923025" y="2121375"/>
              <a:ext cx="28625" cy="28650"/>
            </a:xfrm>
            <a:custGeom>
              <a:avLst/>
              <a:gdLst/>
              <a:ahLst/>
              <a:cxnLst/>
              <a:rect l="l" t="t" r="r" b="b"/>
              <a:pathLst>
                <a:path w="1145" h="1146" extrusionOk="0">
                  <a:moveTo>
                    <a:pt x="0" y="1"/>
                  </a:moveTo>
                  <a:lnTo>
                    <a:pt x="0" y="1145"/>
                  </a:lnTo>
                  <a:lnTo>
                    <a:pt x="1144" y="1145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6" name="Google Shape;11126;p22"/>
            <p:cNvSpPr/>
            <p:nvPr/>
          </p:nvSpPr>
          <p:spPr>
            <a:xfrm>
              <a:off x="2865800" y="2150000"/>
              <a:ext cx="28625" cy="29000"/>
            </a:xfrm>
            <a:custGeom>
              <a:avLst/>
              <a:gdLst/>
              <a:ahLst/>
              <a:cxnLst/>
              <a:rect l="l" t="t" r="r" b="b"/>
              <a:pathLst>
                <a:path w="1145" h="1160" extrusionOk="0">
                  <a:moveTo>
                    <a:pt x="1" y="0"/>
                  </a:moveTo>
                  <a:lnTo>
                    <a:pt x="1" y="1160"/>
                  </a:lnTo>
                  <a:lnTo>
                    <a:pt x="1145" y="1160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7" name="Google Shape;11127;p22"/>
            <p:cNvSpPr/>
            <p:nvPr/>
          </p:nvSpPr>
          <p:spPr>
            <a:xfrm>
              <a:off x="2894400" y="2150000"/>
              <a:ext cx="28650" cy="29000"/>
            </a:xfrm>
            <a:custGeom>
              <a:avLst/>
              <a:gdLst/>
              <a:ahLst/>
              <a:cxnLst/>
              <a:rect l="l" t="t" r="r" b="b"/>
              <a:pathLst>
                <a:path w="1146" h="1160" extrusionOk="0">
                  <a:moveTo>
                    <a:pt x="1" y="0"/>
                  </a:moveTo>
                  <a:lnTo>
                    <a:pt x="1" y="1160"/>
                  </a:lnTo>
                  <a:lnTo>
                    <a:pt x="1145" y="1160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8" name="Google Shape;11128;p22"/>
            <p:cNvSpPr/>
            <p:nvPr/>
          </p:nvSpPr>
          <p:spPr>
            <a:xfrm>
              <a:off x="2923025" y="2150000"/>
              <a:ext cx="28625" cy="29000"/>
            </a:xfrm>
            <a:custGeom>
              <a:avLst/>
              <a:gdLst/>
              <a:ahLst/>
              <a:cxnLst/>
              <a:rect l="l" t="t" r="r" b="b"/>
              <a:pathLst>
                <a:path w="1145" h="1160" extrusionOk="0">
                  <a:moveTo>
                    <a:pt x="0" y="0"/>
                  </a:moveTo>
                  <a:lnTo>
                    <a:pt x="0" y="1160"/>
                  </a:lnTo>
                  <a:lnTo>
                    <a:pt x="1144" y="116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9" name="Google Shape;11129;p22"/>
            <p:cNvSpPr/>
            <p:nvPr/>
          </p:nvSpPr>
          <p:spPr>
            <a:xfrm>
              <a:off x="2951625" y="2150000"/>
              <a:ext cx="29025" cy="29000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0" y="0"/>
                  </a:moveTo>
                  <a:lnTo>
                    <a:pt x="0" y="1160"/>
                  </a:lnTo>
                  <a:lnTo>
                    <a:pt x="1160" y="1160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0" name="Google Shape;11130;p22"/>
            <p:cNvSpPr/>
            <p:nvPr/>
          </p:nvSpPr>
          <p:spPr>
            <a:xfrm>
              <a:off x="2836800" y="2178975"/>
              <a:ext cx="29025" cy="28650"/>
            </a:xfrm>
            <a:custGeom>
              <a:avLst/>
              <a:gdLst/>
              <a:ahLst/>
              <a:cxnLst/>
              <a:rect l="l" t="t" r="r" b="b"/>
              <a:pathLst>
                <a:path w="1161" h="1146" extrusionOk="0">
                  <a:moveTo>
                    <a:pt x="1" y="1"/>
                  </a:moveTo>
                  <a:lnTo>
                    <a:pt x="1" y="1145"/>
                  </a:lnTo>
                  <a:lnTo>
                    <a:pt x="1161" y="1145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1" name="Google Shape;11131;p22"/>
            <p:cNvSpPr/>
            <p:nvPr/>
          </p:nvSpPr>
          <p:spPr>
            <a:xfrm>
              <a:off x="2865800" y="2178975"/>
              <a:ext cx="28625" cy="28650"/>
            </a:xfrm>
            <a:custGeom>
              <a:avLst/>
              <a:gdLst/>
              <a:ahLst/>
              <a:cxnLst/>
              <a:rect l="l" t="t" r="r" b="b"/>
              <a:pathLst>
                <a:path w="1145" h="1146" extrusionOk="0">
                  <a:moveTo>
                    <a:pt x="1" y="1"/>
                  </a:moveTo>
                  <a:lnTo>
                    <a:pt x="1" y="1145"/>
                  </a:lnTo>
                  <a:lnTo>
                    <a:pt x="1145" y="1145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2" name="Google Shape;11132;p22"/>
            <p:cNvSpPr/>
            <p:nvPr/>
          </p:nvSpPr>
          <p:spPr>
            <a:xfrm>
              <a:off x="2894400" y="2178975"/>
              <a:ext cx="28650" cy="28650"/>
            </a:xfrm>
            <a:custGeom>
              <a:avLst/>
              <a:gdLst/>
              <a:ahLst/>
              <a:cxnLst/>
              <a:rect l="l" t="t" r="r" b="b"/>
              <a:pathLst>
                <a:path w="1146" h="1146" extrusionOk="0">
                  <a:moveTo>
                    <a:pt x="1" y="1"/>
                  </a:moveTo>
                  <a:lnTo>
                    <a:pt x="1" y="1145"/>
                  </a:lnTo>
                  <a:lnTo>
                    <a:pt x="1145" y="1145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3" name="Google Shape;11133;p22"/>
            <p:cNvSpPr/>
            <p:nvPr/>
          </p:nvSpPr>
          <p:spPr>
            <a:xfrm>
              <a:off x="2923025" y="2178975"/>
              <a:ext cx="28625" cy="28650"/>
            </a:xfrm>
            <a:custGeom>
              <a:avLst/>
              <a:gdLst/>
              <a:ahLst/>
              <a:cxnLst/>
              <a:rect l="l" t="t" r="r" b="b"/>
              <a:pathLst>
                <a:path w="1145" h="1146" extrusionOk="0">
                  <a:moveTo>
                    <a:pt x="0" y="1"/>
                  </a:moveTo>
                  <a:lnTo>
                    <a:pt x="0" y="1145"/>
                  </a:lnTo>
                  <a:lnTo>
                    <a:pt x="1144" y="1145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4" name="Google Shape;11134;p22"/>
            <p:cNvSpPr/>
            <p:nvPr/>
          </p:nvSpPr>
          <p:spPr>
            <a:xfrm>
              <a:off x="2951625" y="2178975"/>
              <a:ext cx="29025" cy="28650"/>
            </a:xfrm>
            <a:custGeom>
              <a:avLst/>
              <a:gdLst/>
              <a:ahLst/>
              <a:cxnLst/>
              <a:rect l="l" t="t" r="r" b="b"/>
              <a:pathLst>
                <a:path w="1161" h="1146" extrusionOk="0">
                  <a:moveTo>
                    <a:pt x="0" y="1"/>
                  </a:moveTo>
                  <a:lnTo>
                    <a:pt x="0" y="1145"/>
                  </a:lnTo>
                  <a:lnTo>
                    <a:pt x="1160" y="1145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5" name="Google Shape;11135;p22"/>
            <p:cNvSpPr/>
            <p:nvPr/>
          </p:nvSpPr>
          <p:spPr>
            <a:xfrm>
              <a:off x="2980625" y="2178975"/>
              <a:ext cx="28625" cy="28650"/>
            </a:xfrm>
            <a:custGeom>
              <a:avLst/>
              <a:gdLst/>
              <a:ahLst/>
              <a:cxnLst/>
              <a:rect l="l" t="t" r="r" b="b"/>
              <a:pathLst>
                <a:path w="1145" h="1146" extrusionOk="0">
                  <a:moveTo>
                    <a:pt x="0" y="1"/>
                  </a:moveTo>
                  <a:lnTo>
                    <a:pt x="0" y="1145"/>
                  </a:lnTo>
                  <a:lnTo>
                    <a:pt x="1145" y="1145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6" name="Google Shape;11136;p22"/>
            <p:cNvSpPr/>
            <p:nvPr/>
          </p:nvSpPr>
          <p:spPr>
            <a:xfrm>
              <a:off x="2836800" y="2207600"/>
              <a:ext cx="29025" cy="28625"/>
            </a:xfrm>
            <a:custGeom>
              <a:avLst/>
              <a:gdLst/>
              <a:ahLst/>
              <a:cxnLst/>
              <a:rect l="l" t="t" r="r" b="b"/>
              <a:pathLst>
                <a:path w="1161" h="1145" extrusionOk="0">
                  <a:moveTo>
                    <a:pt x="1" y="0"/>
                  </a:moveTo>
                  <a:lnTo>
                    <a:pt x="1" y="1144"/>
                  </a:lnTo>
                  <a:lnTo>
                    <a:pt x="1161" y="1144"/>
                  </a:lnTo>
                  <a:lnTo>
                    <a:pt x="1161" y="0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7" name="Google Shape;11137;p22"/>
            <p:cNvSpPr/>
            <p:nvPr/>
          </p:nvSpPr>
          <p:spPr>
            <a:xfrm>
              <a:off x="2865800" y="2207600"/>
              <a:ext cx="28625" cy="28625"/>
            </a:xfrm>
            <a:custGeom>
              <a:avLst/>
              <a:gdLst/>
              <a:ahLst/>
              <a:cxnLst/>
              <a:rect l="l" t="t" r="r" b="b"/>
              <a:pathLst>
                <a:path w="1145" h="1145" extrusionOk="0">
                  <a:moveTo>
                    <a:pt x="1" y="0"/>
                  </a:moveTo>
                  <a:lnTo>
                    <a:pt x="1" y="1144"/>
                  </a:lnTo>
                  <a:lnTo>
                    <a:pt x="1145" y="1144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8" name="Google Shape;11138;p22"/>
            <p:cNvSpPr/>
            <p:nvPr/>
          </p:nvSpPr>
          <p:spPr>
            <a:xfrm>
              <a:off x="2894400" y="2207600"/>
              <a:ext cx="28650" cy="28625"/>
            </a:xfrm>
            <a:custGeom>
              <a:avLst/>
              <a:gdLst/>
              <a:ahLst/>
              <a:cxnLst/>
              <a:rect l="l" t="t" r="r" b="b"/>
              <a:pathLst>
                <a:path w="1146" h="1145" extrusionOk="0">
                  <a:moveTo>
                    <a:pt x="1" y="0"/>
                  </a:moveTo>
                  <a:lnTo>
                    <a:pt x="1" y="1144"/>
                  </a:lnTo>
                  <a:lnTo>
                    <a:pt x="1145" y="1144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9" name="Google Shape;11139;p22"/>
            <p:cNvSpPr/>
            <p:nvPr/>
          </p:nvSpPr>
          <p:spPr>
            <a:xfrm>
              <a:off x="2923025" y="2207600"/>
              <a:ext cx="28625" cy="28625"/>
            </a:xfrm>
            <a:custGeom>
              <a:avLst/>
              <a:gdLst/>
              <a:ahLst/>
              <a:cxnLst/>
              <a:rect l="l" t="t" r="r" b="b"/>
              <a:pathLst>
                <a:path w="1145" h="1145" extrusionOk="0">
                  <a:moveTo>
                    <a:pt x="0" y="0"/>
                  </a:moveTo>
                  <a:lnTo>
                    <a:pt x="0" y="1144"/>
                  </a:lnTo>
                  <a:lnTo>
                    <a:pt x="1144" y="1144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0" name="Google Shape;11140;p22"/>
            <p:cNvSpPr/>
            <p:nvPr/>
          </p:nvSpPr>
          <p:spPr>
            <a:xfrm>
              <a:off x="2951625" y="2207600"/>
              <a:ext cx="29025" cy="28625"/>
            </a:xfrm>
            <a:custGeom>
              <a:avLst/>
              <a:gdLst/>
              <a:ahLst/>
              <a:cxnLst/>
              <a:rect l="l" t="t" r="r" b="b"/>
              <a:pathLst>
                <a:path w="1161" h="1145" extrusionOk="0">
                  <a:moveTo>
                    <a:pt x="0" y="0"/>
                  </a:moveTo>
                  <a:lnTo>
                    <a:pt x="0" y="1144"/>
                  </a:lnTo>
                  <a:lnTo>
                    <a:pt x="1160" y="1144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1" name="Google Shape;11141;p22"/>
            <p:cNvSpPr/>
            <p:nvPr/>
          </p:nvSpPr>
          <p:spPr>
            <a:xfrm>
              <a:off x="2980625" y="2207600"/>
              <a:ext cx="28625" cy="28625"/>
            </a:xfrm>
            <a:custGeom>
              <a:avLst/>
              <a:gdLst/>
              <a:ahLst/>
              <a:cxnLst/>
              <a:rect l="l" t="t" r="r" b="b"/>
              <a:pathLst>
                <a:path w="1145" h="1145" extrusionOk="0">
                  <a:moveTo>
                    <a:pt x="0" y="0"/>
                  </a:moveTo>
                  <a:lnTo>
                    <a:pt x="0" y="1144"/>
                  </a:lnTo>
                  <a:lnTo>
                    <a:pt x="1145" y="1144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2" name="Google Shape;11142;p22"/>
            <p:cNvSpPr/>
            <p:nvPr/>
          </p:nvSpPr>
          <p:spPr>
            <a:xfrm>
              <a:off x="2865800" y="2236200"/>
              <a:ext cx="28625" cy="28625"/>
            </a:xfrm>
            <a:custGeom>
              <a:avLst/>
              <a:gdLst/>
              <a:ahLst/>
              <a:cxnLst/>
              <a:rect l="l" t="t" r="r" b="b"/>
              <a:pathLst>
                <a:path w="1145" h="1145" extrusionOk="0">
                  <a:moveTo>
                    <a:pt x="1" y="0"/>
                  </a:moveTo>
                  <a:lnTo>
                    <a:pt x="1" y="1145"/>
                  </a:lnTo>
                  <a:lnTo>
                    <a:pt x="1145" y="1145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3" name="Google Shape;11143;p22"/>
            <p:cNvSpPr/>
            <p:nvPr/>
          </p:nvSpPr>
          <p:spPr>
            <a:xfrm>
              <a:off x="2894400" y="2236200"/>
              <a:ext cx="28650" cy="28625"/>
            </a:xfrm>
            <a:custGeom>
              <a:avLst/>
              <a:gdLst/>
              <a:ahLst/>
              <a:cxnLst/>
              <a:rect l="l" t="t" r="r" b="b"/>
              <a:pathLst>
                <a:path w="1146" h="1145" extrusionOk="0">
                  <a:moveTo>
                    <a:pt x="1" y="0"/>
                  </a:moveTo>
                  <a:lnTo>
                    <a:pt x="1" y="1145"/>
                  </a:lnTo>
                  <a:lnTo>
                    <a:pt x="1145" y="1145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4" name="Google Shape;11144;p22"/>
            <p:cNvSpPr/>
            <p:nvPr/>
          </p:nvSpPr>
          <p:spPr>
            <a:xfrm>
              <a:off x="2923025" y="2236200"/>
              <a:ext cx="28625" cy="28625"/>
            </a:xfrm>
            <a:custGeom>
              <a:avLst/>
              <a:gdLst/>
              <a:ahLst/>
              <a:cxnLst/>
              <a:rect l="l" t="t" r="r" b="b"/>
              <a:pathLst>
                <a:path w="1145" h="1145" extrusionOk="0">
                  <a:moveTo>
                    <a:pt x="0" y="0"/>
                  </a:moveTo>
                  <a:lnTo>
                    <a:pt x="0" y="1145"/>
                  </a:lnTo>
                  <a:lnTo>
                    <a:pt x="1144" y="1145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5" name="Google Shape;11145;p22"/>
            <p:cNvSpPr/>
            <p:nvPr/>
          </p:nvSpPr>
          <p:spPr>
            <a:xfrm>
              <a:off x="2951625" y="2236200"/>
              <a:ext cx="29025" cy="28625"/>
            </a:xfrm>
            <a:custGeom>
              <a:avLst/>
              <a:gdLst/>
              <a:ahLst/>
              <a:cxnLst/>
              <a:rect l="l" t="t" r="r" b="b"/>
              <a:pathLst>
                <a:path w="1161" h="1145" extrusionOk="0">
                  <a:moveTo>
                    <a:pt x="0" y="0"/>
                  </a:moveTo>
                  <a:lnTo>
                    <a:pt x="0" y="1145"/>
                  </a:lnTo>
                  <a:lnTo>
                    <a:pt x="1160" y="1145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6" name="Google Shape;11146;p22"/>
            <p:cNvSpPr/>
            <p:nvPr/>
          </p:nvSpPr>
          <p:spPr>
            <a:xfrm>
              <a:off x="2894400" y="2264800"/>
              <a:ext cx="28650" cy="29025"/>
            </a:xfrm>
            <a:custGeom>
              <a:avLst/>
              <a:gdLst/>
              <a:ahLst/>
              <a:cxnLst/>
              <a:rect l="l" t="t" r="r" b="b"/>
              <a:pathLst>
                <a:path w="1146" h="1161" extrusionOk="0">
                  <a:moveTo>
                    <a:pt x="1" y="1"/>
                  </a:moveTo>
                  <a:lnTo>
                    <a:pt x="1" y="1160"/>
                  </a:lnTo>
                  <a:lnTo>
                    <a:pt x="1145" y="1160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7" name="Google Shape;11147;p22"/>
            <p:cNvSpPr/>
            <p:nvPr/>
          </p:nvSpPr>
          <p:spPr>
            <a:xfrm>
              <a:off x="2923025" y="2264800"/>
              <a:ext cx="28625" cy="29025"/>
            </a:xfrm>
            <a:custGeom>
              <a:avLst/>
              <a:gdLst/>
              <a:ahLst/>
              <a:cxnLst/>
              <a:rect l="l" t="t" r="r" b="b"/>
              <a:pathLst>
                <a:path w="1145" h="1161" extrusionOk="0">
                  <a:moveTo>
                    <a:pt x="0" y="1"/>
                  </a:moveTo>
                  <a:lnTo>
                    <a:pt x="0" y="1160"/>
                  </a:lnTo>
                  <a:lnTo>
                    <a:pt x="1144" y="1160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8" name="Google Shape;11148;p22"/>
            <p:cNvSpPr/>
            <p:nvPr/>
          </p:nvSpPr>
          <p:spPr>
            <a:xfrm>
              <a:off x="2980625" y="2264800"/>
              <a:ext cx="28625" cy="29025"/>
            </a:xfrm>
            <a:custGeom>
              <a:avLst/>
              <a:gdLst/>
              <a:ahLst/>
              <a:cxnLst/>
              <a:rect l="l" t="t" r="r" b="b"/>
              <a:pathLst>
                <a:path w="1145" h="1161" extrusionOk="0">
                  <a:moveTo>
                    <a:pt x="0" y="1"/>
                  </a:moveTo>
                  <a:lnTo>
                    <a:pt x="0" y="1160"/>
                  </a:lnTo>
                  <a:lnTo>
                    <a:pt x="1145" y="1160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9" name="Google Shape;11149;p22"/>
            <p:cNvSpPr/>
            <p:nvPr/>
          </p:nvSpPr>
          <p:spPr>
            <a:xfrm>
              <a:off x="3009225" y="2293800"/>
              <a:ext cx="28625" cy="28625"/>
            </a:xfrm>
            <a:custGeom>
              <a:avLst/>
              <a:gdLst/>
              <a:ahLst/>
              <a:cxnLst/>
              <a:rect l="l" t="t" r="r" b="b"/>
              <a:pathLst>
                <a:path w="1145" h="1145" extrusionOk="0">
                  <a:moveTo>
                    <a:pt x="1" y="0"/>
                  </a:moveTo>
                  <a:lnTo>
                    <a:pt x="1" y="1145"/>
                  </a:lnTo>
                  <a:lnTo>
                    <a:pt x="1145" y="1145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0" name="Google Shape;11150;p22"/>
            <p:cNvSpPr/>
            <p:nvPr/>
          </p:nvSpPr>
          <p:spPr>
            <a:xfrm>
              <a:off x="3037825" y="2322400"/>
              <a:ext cx="28625" cy="28625"/>
            </a:xfrm>
            <a:custGeom>
              <a:avLst/>
              <a:gdLst/>
              <a:ahLst/>
              <a:cxnLst/>
              <a:rect l="l" t="t" r="r" b="b"/>
              <a:pathLst>
                <a:path w="1145" h="1145" extrusionOk="0">
                  <a:moveTo>
                    <a:pt x="1" y="1"/>
                  </a:moveTo>
                  <a:lnTo>
                    <a:pt x="1" y="1145"/>
                  </a:lnTo>
                  <a:lnTo>
                    <a:pt x="1145" y="1145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8980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3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489" name="Google Shape;489;p3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490" name="Google Shape;490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3" name="Google Shape;533;p3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534" name="Google Shape;534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7" name="Google Shape;577;p3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578" name="Google Shape;578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1" name="Google Shape;621;p3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622" name="Google Shape;622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" name="Google Shape;665;p3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666" name="Google Shape;666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3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710" name="Google Shape;710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3" name="Google Shape;753;p3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754" name="Google Shape;754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3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798" name="Google Shape;798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1" name="Google Shape;841;p3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842" name="Google Shape;842;p3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5" name="Google Shape;885;p3"/>
          <p:cNvGrpSpPr/>
          <p:nvPr/>
        </p:nvGrpSpPr>
        <p:grpSpPr>
          <a:xfrm rot="5400000">
            <a:off x="6694689" y="3881629"/>
            <a:ext cx="361169" cy="1082581"/>
            <a:chOff x="5388975" y="525725"/>
            <a:chExt cx="186950" cy="560400"/>
          </a:xfrm>
        </p:grpSpPr>
        <p:sp>
          <p:nvSpPr>
            <p:cNvPr id="886" name="Google Shape;886;p3"/>
            <p:cNvSpPr/>
            <p:nvPr/>
          </p:nvSpPr>
          <p:spPr>
            <a:xfrm>
              <a:off x="5548850" y="525725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5522200" y="52572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67" y="1067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5548850" y="552375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5495575" y="552375"/>
              <a:ext cx="26650" cy="26675"/>
            </a:xfrm>
            <a:custGeom>
              <a:avLst/>
              <a:gdLst/>
              <a:ahLst/>
              <a:cxnLst/>
              <a:rect l="l" t="t" r="r" b="b"/>
              <a:pathLst>
                <a:path w="1066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15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5548850" y="579025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5495575" y="579025"/>
              <a:ext cx="26650" cy="26675"/>
            </a:xfrm>
            <a:custGeom>
              <a:avLst/>
              <a:gdLst/>
              <a:ahLst/>
              <a:cxnLst/>
              <a:rect l="l" t="t" r="r" b="b"/>
              <a:pathLst>
                <a:path w="1066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5548850" y="605675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5468925" y="60567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5548850" y="632325"/>
              <a:ext cx="27075" cy="27050"/>
            </a:xfrm>
            <a:custGeom>
              <a:avLst/>
              <a:gdLst/>
              <a:ahLst/>
              <a:cxnLst/>
              <a:rect l="l" t="t" r="r" b="b"/>
              <a:pathLst>
                <a:path w="1083" h="1082" extrusionOk="0">
                  <a:moveTo>
                    <a:pt x="1" y="0"/>
                  </a:moveTo>
                  <a:lnTo>
                    <a:pt x="1" y="1082"/>
                  </a:lnTo>
                  <a:lnTo>
                    <a:pt x="1082" y="1082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5442275" y="632325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5548850" y="65935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5442275" y="6593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5548850" y="68600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5415625" y="68600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5548850" y="71265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5548850" y="73930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5548850" y="76595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5548850" y="79260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5548850" y="819250"/>
              <a:ext cx="27075" cy="26650"/>
            </a:xfrm>
            <a:custGeom>
              <a:avLst/>
              <a:gdLst/>
              <a:ahLst/>
              <a:cxnLst/>
              <a:rect l="l" t="t" r="r" b="b"/>
              <a:pathLst>
                <a:path w="1083" h="1066" extrusionOk="0">
                  <a:moveTo>
                    <a:pt x="1" y="0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5548850" y="845875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5548850" y="872525"/>
              <a:ext cx="27075" cy="27075"/>
            </a:xfrm>
            <a:custGeom>
              <a:avLst/>
              <a:gdLst/>
              <a:ahLst/>
              <a:cxnLst/>
              <a:rect l="l" t="t" r="r" b="b"/>
              <a:pathLst>
                <a:path w="1083" h="1083" extrusionOk="0">
                  <a:moveTo>
                    <a:pt x="1" y="1"/>
                  </a:moveTo>
                  <a:lnTo>
                    <a:pt x="1" y="1082"/>
                  </a:lnTo>
                  <a:lnTo>
                    <a:pt x="1082" y="1082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5548850" y="899575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5415625" y="89957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5548850" y="926225"/>
              <a:ext cx="27075" cy="26650"/>
            </a:xfrm>
            <a:custGeom>
              <a:avLst/>
              <a:gdLst/>
              <a:ahLst/>
              <a:cxnLst/>
              <a:rect l="l" t="t" r="r" b="b"/>
              <a:pathLst>
                <a:path w="1083" h="1066" extrusionOk="0">
                  <a:moveTo>
                    <a:pt x="1" y="0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5442275" y="926225"/>
              <a:ext cx="26675" cy="26650"/>
            </a:xfrm>
            <a:custGeom>
              <a:avLst/>
              <a:gdLst/>
              <a:ahLst/>
              <a:cxnLst/>
              <a:rect l="l" t="t" r="r" b="b"/>
              <a:pathLst>
                <a:path w="1067" h="1066" extrusionOk="0">
                  <a:moveTo>
                    <a:pt x="0" y="0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5548850" y="95285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5442275" y="9528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5548850" y="97950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5468925" y="97950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5548850" y="100615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82" y="1067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5495575" y="1006150"/>
              <a:ext cx="26650" cy="26675"/>
            </a:xfrm>
            <a:custGeom>
              <a:avLst/>
              <a:gdLst/>
              <a:ahLst/>
              <a:cxnLst/>
              <a:rect l="l" t="t" r="r" b="b"/>
              <a:pathLst>
                <a:path w="1066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5548850" y="103280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1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5495575" y="1032800"/>
              <a:ext cx="26650" cy="26675"/>
            </a:xfrm>
            <a:custGeom>
              <a:avLst/>
              <a:gdLst/>
              <a:ahLst/>
              <a:cxnLst/>
              <a:rect l="l" t="t" r="r" b="b"/>
              <a:pathLst>
                <a:path w="1066" h="1067" extrusionOk="0">
                  <a:moveTo>
                    <a:pt x="0" y="1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5548850" y="1059450"/>
              <a:ext cx="27075" cy="26675"/>
            </a:xfrm>
            <a:custGeom>
              <a:avLst/>
              <a:gdLst/>
              <a:ahLst/>
              <a:cxnLst/>
              <a:rect l="l" t="t" r="r" b="b"/>
              <a:pathLst>
                <a:path w="1083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82" y="106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5522200" y="10594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5388975" y="7126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1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5388975" y="73930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5388975" y="7659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5388975" y="79260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5388975" y="819250"/>
              <a:ext cx="26675" cy="26650"/>
            </a:xfrm>
            <a:custGeom>
              <a:avLst/>
              <a:gdLst/>
              <a:ahLst/>
              <a:cxnLst/>
              <a:rect l="l" t="t" r="r" b="b"/>
              <a:pathLst>
                <a:path w="1067" h="1066" extrusionOk="0">
                  <a:moveTo>
                    <a:pt x="1" y="0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5388975" y="84587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1067" y="1067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5388975" y="872525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1" y="1"/>
                  </a:moveTo>
                  <a:lnTo>
                    <a:pt x="1" y="1082"/>
                  </a:lnTo>
                  <a:lnTo>
                    <a:pt x="1067" y="1082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815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3"/>
          <p:cNvGrpSpPr/>
          <p:nvPr/>
        </p:nvGrpSpPr>
        <p:grpSpPr>
          <a:xfrm>
            <a:off x="640021" y="3854938"/>
            <a:ext cx="748595" cy="748496"/>
            <a:chOff x="5373300" y="2439975"/>
            <a:chExt cx="188525" cy="188500"/>
          </a:xfrm>
        </p:grpSpPr>
        <p:sp>
          <p:nvSpPr>
            <p:cNvPr id="929" name="Google Shape;929;p3"/>
            <p:cNvSpPr/>
            <p:nvPr/>
          </p:nvSpPr>
          <p:spPr>
            <a:xfrm>
              <a:off x="5486150" y="2439975"/>
              <a:ext cx="38050" cy="37625"/>
            </a:xfrm>
            <a:custGeom>
              <a:avLst/>
              <a:gdLst/>
              <a:ahLst/>
              <a:cxnLst/>
              <a:rect l="l" t="t" r="r" b="b"/>
              <a:pathLst>
                <a:path w="1522" h="1505" extrusionOk="0">
                  <a:moveTo>
                    <a:pt x="1" y="0"/>
                  </a:moveTo>
                  <a:lnTo>
                    <a:pt x="1" y="1505"/>
                  </a:lnTo>
                  <a:lnTo>
                    <a:pt x="1521" y="1505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5448550" y="2439975"/>
              <a:ext cx="37625" cy="37625"/>
            </a:xfrm>
            <a:custGeom>
              <a:avLst/>
              <a:gdLst/>
              <a:ahLst/>
              <a:cxnLst/>
              <a:rect l="l" t="t" r="r" b="b"/>
              <a:pathLst>
                <a:path w="1505" h="1505" extrusionOk="0">
                  <a:moveTo>
                    <a:pt x="0" y="0"/>
                  </a:moveTo>
                  <a:lnTo>
                    <a:pt x="0" y="1505"/>
                  </a:lnTo>
                  <a:lnTo>
                    <a:pt x="1505" y="1505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EBE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5410925" y="2439975"/>
              <a:ext cx="37650" cy="37625"/>
            </a:xfrm>
            <a:custGeom>
              <a:avLst/>
              <a:gdLst/>
              <a:ahLst/>
              <a:cxnLst/>
              <a:rect l="l" t="t" r="r" b="b"/>
              <a:pathLst>
                <a:path w="1506" h="1505" extrusionOk="0">
                  <a:moveTo>
                    <a:pt x="0" y="0"/>
                  </a:moveTo>
                  <a:lnTo>
                    <a:pt x="0" y="1505"/>
                  </a:lnTo>
                  <a:lnTo>
                    <a:pt x="1505" y="1505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5524175" y="2477575"/>
              <a:ext cx="37650" cy="38050"/>
            </a:xfrm>
            <a:custGeom>
              <a:avLst/>
              <a:gdLst/>
              <a:ahLst/>
              <a:cxnLst/>
              <a:rect l="l" t="t" r="r" b="b"/>
              <a:pathLst>
                <a:path w="1506" h="1522" extrusionOk="0">
                  <a:moveTo>
                    <a:pt x="0" y="1"/>
                  </a:moveTo>
                  <a:lnTo>
                    <a:pt x="0" y="1521"/>
                  </a:lnTo>
                  <a:lnTo>
                    <a:pt x="1505" y="1521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5486150" y="2477575"/>
              <a:ext cx="38050" cy="38050"/>
            </a:xfrm>
            <a:custGeom>
              <a:avLst/>
              <a:gdLst/>
              <a:ahLst/>
              <a:cxnLst/>
              <a:rect l="l" t="t" r="r" b="b"/>
              <a:pathLst>
                <a:path w="1522" h="1522" extrusionOk="0">
                  <a:moveTo>
                    <a:pt x="1" y="1"/>
                  </a:moveTo>
                  <a:lnTo>
                    <a:pt x="1" y="1521"/>
                  </a:lnTo>
                  <a:lnTo>
                    <a:pt x="1521" y="1521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EBE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5448550" y="2477575"/>
              <a:ext cx="37625" cy="38050"/>
            </a:xfrm>
            <a:custGeom>
              <a:avLst/>
              <a:gdLst/>
              <a:ahLst/>
              <a:cxnLst/>
              <a:rect l="l" t="t" r="r" b="b"/>
              <a:pathLst>
                <a:path w="1505" h="1522" extrusionOk="0">
                  <a:moveTo>
                    <a:pt x="0" y="1"/>
                  </a:moveTo>
                  <a:lnTo>
                    <a:pt x="0" y="1521"/>
                  </a:lnTo>
                  <a:lnTo>
                    <a:pt x="1505" y="1521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5410925" y="2477575"/>
              <a:ext cx="37650" cy="38050"/>
            </a:xfrm>
            <a:custGeom>
              <a:avLst/>
              <a:gdLst/>
              <a:ahLst/>
              <a:cxnLst/>
              <a:rect l="l" t="t" r="r" b="b"/>
              <a:pathLst>
                <a:path w="1506" h="1522" extrusionOk="0">
                  <a:moveTo>
                    <a:pt x="0" y="1"/>
                  </a:moveTo>
                  <a:lnTo>
                    <a:pt x="0" y="1521"/>
                  </a:lnTo>
                  <a:lnTo>
                    <a:pt x="1505" y="1521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5373300" y="2477575"/>
              <a:ext cx="37650" cy="38050"/>
            </a:xfrm>
            <a:custGeom>
              <a:avLst/>
              <a:gdLst/>
              <a:ahLst/>
              <a:cxnLst/>
              <a:rect l="l" t="t" r="r" b="b"/>
              <a:pathLst>
                <a:path w="1506" h="1522" extrusionOk="0">
                  <a:moveTo>
                    <a:pt x="1" y="1"/>
                  </a:moveTo>
                  <a:lnTo>
                    <a:pt x="1" y="1521"/>
                  </a:lnTo>
                  <a:lnTo>
                    <a:pt x="1505" y="1521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5524175" y="2515600"/>
              <a:ext cx="37650" cy="37625"/>
            </a:xfrm>
            <a:custGeom>
              <a:avLst/>
              <a:gdLst/>
              <a:ahLst/>
              <a:cxnLst/>
              <a:rect l="l" t="t" r="r" b="b"/>
              <a:pathLst>
                <a:path w="1506" h="1505" extrusionOk="0">
                  <a:moveTo>
                    <a:pt x="0" y="0"/>
                  </a:moveTo>
                  <a:lnTo>
                    <a:pt x="0" y="1505"/>
                  </a:lnTo>
                  <a:lnTo>
                    <a:pt x="1505" y="1505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DDC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5486150" y="2515600"/>
              <a:ext cx="38050" cy="37625"/>
            </a:xfrm>
            <a:custGeom>
              <a:avLst/>
              <a:gdLst/>
              <a:ahLst/>
              <a:cxnLst/>
              <a:rect l="l" t="t" r="r" b="b"/>
              <a:pathLst>
                <a:path w="1522" h="1505" extrusionOk="0">
                  <a:moveTo>
                    <a:pt x="1" y="0"/>
                  </a:moveTo>
                  <a:lnTo>
                    <a:pt x="1" y="1505"/>
                  </a:lnTo>
                  <a:lnTo>
                    <a:pt x="1521" y="1505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5448550" y="2515600"/>
              <a:ext cx="37625" cy="37625"/>
            </a:xfrm>
            <a:custGeom>
              <a:avLst/>
              <a:gdLst/>
              <a:ahLst/>
              <a:cxnLst/>
              <a:rect l="l" t="t" r="r" b="b"/>
              <a:pathLst>
                <a:path w="1505" h="1505" extrusionOk="0">
                  <a:moveTo>
                    <a:pt x="0" y="0"/>
                  </a:moveTo>
                  <a:lnTo>
                    <a:pt x="0" y="1505"/>
                  </a:lnTo>
                  <a:lnTo>
                    <a:pt x="1505" y="1505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DDC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"/>
            <p:cNvSpPr/>
            <p:nvPr/>
          </p:nvSpPr>
          <p:spPr>
            <a:xfrm>
              <a:off x="5410925" y="2515600"/>
              <a:ext cx="37650" cy="37625"/>
            </a:xfrm>
            <a:custGeom>
              <a:avLst/>
              <a:gdLst/>
              <a:ahLst/>
              <a:cxnLst/>
              <a:rect l="l" t="t" r="r" b="b"/>
              <a:pathLst>
                <a:path w="1506" h="1505" extrusionOk="0">
                  <a:moveTo>
                    <a:pt x="0" y="0"/>
                  </a:moveTo>
                  <a:lnTo>
                    <a:pt x="0" y="1505"/>
                  </a:lnTo>
                  <a:lnTo>
                    <a:pt x="1505" y="1505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"/>
            <p:cNvSpPr/>
            <p:nvPr/>
          </p:nvSpPr>
          <p:spPr>
            <a:xfrm>
              <a:off x="5373300" y="2515600"/>
              <a:ext cx="37650" cy="37625"/>
            </a:xfrm>
            <a:custGeom>
              <a:avLst/>
              <a:gdLst/>
              <a:ahLst/>
              <a:cxnLst/>
              <a:rect l="l" t="t" r="r" b="b"/>
              <a:pathLst>
                <a:path w="1506" h="1505" extrusionOk="0">
                  <a:moveTo>
                    <a:pt x="1" y="0"/>
                  </a:moveTo>
                  <a:lnTo>
                    <a:pt x="1" y="1505"/>
                  </a:lnTo>
                  <a:lnTo>
                    <a:pt x="1505" y="1505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D5C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5524175" y="2553200"/>
              <a:ext cx="37650" cy="37650"/>
            </a:xfrm>
            <a:custGeom>
              <a:avLst/>
              <a:gdLst/>
              <a:ahLst/>
              <a:cxnLst/>
              <a:rect l="l" t="t" r="r" b="b"/>
              <a:pathLst>
                <a:path w="1506" h="1506" extrusionOk="0">
                  <a:moveTo>
                    <a:pt x="0" y="1"/>
                  </a:moveTo>
                  <a:lnTo>
                    <a:pt x="0" y="1506"/>
                  </a:lnTo>
                  <a:lnTo>
                    <a:pt x="1505" y="1506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DDC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5486150" y="2553200"/>
              <a:ext cx="38050" cy="37650"/>
            </a:xfrm>
            <a:custGeom>
              <a:avLst/>
              <a:gdLst/>
              <a:ahLst/>
              <a:cxnLst/>
              <a:rect l="l" t="t" r="r" b="b"/>
              <a:pathLst>
                <a:path w="1522" h="1506" extrusionOk="0">
                  <a:moveTo>
                    <a:pt x="1" y="1"/>
                  </a:moveTo>
                  <a:lnTo>
                    <a:pt x="1" y="1506"/>
                  </a:lnTo>
                  <a:lnTo>
                    <a:pt x="1521" y="1506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DDC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5448550" y="2553200"/>
              <a:ext cx="37625" cy="37650"/>
            </a:xfrm>
            <a:custGeom>
              <a:avLst/>
              <a:gdLst/>
              <a:ahLst/>
              <a:cxnLst/>
              <a:rect l="l" t="t" r="r" b="b"/>
              <a:pathLst>
                <a:path w="1505" h="1506" extrusionOk="0">
                  <a:moveTo>
                    <a:pt x="0" y="1"/>
                  </a:moveTo>
                  <a:lnTo>
                    <a:pt x="0" y="1506"/>
                  </a:lnTo>
                  <a:lnTo>
                    <a:pt x="1505" y="1506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D5C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5410925" y="2553200"/>
              <a:ext cx="37650" cy="37650"/>
            </a:xfrm>
            <a:custGeom>
              <a:avLst/>
              <a:gdLst/>
              <a:ahLst/>
              <a:cxnLst/>
              <a:rect l="l" t="t" r="r" b="b"/>
              <a:pathLst>
                <a:path w="1506" h="1506" extrusionOk="0">
                  <a:moveTo>
                    <a:pt x="0" y="1"/>
                  </a:moveTo>
                  <a:lnTo>
                    <a:pt x="0" y="1506"/>
                  </a:lnTo>
                  <a:lnTo>
                    <a:pt x="1505" y="1506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DDC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5373300" y="2553200"/>
              <a:ext cx="37650" cy="37650"/>
            </a:xfrm>
            <a:custGeom>
              <a:avLst/>
              <a:gdLst/>
              <a:ahLst/>
              <a:cxnLst/>
              <a:rect l="l" t="t" r="r" b="b"/>
              <a:pathLst>
                <a:path w="1506" h="1506" extrusionOk="0">
                  <a:moveTo>
                    <a:pt x="1" y="1"/>
                  </a:moveTo>
                  <a:lnTo>
                    <a:pt x="1" y="1506"/>
                  </a:lnTo>
                  <a:lnTo>
                    <a:pt x="1505" y="1506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DDC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5486150" y="2590825"/>
              <a:ext cx="38050" cy="18825"/>
            </a:xfrm>
            <a:custGeom>
              <a:avLst/>
              <a:gdLst/>
              <a:ahLst/>
              <a:cxnLst/>
              <a:rect l="l" t="t" r="r" b="b"/>
              <a:pathLst>
                <a:path w="1522" h="753" extrusionOk="0">
                  <a:moveTo>
                    <a:pt x="1" y="1"/>
                  </a:moveTo>
                  <a:lnTo>
                    <a:pt x="1" y="753"/>
                  </a:lnTo>
                  <a:lnTo>
                    <a:pt x="1521" y="753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5448550" y="2590825"/>
              <a:ext cx="37625" cy="18825"/>
            </a:xfrm>
            <a:custGeom>
              <a:avLst/>
              <a:gdLst/>
              <a:ahLst/>
              <a:cxnLst/>
              <a:rect l="l" t="t" r="r" b="b"/>
              <a:pathLst>
                <a:path w="1505" h="753" extrusionOk="0">
                  <a:moveTo>
                    <a:pt x="0" y="1"/>
                  </a:moveTo>
                  <a:lnTo>
                    <a:pt x="0" y="753"/>
                  </a:lnTo>
                  <a:lnTo>
                    <a:pt x="1505" y="753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DDC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5410925" y="2590825"/>
              <a:ext cx="37650" cy="18825"/>
            </a:xfrm>
            <a:custGeom>
              <a:avLst/>
              <a:gdLst/>
              <a:ahLst/>
              <a:cxnLst/>
              <a:rect l="l" t="t" r="r" b="b"/>
              <a:pathLst>
                <a:path w="1506" h="753" extrusionOk="0">
                  <a:moveTo>
                    <a:pt x="0" y="1"/>
                  </a:moveTo>
                  <a:lnTo>
                    <a:pt x="0" y="753"/>
                  </a:lnTo>
                  <a:lnTo>
                    <a:pt x="1505" y="753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D5C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5461075" y="25657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1" y="0"/>
                  </a:moveTo>
                  <a:lnTo>
                    <a:pt x="1" y="502"/>
                  </a:lnTo>
                  <a:lnTo>
                    <a:pt x="502" y="502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5473625" y="2578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0" y="0"/>
                  </a:moveTo>
                  <a:lnTo>
                    <a:pt x="0" y="502"/>
                  </a:lnTo>
                  <a:lnTo>
                    <a:pt x="502" y="502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5448550" y="2578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0" y="0"/>
                  </a:moveTo>
                  <a:lnTo>
                    <a:pt x="0" y="502"/>
                  </a:lnTo>
                  <a:lnTo>
                    <a:pt x="502" y="502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5504975" y="2609625"/>
              <a:ext cx="19225" cy="18850"/>
            </a:xfrm>
            <a:custGeom>
              <a:avLst/>
              <a:gdLst/>
              <a:ahLst/>
              <a:cxnLst/>
              <a:rect l="l" t="t" r="r" b="b"/>
              <a:pathLst>
                <a:path w="769" h="754" extrusionOk="0">
                  <a:moveTo>
                    <a:pt x="0" y="1"/>
                  </a:moveTo>
                  <a:lnTo>
                    <a:pt x="0" y="753"/>
                  </a:lnTo>
                  <a:lnTo>
                    <a:pt x="768" y="75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5473625" y="2609625"/>
              <a:ext cx="18825" cy="18850"/>
            </a:xfrm>
            <a:custGeom>
              <a:avLst/>
              <a:gdLst/>
              <a:ahLst/>
              <a:cxnLst/>
              <a:rect l="l" t="t" r="r" b="b"/>
              <a:pathLst>
                <a:path w="753" h="754" extrusionOk="0">
                  <a:moveTo>
                    <a:pt x="0" y="1"/>
                  </a:moveTo>
                  <a:lnTo>
                    <a:pt x="0" y="753"/>
                  </a:lnTo>
                  <a:lnTo>
                    <a:pt x="753" y="753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5442275" y="2609625"/>
              <a:ext cx="18825" cy="18850"/>
            </a:xfrm>
            <a:custGeom>
              <a:avLst/>
              <a:gdLst/>
              <a:ahLst/>
              <a:cxnLst/>
              <a:rect l="l" t="t" r="r" b="b"/>
              <a:pathLst>
                <a:path w="753" h="754" extrusionOk="0">
                  <a:moveTo>
                    <a:pt x="0" y="1"/>
                  </a:moveTo>
                  <a:lnTo>
                    <a:pt x="0" y="753"/>
                  </a:lnTo>
                  <a:lnTo>
                    <a:pt x="753" y="753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E4D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5410925" y="2609625"/>
              <a:ext cx="18825" cy="18850"/>
            </a:xfrm>
            <a:custGeom>
              <a:avLst/>
              <a:gdLst/>
              <a:ahLst/>
              <a:cxnLst/>
              <a:rect l="l" t="t" r="r" b="b"/>
              <a:pathLst>
                <a:path w="753" h="754" extrusionOk="0">
                  <a:moveTo>
                    <a:pt x="0" y="1"/>
                  </a:moveTo>
                  <a:lnTo>
                    <a:pt x="0" y="753"/>
                  </a:lnTo>
                  <a:lnTo>
                    <a:pt x="753" y="753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DDC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3"/>
          <p:cNvGrpSpPr/>
          <p:nvPr/>
        </p:nvGrpSpPr>
        <p:grpSpPr>
          <a:xfrm rot="-5400000">
            <a:off x="7964223" y="3923899"/>
            <a:ext cx="316157" cy="1149669"/>
            <a:chOff x="4455175" y="2826325"/>
            <a:chExt cx="114450" cy="416200"/>
          </a:xfrm>
        </p:grpSpPr>
        <p:sp>
          <p:nvSpPr>
            <p:cNvPr id="958" name="Google Shape;958;p3"/>
            <p:cNvSpPr/>
            <p:nvPr/>
          </p:nvSpPr>
          <p:spPr>
            <a:xfrm>
              <a:off x="4475950" y="3204475"/>
              <a:ext cx="72900" cy="26675"/>
            </a:xfrm>
            <a:custGeom>
              <a:avLst/>
              <a:gdLst/>
              <a:ahLst/>
              <a:cxnLst/>
              <a:rect l="l" t="t" r="r" b="b"/>
              <a:pathLst>
                <a:path w="2916" h="1067" extrusionOk="0">
                  <a:moveTo>
                    <a:pt x="1" y="1"/>
                  </a:moveTo>
                  <a:lnTo>
                    <a:pt x="1" y="1066"/>
                  </a:lnTo>
                  <a:lnTo>
                    <a:pt x="2916" y="1066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4475950" y="3188400"/>
              <a:ext cx="72900" cy="27075"/>
            </a:xfrm>
            <a:custGeom>
              <a:avLst/>
              <a:gdLst/>
              <a:ahLst/>
              <a:cxnLst/>
              <a:rect l="l" t="t" r="r" b="b"/>
              <a:pathLst>
                <a:path w="2916" h="1083" extrusionOk="0">
                  <a:moveTo>
                    <a:pt x="1" y="1"/>
                  </a:moveTo>
                  <a:lnTo>
                    <a:pt x="1" y="1082"/>
                  </a:lnTo>
                  <a:lnTo>
                    <a:pt x="2916" y="1082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rgbClr val="B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4475950" y="3165675"/>
              <a:ext cx="72900" cy="26675"/>
            </a:xfrm>
            <a:custGeom>
              <a:avLst/>
              <a:gdLst/>
              <a:ahLst/>
              <a:cxnLst/>
              <a:rect l="l" t="t" r="r" b="b"/>
              <a:pathLst>
                <a:path w="2916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2916" y="1067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4499075" y="3150400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9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4499075" y="31237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4499075" y="3177450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4499075" y="320447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4499075" y="3215450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B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4499075" y="3042650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4499075" y="301600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0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89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4499075" y="3069675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4499075" y="3096725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4499075" y="293527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0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89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4499075" y="2908225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4499075" y="2961925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4499075" y="2988950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4504175" y="2826325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4504175" y="2842800"/>
              <a:ext cx="16475" cy="16075"/>
            </a:xfrm>
            <a:custGeom>
              <a:avLst/>
              <a:gdLst/>
              <a:ahLst/>
              <a:cxnLst/>
              <a:rect l="l" t="t" r="r" b="b"/>
              <a:pathLst>
                <a:path w="659" h="643" extrusionOk="0">
                  <a:moveTo>
                    <a:pt x="0" y="0"/>
                  </a:moveTo>
                  <a:lnTo>
                    <a:pt x="0" y="643"/>
                  </a:lnTo>
                  <a:lnTo>
                    <a:pt x="658" y="643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4504175" y="2858850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4520625" y="2842800"/>
              <a:ext cx="16475" cy="16075"/>
            </a:xfrm>
            <a:custGeom>
              <a:avLst/>
              <a:gdLst/>
              <a:ahLst/>
              <a:cxnLst/>
              <a:rect l="l" t="t" r="r" b="b"/>
              <a:pathLst>
                <a:path w="659" h="643" extrusionOk="0">
                  <a:moveTo>
                    <a:pt x="0" y="0"/>
                  </a:moveTo>
                  <a:lnTo>
                    <a:pt x="0" y="643"/>
                  </a:lnTo>
                  <a:lnTo>
                    <a:pt x="659" y="643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4520625" y="2858850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4537075" y="28588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1" y="1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4553550" y="2875325"/>
              <a:ext cx="16075" cy="16475"/>
            </a:xfrm>
            <a:custGeom>
              <a:avLst/>
              <a:gdLst/>
              <a:ahLst/>
              <a:cxnLst/>
              <a:rect l="l" t="t" r="r" b="b"/>
              <a:pathLst>
                <a:path w="643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43" y="659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4487700" y="2842800"/>
              <a:ext cx="16500" cy="16075"/>
            </a:xfrm>
            <a:custGeom>
              <a:avLst/>
              <a:gdLst/>
              <a:ahLst/>
              <a:cxnLst/>
              <a:rect l="l" t="t" r="r" b="b"/>
              <a:pathLst>
                <a:path w="660" h="643" extrusionOk="0">
                  <a:moveTo>
                    <a:pt x="1" y="0"/>
                  </a:moveTo>
                  <a:lnTo>
                    <a:pt x="1" y="643"/>
                  </a:lnTo>
                  <a:lnTo>
                    <a:pt x="659" y="643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4487700" y="28588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1" y="1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4471250" y="2858850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4504175" y="287532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4520625" y="287532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4537075" y="287532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1" y="0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4487700" y="287532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1" y="0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4504175" y="289177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1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4520625" y="289177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1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4487700" y="289177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1" y="1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4471250" y="287532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4455175" y="2875325"/>
              <a:ext cx="16100" cy="16475"/>
            </a:xfrm>
            <a:custGeom>
              <a:avLst/>
              <a:gdLst/>
              <a:ahLst/>
              <a:cxnLst/>
              <a:rect l="l" t="t" r="r" b="b"/>
              <a:pathLst>
                <a:path w="644" h="659" extrusionOk="0">
                  <a:moveTo>
                    <a:pt x="1" y="0"/>
                  </a:moveTo>
                  <a:lnTo>
                    <a:pt x="1" y="659"/>
                  </a:lnTo>
                  <a:lnTo>
                    <a:pt x="643" y="659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3"/>
          <p:cNvGrpSpPr/>
          <p:nvPr/>
        </p:nvGrpSpPr>
        <p:grpSpPr>
          <a:xfrm>
            <a:off x="640032" y="1168331"/>
            <a:ext cx="1049633" cy="523940"/>
            <a:chOff x="138482" y="584556"/>
            <a:chExt cx="1049633" cy="523940"/>
          </a:xfrm>
        </p:grpSpPr>
        <p:sp>
          <p:nvSpPr>
            <p:cNvPr id="994" name="Google Shape;994;p3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3"/>
          <p:cNvGrpSpPr/>
          <p:nvPr/>
        </p:nvGrpSpPr>
        <p:grpSpPr>
          <a:xfrm flipH="1">
            <a:off x="7972732" y="1735731"/>
            <a:ext cx="1049633" cy="523940"/>
            <a:chOff x="138482" y="584556"/>
            <a:chExt cx="1049633" cy="523940"/>
          </a:xfrm>
        </p:grpSpPr>
        <p:sp>
          <p:nvSpPr>
            <p:cNvPr id="1010" name="Google Shape;1010;p3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3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1026" name="Google Shape;1026;p3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1027" name="Google Shape;1027;p3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4" name="Google Shape;1054;p3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1055" name="Google Shape;1055;p3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2" name="Google Shape;1082;p3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1083" name="Google Shape;1083;p3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10" name="Google Shape;1110;p3"/>
          <p:cNvSpPr txBox="1">
            <a:spLocks noGrp="1"/>
          </p:cNvSpPr>
          <p:nvPr>
            <p:ph type="title"/>
          </p:nvPr>
        </p:nvSpPr>
        <p:spPr>
          <a:xfrm>
            <a:off x="2126100" y="2751613"/>
            <a:ext cx="4891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11" name="Google Shape;1111;p3"/>
          <p:cNvSpPr txBox="1">
            <a:spLocks noGrp="1"/>
          </p:cNvSpPr>
          <p:nvPr>
            <p:ph type="subTitle" idx="1"/>
          </p:nvPr>
        </p:nvSpPr>
        <p:spPr>
          <a:xfrm>
            <a:off x="2126100" y="3500100"/>
            <a:ext cx="4891800" cy="46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12" name="Google Shape;1112;p3"/>
          <p:cNvSpPr txBox="1">
            <a:spLocks noGrp="1"/>
          </p:cNvSpPr>
          <p:nvPr>
            <p:ph type="title" idx="2" hasCustomPrompt="1"/>
          </p:nvPr>
        </p:nvSpPr>
        <p:spPr>
          <a:xfrm>
            <a:off x="3871375" y="1355863"/>
            <a:ext cx="1624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3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4" name="Google Shape;2134;p6"/>
          <p:cNvGrpSpPr/>
          <p:nvPr/>
        </p:nvGrpSpPr>
        <p:grpSpPr>
          <a:xfrm>
            <a:off x="8581282" y="539994"/>
            <a:ext cx="1049633" cy="523940"/>
            <a:chOff x="138482" y="584556"/>
            <a:chExt cx="1049633" cy="523940"/>
          </a:xfrm>
        </p:grpSpPr>
        <p:sp>
          <p:nvSpPr>
            <p:cNvPr id="2135" name="Google Shape;2135;p6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0" name="Google Shape;2150;p6"/>
          <p:cNvGrpSpPr/>
          <p:nvPr/>
        </p:nvGrpSpPr>
        <p:grpSpPr>
          <a:xfrm flipH="1">
            <a:off x="-463618" y="3516531"/>
            <a:ext cx="1049633" cy="523940"/>
            <a:chOff x="138482" y="584556"/>
            <a:chExt cx="1049633" cy="523940"/>
          </a:xfrm>
        </p:grpSpPr>
        <p:sp>
          <p:nvSpPr>
            <p:cNvPr id="2151" name="Google Shape;2151;p6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6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2167" name="Google Shape;2167;p6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2168" name="Google Shape;2168;p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1" name="Google Shape;2211;p6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2212" name="Google Shape;2212;p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5" name="Google Shape;2255;p6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2256" name="Google Shape;2256;p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9" name="Google Shape;2299;p6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2300" name="Google Shape;2300;p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3" name="Google Shape;2343;p6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2344" name="Google Shape;2344;p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7" name="Google Shape;2387;p6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2388" name="Google Shape;2388;p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1" name="Google Shape;2431;p6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2432" name="Google Shape;2432;p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5" name="Google Shape;2475;p6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2476" name="Google Shape;2476;p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9" name="Google Shape;2519;p6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2520" name="Google Shape;2520;p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63" name="Google Shape;2563;p6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2564" name="Google Shape;2564;p6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2565" name="Google Shape;2565;p6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6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6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6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6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6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6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6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6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6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6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6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6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6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6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6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6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6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6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6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6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6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6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6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6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6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6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2" name="Google Shape;2592;p6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2593" name="Google Shape;2593;p6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6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6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6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6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6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6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6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6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6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6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6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6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6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6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6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6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6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6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6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6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6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6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6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6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6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6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0" name="Google Shape;2620;p6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2621" name="Google Shape;2621;p6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6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6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6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6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6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6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6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6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6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6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6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6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6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6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6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6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6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6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6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6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6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6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6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6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6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6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48" name="Google Shape;264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5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4" name="Google Shape;6194;p14"/>
          <p:cNvGrpSpPr/>
          <p:nvPr/>
        </p:nvGrpSpPr>
        <p:grpSpPr>
          <a:xfrm>
            <a:off x="-637068" y="2309781"/>
            <a:ext cx="1049633" cy="523940"/>
            <a:chOff x="138482" y="584556"/>
            <a:chExt cx="1049633" cy="523940"/>
          </a:xfrm>
        </p:grpSpPr>
        <p:sp>
          <p:nvSpPr>
            <p:cNvPr id="6195" name="Google Shape;6195;p14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14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14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14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14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14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14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14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14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14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14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14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14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14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14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0" name="Google Shape;6210;p14"/>
          <p:cNvGrpSpPr/>
          <p:nvPr/>
        </p:nvGrpSpPr>
        <p:grpSpPr>
          <a:xfrm>
            <a:off x="8641757" y="540006"/>
            <a:ext cx="1049633" cy="523940"/>
            <a:chOff x="138482" y="584556"/>
            <a:chExt cx="1049633" cy="523940"/>
          </a:xfrm>
        </p:grpSpPr>
        <p:sp>
          <p:nvSpPr>
            <p:cNvPr id="6211" name="Google Shape;6211;p14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14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14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14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14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14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14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14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14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14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14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14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14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14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14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6" name="Google Shape;6226;p14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6227" name="Google Shape;6227;p14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6228" name="Google Shape;6228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9" name="Google Shape;6229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0" name="Google Shape;6230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1" name="Google Shape;6231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2" name="Google Shape;6232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3" name="Google Shape;6233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4" name="Google Shape;6234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5" name="Google Shape;6235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6" name="Google Shape;6236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7" name="Google Shape;6237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8" name="Google Shape;6238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9" name="Google Shape;6239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0" name="Google Shape;6240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1" name="Google Shape;6241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2" name="Google Shape;6242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3" name="Google Shape;6243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4" name="Google Shape;6244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5" name="Google Shape;6245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6" name="Google Shape;6246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7" name="Google Shape;6247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8" name="Google Shape;6248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9" name="Google Shape;6249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0" name="Google Shape;6250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1" name="Google Shape;6251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2" name="Google Shape;6252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3" name="Google Shape;6253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4" name="Google Shape;6254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5" name="Google Shape;6255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6" name="Google Shape;6256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7" name="Google Shape;6257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8" name="Google Shape;6258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9" name="Google Shape;6259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0" name="Google Shape;6260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1" name="Google Shape;6261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2" name="Google Shape;6262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3" name="Google Shape;6263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4" name="Google Shape;6264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5" name="Google Shape;6265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6" name="Google Shape;6266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7" name="Google Shape;6267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8" name="Google Shape;6268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9" name="Google Shape;6269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0" name="Google Shape;6270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71" name="Google Shape;6271;p14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6272" name="Google Shape;6272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3" name="Google Shape;6273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4" name="Google Shape;6274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5" name="Google Shape;6275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6" name="Google Shape;6276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7" name="Google Shape;6277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8" name="Google Shape;6278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9" name="Google Shape;6279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0" name="Google Shape;6280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1" name="Google Shape;6281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2" name="Google Shape;6282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3" name="Google Shape;6283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4" name="Google Shape;6284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5" name="Google Shape;6285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6" name="Google Shape;6286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7" name="Google Shape;6287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8" name="Google Shape;6288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9" name="Google Shape;6289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0" name="Google Shape;6290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1" name="Google Shape;6291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2" name="Google Shape;6292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3" name="Google Shape;6293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4" name="Google Shape;6294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5" name="Google Shape;6295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6" name="Google Shape;6296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7" name="Google Shape;6297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8" name="Google Shape;6298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9" name="Google Shape;6299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0" name="Google Shape;6300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1" name="Google Shape;6301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2" name="Google Shape;6302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3" name="Google Shape;6303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4" name="Google Shape;6304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5" name="Google Shape;6305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6" name="Google Shape;6306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7" name="Google Shape;6307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8" name="Google Shape;6308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9" name="Google Shape;6309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0" name="Google Shape;6310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1" name="Google Shape;6311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2" name="Google Shape;6312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3" name="Google Shape;6313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4" name="Google Shape;6314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15" name="Google Shape;6315;p14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6316" name="Google Shape;6316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7" name="Google Shape;6317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8" name="Google Shape;6318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9" name="Google Shape;6319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0" name="Google Shape;6320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1" name="Google Shape;6321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2" name="Google Shape;6322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3" name="Google Shape;6323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4" name="Google Shape;6324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5" name="Google Shape;6325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6" name="Google Shape;6326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7" name="Google Shape;6327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8" name="Google Shape;6328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9" name="Google Shape;6329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0" name="Google Shape;6330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1" name="Google Shape;6331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2" name="Google Shape;6332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3" name="Google Shape;6333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4" name="Google Shape;6334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5" name="Google Shape;6335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6" name="Google Shape;6336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7" name="Google Shape;6337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8" name="Google Shape;6338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9" name="Google Shape;6339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0" name="Google Shape;6340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1" name="Google Shape;6341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2" name="Google Shape;6342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3" name="Google Shape;6343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4" name="Google Shape;6344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5" name="Google Shape;6345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6" name="Google Shape;6346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7" name="Google Shape;6347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8" name="Google Shape;6348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9" name="Google Shape;6349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0" name="Google Shape;6350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1" name="Google Shape;6351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2" name="Google Shape;6352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3" name="Google Shape;6353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4" name="Google Shape;6354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5" name="Google Shape;6355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6" name="Google Shape;6356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7" name="Google Shape;6357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8" name="Google Shape;6358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59" name="Google Shape;6359;p14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6360" name="Google Shape;6360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1" name="Google Shape;6361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2" name="Google Shape;6362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3" name="Google Shape;6363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4" name="Google Shape;6364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5" name="Google Shape;6365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6" name="Google Shape;6366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7" name="Google Shape;6367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8" name="Google Shape;6368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9" name="Google Shape;6369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0" name="Google Shape;6370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1" name="Google Shape;6371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2" name="Google Shape;6372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3" name="Google Shape;6373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4" name="Google Shape;6374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5" name="Google Shape;6375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6" name="Google Shape;6376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7" name="Google Shape;6377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8" name="Google Shape;6378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9" name="Google Shape;6379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0" name="Google Shape;6380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1" name="Google Shape;6381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2" name="Google Shape;6382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3" name="Google Shape;6383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4" name="Google Shape;6384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5" name="Google Shape;6385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6" name="Google Shape;6386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7" name="Google Shape;6387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8" name="Google Shape;6388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9" name="Google Shape;6389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0" name="Google Shape;6390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1" name="Google Shape;6391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2" name="Google Shape;6392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3" name="Google Shape;6393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4" name="Google Shape;6394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5" name="Google Shape;6395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6" name="Google Shape;6396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7" name="Google Shape;6397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8" name="Google Shape;6398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9" name="Google Shape;6399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0" name="Google Shape;6400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1" name="Google Shape;6401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2" name="Google Shape;6402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3" name="Google Shape;6403;p14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6404" name="Google Shape;6404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5" name="Google Shape;6405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6" name="Google Shape;6406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7" name="Google Shape;6407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8" name="Google Shape;6408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9" name="Google Shape;6409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0" name="Google Shape;6410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1" name="Google Shape;6411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2" name="Google Shape;6412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3" name="Google Shape;6413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4" name="Google Shape;6414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5" name="Google Shape;6415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6" name="Google Shape;6416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7" name="Google Shape;6417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8" name="Google Shape;6418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9" name="Google Shape;6419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0" name="Google Shape;6420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1" name="Google Shape;6421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2" name="Google Shape;6422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3" name="Google Shape;6423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4" name="Google Shape;6424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5" name="Google Shape;6425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6" name="Google Shape;6426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7" name="Google Shape;6427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8" name="Google Shape;6428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9" name="Google Shape;6429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0" name="Google Shape;6430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1" name="Google Shape;6431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2" name="Google Shape;6432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3" name="Google Shape;6433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4" name="Google Shape;6434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5" name="Google Shape;6435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6" name="Google Shape;6436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7" name="Google Shape;6437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8" name="Google Shape;6438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9" name="Google Shape;6439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0" name="Google Shape;6440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1" name="Google Shape;6441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2" name="Google Shape;6442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3" name="Google Shape;6443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4" name="Google Shape;6444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5" name="Google Shape;6445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6" name="Google Shape;6446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7" name="Google Shape;6447;p14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6448" name="Google Shape;6448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9" name="Google Shape;6449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0" name="Google Shape;6450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1" name="Google Shape;6451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2" name="Google Shape;6452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3" name="Google Shape;6453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4" name="Google Shape;6454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5" name="Google Shape;6455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6" name="Google Shape;6456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7" name="Google Shape;6457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8" name="Google Shape;6458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9" name="Google Shape;6459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0" name="Google Shape;6460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1" name="Google Shape;6461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2" name="Google Shape;6462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3" name="Google Shape;6463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4" name="Google Shape;6464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5" name="Google Shape;6465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6" name="Google Shape;6466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7" name="Google Shape;6467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8" name="Google Shape;6468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9" name="Google Shape;6469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0" name="Google Shape;6470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1" name="Google Shape;6471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2" name="Google Shape;6472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3" name="Google Shape;6473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4" name="Google Shape;6474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5" name="Google Shape;6475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6" name="Google Shape;6476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7" name="Google Shape;6477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8" name="Google Shape;6478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9" name="Google Shape;6479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0" name="Google Shape;6480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1" name="Google Shape;6481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2" name="Google Shape;6482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3" name="Google Shape;6483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4" name="Google Shape;6484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5" name="Google Shape;6485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6" name="Google Shape;6486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7" name="Google Shape;6487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8" name="Google Shape;6488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9" name="Google Shape;6489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0" name="Google Shape;6490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91" name="Google Shape;6491;p14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6492" name="Google Shape;6492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3" name="Google Shape;6493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4" name="Google Shape;6494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5" name="Google Shape;6495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6" name="Google Shape;6496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7" name="Google Shape;6497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8" name="Google Shape;6498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9" name="Google Shape;6499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0" name="Google Shape;6500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1" name="Google Shape;6501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2" name="Google Shape;6502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3" name="Google Shape;6503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4" name="Google Shape;6504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5" name="Google Shape;6505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6" name="Google Shape;6506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7" name="Google Shape;6507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8" name="Google Shape;6508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9" name="Google Shape;6509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0" name="Google Shape;6510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1" name="Google Shape;6511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2" name="Google Shape;6512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3" name="Google Shape;6513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4" name="Google Shape;6514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5" name="Google Shape;6515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6" name="Google Shape;6516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7" name="Google Shape;6517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8" name="Google Shape;6518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9" name="Google Shape;6519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0" name="Google Shape;6520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1" name="Google Shape;6521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2" name="Google Shape;6522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3" name="Google Shape;6523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4" name="Google Shape;6524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5" name="Google Shape;6525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6" name="Google Shape;6526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7" name="Google Shape;6527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8" name="Google Shape;6528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9" name="Google Shape;6529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0" name="Google Shape;6530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1" name="Google Shape;6531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2" name="Google Shape;6532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3" name="Google Shape;6533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4" name="Google Shape;6534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5" name="Google Shape;6535;p14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6536" name="Google Shape;6536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7" name="Google Shape;6537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8" name="Google Shape;6538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9" name="Google Shape;6539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0" name="Google Shape;6540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1" name="Google Shape;6541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2" name="Google Shape;6542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3" name="Google Shape;6543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4" name="Google Shape;6544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5" name="Google Shape;6545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6" name="Google Shape;6546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7" name="Google Shape;6547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8" name="Google Shape;6548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9" name="Google Shape;6549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0" name="Google Shape;6550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1" name="Google Shape;6551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2" name="Google Shape;6552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3" name="Google Shape;6553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4" name="Google Shape;6554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5" name="Google Shape;6555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6" name="Google Shape;6556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7" name="Google Shape;6557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8" name="Google Shape;6558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9" name="Google Shape;6559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0" name="Google Shape;6560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1" name="Google Shape;6561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2" name="Google Shape;6562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3" name="Google Shape;6563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4" name="Google Shape;6564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5" name="Google Shape;6565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6" name="Google Shape;6566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7" name="Google Shape;6567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8" name="Google Shape;6568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9" name="Google Shape;6569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0" name="Google Shape;6570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1" name="Google Shape;6571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2" name="Google Shape;6572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3" name="Google Shape;6573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4" name="Google Shape;6574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5" name="Google Shape;6575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6" name="Google Shape;6576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7" name="Google Shape;6577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8" name="Google Shape;6578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9" name="Google Shape;6579;p14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6580" name="Google Shape;6580;p1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1" name="Google Shape;6581;p1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2" name="Google Shape;6582;p1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3" name="Google Shape;6583;p1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4" name="Google Shape;6584;p1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5" name="Google Shape;6585;p1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6" name="Google Shape;6586;p1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7" name="Google Shape;6587;p1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8" name="Google Shape;6588;p1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9" name="Google Shape;6589;p1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0" name="Google Shape;6590;p1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1" name="Google Shape;6591;p1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2" name="Google Shape;6592;p1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3" name="Google Shape;6593;p1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4" name="Google Shape;6594;p1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5" name="Google Shape;6595;p1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6" name="Google Shape;6596;p1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7" name="Google Shape;6597;p1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8" name="Google Shape;6598;p1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9" name="Google Shape;6599;p1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0" name="Google Shape;6600;p1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1" name="Google Shape;6601;p1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2" name="Google Shape;6602;p1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3" name="Google Shape;6603;p1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4" name="Google Shape;6604;p1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5" name="Google Shape;6605;p1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6" name="Google Shape;6606;p1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7" name="Google Shape;6607;p1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8" name="Google Shape;6608;p1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9" name="Google Shape;6609;p1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0" name="Google Shape;6610;p1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1" name="Google Shape;6611;p1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2" name="Google Shape;6612;p1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3" name="Google Shape;6613;p1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4" name="Google Shape;6614;p1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5" name="Google Shape;6615;p1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6" name="Google Shape;6616;p1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7" name="Google Shape;6617;p1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8" name="Google Shape;6618;p1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9" name="Google Shape;6619;p1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0" name="Google Shape;6620;p1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1" name="Google Shape;6621;p1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2" name="Google Shape;6622;p1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23" name="Google Shape;6623;p14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6624" name="Google Shape;6624;p14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6625" name="Google Shape;6625;p14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6" name="Google Shape;6626;p14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7" name="Google Shape;6627;p14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8" name="Google Shape;6628;p14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9" name="Google Shape;6629;p14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0" name="Google Shape;6630;p14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1" name="Google Shape;6631;p14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2" name="Google Shape;6632;p14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3" name="Google Shape;6633;p14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4" name="Google Shape;6634;p14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5" name="Google Shape;6635;p14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6" name="Google Shape;6636;p14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7" name="Google Shape;6637;p14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8" name="Google Shape;6638;p14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9" name="Google Shape;6639;p14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0" name="Google Shape;6640;p14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1" name="Google Shape;6641;p14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2" name="Google Shape;6642;p14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3" name="Google Shape;6643;p14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4" name="Google Shape;6644;p14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5" name="Google Shape;6645;p14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6" name="Google Shape;6646;p14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7" name="Google Shape;6647;p14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8" name="Google Shape;6648;p14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9" name="Google Shape;6649;p14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0" name="Google Shape;6650;p14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1" name="Google Shape;6651;p14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2" name="Google Shape;6652;p14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6653" name="Google Shape;6653;p14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4" name="Google Shape;6654;p14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5" name="Google Shape;6655;p14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6" name="Google Shape;6656;p14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7" name="Google Shape;6657;p14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8" name="Google Shape;6658;p14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9" name="Google Shape;6659;p14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0" name="Google Shape;6660;p14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1" name="Google Shape;6661;p14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2" name="Google Shape;6662;p14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3" name="Google Shape;6663;p14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4" name="Google Shape;6664;p14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5" name="Google Shape;6665;p14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6" name="Google Shape;6666;p14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7" name="Google Shape;6667;p14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8" name="Google Shape;6668;p14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9" name="Google Shape;6669;p14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0" name="Google Shape;6670;p14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1" name="Google Shape;6671;p14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2" name="Google Shape;6672;p14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3" name="Google Shape;6673;p14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4" name="Google Shape;6674;p14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5" name="Google Shape;6675;p14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6" name="Google Shape;6676;p14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7" name="Google Shape;6677;p14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8" name="Google Shape;6678;p14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9" name="Google Shape;6679;p14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80" name="Google Shape;6680;p14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6681" name="Google Shape;6681;p14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2" name="Google Shape;6682;p14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3" name="Google Shape;6683;p14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4" name="Google Shape;6684;p14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5" name="Google Shape;6685;p14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6" name="Google Shape;6686;p14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7" name="Google Shape;6687;p14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8" name="Google Shape;6688;p14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9" name="Google Shape;6689;p14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0" name="Google Shape;6690;p14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1" name="Google Shape;6691;p14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2" name="Google Shape;6692;p14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3" name="Google Shape;6693;p14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4" name="Google Shape;6694;p14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5" name="Google Shape;6695;p14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6" name="Google Shape;6696;p14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7" name="Google Shape;6697;p14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8" name="Google Shape;6698;p14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9" name="Google Shape;6699;p14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0" name="Google Shape;6700;p14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1" name="Google Shape;6701;p14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2" name="Google Shape;6702;p14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3" name="Google Shape;6703;p14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4" name="Google Shape;6704;p14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5" name="Google Shape;6705;p14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6" name="Google Shape;6706;p14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7" name="Google Shape;6707;p14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08" name="Google Shape;670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09" name="Google Shape;6709;p14"/>
          <p:cNvSpPr txBox="1">
            <a:spLocks noGrp="1"/>
          </p:cNvSpPr>
          <p:nvPr>
            <p:ph type="subTitle" idx="1"/>
          </p:nvPr>
        </p:nvSpPr>
        <p:spPr>
          <a:xfrm>
            <a:off x="1782599" y="312635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10" name="Google Shape;6710;p14"/>
          <p:cNvSpPr txBox="1">
            <a:spLocks noGrp="1"/>
          </p:cNvSpPr>
          <p:nvPr>
            <p:ph type="subTitle" idx="2"/>
          </p:nvPr>
        </p:nvSpPr>
        <p:spPr>
          <a:xfrm>
            <a:off x="1782600" y="359615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11" name="Google Shape;6711;p14"/>
          <p:cNvSpPr txBox="1">
            <a:spLocks noGrp="1"/>
          </p:cNvSpPr>
          <p:nvPr>
            <p:ph type="title" idx="3" hasCustomPrompt="1"/>
          </p:nvPr>
        </p:nvSpPr>
        <p:spPr>
          <a:xfrm>
            <a:off x="793988" y="3336900"/>
            <a:ext cx="814200" cy="61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712" name="Google Shape;6712;p14"/>
          <p:cNvSpPr txBox="1">
            <a:spLocks noGrp="1"/>
          </p:cNvSpPr>
          <p:nvPr>
            <p:ph type="subTitle" idx="4"/>
          </p:nvPr>
        </p:nvSpPr>
        <p:spPr>
          <a:xfrm>
            <a:off x="6075599" y="312635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13" name="Google Shape;6713;p14"/>
          <p:cNvSpPr txBox="1">
            <a:spLocks noGrp="1"/>
          </p:cNvSpPr>
          <p:nvPr>
            <p:ph type="subTitle" idx="5"/>
          </p:nvPr>
        </p:nvSpPr>
        <p:spPr>
          <a:xfrm>
            <a:off x="6075600" y="359615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14" name="Google Shape;6714;p14"/>
          <p:cNvSpPr txBox="1">
            <a:spLocks noGrp="1"/>
          </p:cNvSpPr>
          <p:nvPr>
            <p:ph type="title" idx="6" hasCustomPrompt="1"/>
          </p:nvPr>
        </p:nvSpPr>
        <p:spPr>
          <a:xfrm>
            <a:off x="5082500" y="3336900"/>
            <a:ext cx="814200" cy="61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715" name="Google Shape;6715;p14"/>
          <p:cNvSpPr txBox="1">
            <a:spLocks noGrp="1"/>
          </p:cNvSpPr>
          <p:nvPr>
            <p:ph type="subTitle" idx="7"/>
          </p:nvPr>
        </p:nvSpPr>
        <p:spPr>
          <a:xfrm>
            <a:off x="1782599" y="149060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16" name="Google Shape;6716;p14"/>
          <p:cNvSpPr txBox="1">
            <a:spLocks noGrp="1"/>
          </p:cNvSpPr>
          <p:nvPr>
            <p:ph type="subTitle" idx="8"/>
          </p:nvPr>
        </p:nvSpPr>
        <p:spPr>
          <a:xfrm>
            <a:off x="1782600" y="196040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17" name="Google Shape;6717;p14"/>
          <p:cNvSpPr txBox="1">
            <a:spLocks noGrp="1"/>
          </p:cNvSpPr>
          <p:nvPr>
            <p:ph type="title" idx="9" hasCustomPrompt="1"/>
          </p:nvPr>
        </p:nvSpPr>
        <p:spPr>
          <a:xfrm>
            <a:off x="794000" y="1703850"/>
            <a:ext cx="814200" cy="61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718" name="Google Shape;6718;p14"/>
          <p:cNvSpPr txBox="1">
            <a:spLocks noGrp="1"/>
          </p:cNvSpPr>
          <p:nvPr>
            <p:ph type="subTitle" idx="13"/>
          </p:nvPr>
        </p:nvSpPr>
        <p:spPr>
          <a:xfrm>
            <a:off x="6075599" y="149060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19" name="Google Shape;6719;p14"/>
          <p:cNvSpPr txBox="1">
            <a:spLocks noGrp="1"/>
          </p:cNvSpPr>
          <p:nvPr>
            <p:ph type="subTitle" idx="14"/>
          </p:nvPr>
        </p:nvSpPr>
        <p:spPr>
          <a:xfrm>
            <a:off x="6075600" y="196040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20" name="Google Shape;6720;p14"/>
          <p:cNvSpPr txBox="1">
            <a:spLocks noGrp="1"/>
          </p:cNvSpPr>
          <p:nvPr>
            <p:ph type="title" idx="15" hasCustomPrompt="1"/>
          </p:nvPr>
        </p:nvSpPr>
        <p:spPr>
          <a:xfrm>
            <a:off x="5082500" y="1703850"/>
            <a:ext cx="814200" cy="61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7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1" name="Google Shape;7761;p17"/>
          <p:cNvGrpSpPr/>
          <p:nvPr/>
        </p:nvGrpSpPr>
        <p:grpSpPr>
          <a:xfrm rot="-9127115">
            <a:off x="7857395" y="3629061"/>
            <a:ext cx="316152" cy="1149676"/>
            <a:chOff x="4455175" y="2826325"/>
            <a:chExt cx="114450" cy="416200"/>
          </a:xfrm>
        </p:grpSpPr>
        <p:sp>
          <p:nvSpPr>
            <p:cNvPr id="7762" name="Google Shape;7762;p17"/>
            <p:cNvSpPr/>
            <p:nvPr/>
          </p:nvSpPr>
          <p:spPr>
            <a:xfrm>
              <a:off x="4475950" y="3204475"/>
              <a:ext cx="72900" cy="26675"/>
            </a:xfrm>
            <a:custGeom>
              <a:avLst/>
              <a:gdLst/>
              <a:ahLst/>
              <a:cxnLst/>
              <a:rect l="l" t="t" r="r" b="b"/>
              <a:pathLst>
                <a:path w="2916" h="1067" extrusionOk="0">
                  <a:moveTo>
                    <a:pt x="1" y="1"/>
                  </a:moveTo>
                  <a:lnTo>
                    <a:pt x="1" y="1066"/>
                  </a:lnTo>
                  <a:lnTo>
                    <a:pt x="2916" y="1066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17"/>
            <p:cNvSpPr/>
            <p:nvPr/>
          </p:nvSpPr>
          <p:spPr>
            <a:xfrm>
              <a:off x="4475950" y="3188400"/>
              <a:ext cx="72900" cy="27075"/>
            </a:xfrm>
            <a:custGeom>
              <a:avLst/>
              <a:gdLst/>
              <a:ahLst/>
              <a:cxnLst/>
              <a:rect l="l" t="t" r="r" b="b"/>
              <a:pathLst>
                <a:path w="2916" h="1083" extrusionOk="0">
                  <a:moveTo>
                    <a:pt x="1" y="1"/>
                  </a:moveTo>
                  <a:lnTo>
                    <a:pt x="1" y="1082"/>
                  </a:lnTo>
                  <a:lnTo>
                    <a:pt x="2916" y="1082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rgbClr val="B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17"/>
            <p:cNvSpPr/>
            <p:nvPr/>
          </p:nvSpPr>
          <p:spPr>
            <a:xfrm>
              <a:off x="4475950" y="3165675"/>
              <a:ext cx="72900" cy="26675"/>
            </a:xfrm>
            <a:custGeom>
              <a:avLst/>
              <a:gdLst/>
              <a:ahLst/>
              <a:cxnLst/>
              <a:rect l="l" t="t" r="r" b="b"/>
              <a:pathLst>
                <a:path w="2916" h="1067" extrusionOk="0">
                  <a:moveTo>
                    <a:pt x="1" y="1"/>
                  </a:moveTo>
                  <a:lnTo>
                    <a:pt x="1" y="1067"/>
                  </a:lnTo>
                  <a:lnTo>
                    <a:pt x="2916" y="1067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5" name="Google Shape;7765;p17"/>
            <p:cNvSpPr/>
            <p:nvPr/>
          </p:nvSpPr>
          <p:spPr>
            <a:xfrm>
              <a:off x="4499075" y="3150400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9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6" name="Google Shape;7766;p17"/>
            <p:cNvSpPr/>
            <p:nvPr/>
          </p:nvSpPr>
          <p:spPr>
            <a:xfrm>
              <a:off x="4499075" y="31237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1066" y="106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17"/>
            <p:cNvSpPr/>
            <p:nvPr/>
          </p:nvSpPr>
          <p:spPr>
            <a:xfrm>
              <a:off x="4499075" y="3177450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17"/>
            <p:cNvSpPr/>
            <p:nvPr/>
          </p:nvSpPr>
          <p:spPr>
            <a:xfrm>
              <a:off x="4499075" y="320447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1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17"/>
            <p:cNvSpPr/>
            <p:nvPr/>
          </p:nvSpPr>
          <p:spPr>
            <a:xfrm>
              <a:off x="4499075" y="3215450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B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17"/>
            <p:cNvSpPr/>
            <p:nvPr/>
          </p:nvSpPr>
          <p:spPr>
            <a:xfrm>
              <a:off x="4499075" y="3042650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17"/>
            <p:cNvSpPr/>
            <p:nvPr/>
          </p:nvSpPr>
          <p:spPr>
            <a:xfrm>
              <a:off x="4499075" y="301600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0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89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17"/>
            <p:cNvSpPr/>
            <p:nvPr/>
          </p:nvSpPr>
          <p:spPr>
            <a:xfrm>
              <a:off x="4499075" y="3069675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17"/>
            <p:cNvSpPr/>
            <p:nvPr/>
          </p:nvSpPr>
          <p:spPr>
            <a:xfrm>
              <a:off x="4499075" y="3096725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17"/>
            <p:cNvSpPr/>
            <p:nvPr/>
          </p:nvSpPr>
          <p:spPr>
            <a:xfrm>
              <a:off x="4499075" y="2935275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0"/>
                  </a:moveTo>
                  <a:lnTo>
                    <a:pt x="0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89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17"/>
            <p:cNvSpPr/>
            <p:nvPr/>
          </p:nvSpPr>
          <p:spPr>
            <a:xfrm>
              <a:off x="4499075" y="2908225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17"/>
            <p:cNvSpPr/>
            <p:nvPr/>
          </p:nvSpPr>
          <p:spPr>
            <a:xfrm>
              <a:off x="4499075" y="2961925"/>
              <a:ext cx="26675" cy="27050"/>
            </a:xfrm>
            <a:custGeom>
              <a:avLst/>
              <a:gdLst/>
              <a:ahLst/>
              <a:cxnLst/>
              <a:rect l="l" t="t" r="r" b="b"/>
              <a:pathLst>
                <a:path w="1067" h="1082" extrusionOk="0">
                  <a:moveTo>
                    <a:pt x="0" y="0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17"/>
            <p:cNvSpPr/>
            <p:nvPr/>
          </p:nvSpPr>
          <p:spPr>
            <a:xfrm>
              <a:off x="4499075" y="2988950"/>
              <a:ext cx="26675" cy="27075"/>
            </a:xfrm>
            <a:custGeom>
              <a:avLst/>
              <a:gdLst/>
              <a:ahLst/>
              <a:cxnLst/>
              <a:rect l="l" t="t" r="r" b="b"/>
              <a:pathLst>
                <a:path w="1067" h="1083" extrusionOk="0">
                  <a:moveTo>
                    <a:pt x="0" y="1"/>
                  </a:moveTo>
                  <a:lnTo>
                    <a:pt x="0" y="1082"/>
                  </a:lnTo>
                  <a:lnTo>
                    <a:pt x="1066" y="108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17"/>
            <p:cNvSpPr/>
            <p:nvPr/>
          </p:nvSpPr>
          <p:spPr>
            <a:xfrm>
              <a:off x="4504175" y="2826325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17"/>
            <p:cNvSpPr/>
            <p:nvPr/>
          </p:nvSpPr>
          <p:spPr>
            <a:xfrm>
              <a:off x="4504175" y="2842800"/>
              <a:ext cx="16475" cy="16075"/>
            </a:xfrm>
            <a:custGeom>
              <a:avLst/>
              <a:gdLst/>
              <a:ahLst/>
              <a:cxnLst/>
              <a:rect l="l" t="t" r="r" b="b"/>
              <a:pathLst>
                <a:path w="659" h="643" extrusionOk="0">
                  <a:moveTo>
                    <a:pt x="0" y="0"/>
                  </a:moveTo>
                  <a:lnTo>
                    <a:pt x="0" y="643"/>
                  </a:lnTo>
                  <a:lnTo>
                    <a:pt x="658" y="643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17"/>
            <p:cNvSpPr/>
            <p:nvPr/>
          </p:nvSpPr>
          <p:spPr>
            <a:xfrm>
              <a:off x="4504175" y="2858850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17"/>
            <p:cNvSpPr/>
            <p:nvPr/>
          </p:nvSpPr>
          <p:spPr>
            <a:xfrm>
              <a:off x="4520625" y="2842800"/>
              <a:ext cx="16475" cy="16075"/>
            </a:xfrm>
            <a:custGeom>
              <a:avLst/>
              <a:gdLst/>
              <a:ahLst/>
              <a:cxnLst/>
              <a:rect l="l" t="t" r="r" b="b"/>
              <a:pathLst>
                <a:path w="659" h="643" extrusionOk="0">
                  <a:moveTo>
                    <a:pt x="0" y="0"/>
                  </a:moveTo>
                  <a:lnTo>
                    <a:pt x="0" y="643"/>
                  </a:lnTo>
                  <a:lnTo>
                    <a:pt x="659" y="643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2" name="Google Shape;7782;p17"/>
            <p:cNvSpPr/>
            <p:nvPr/>
          </p:nvSpPr>
          <p:spPr>
            <a:xfrm>
              <a:off x="4520625" y="2858850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17"/>
            <p:cNvSpPr/>
            <p:nvPr/>
          </p:nvSpPr>
          <p:spPr>
            <a:xfrm>
              <a:off x="4537075" y="28588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1" y="1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6E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17"/>
            <p:cNvSpPr/>
            <p:nvPr/>
          </p:nvSpPr>
          <p:spPr>
            <a:xfrm>
              <a:off x="4553550" y="2875325"/>
              <a:ext cx="16075" cy="16475"/>
            </a:xfrm>
            <a:custGeom>
              <a:avLst/>
              <a:gdLst/>
              <a:ahLst/>
              <a:cxnLst/>
              <a:rect l="l" t="t" r="r" b="b"/>
              <a:pathLst>
                <a:path w="643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43" y="659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17"/>
            <p:cNvSpPr/>
            <p:nvPr/>
          </p:nvSpPr>
          <p:spPr>
            <a:xfrm>
              <a:off x="4487700" y="2842800"/>
              <a:ext cx="16500" cy="16075"/>
            </a:xfrm>
            <a:custGeom>
              <a:avLst/>
              <a:gdLst/>
              <a:ahLst/>
              <a:cxnLst/>
              <a:rect l="l" t="t" r="r" b="b"/>
              <a:pathLst>
                <a:path w="660" h="643" extrusionOk="0">
                  <a:moveTo>
                    <a:pt x="1" y="0"/>
                  </a:moveTo>
                  <a:lnTo>
                    <a:pt x="1" y="643"/>
                  </a:lnTo>
                  <a:lnTo>
                    <a:pt x="659" y="643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17"/>
            <p:cNvSpPr/>
            <p:nvPr/>
          </p:nvSpPr>
          <p:spPr>
            <a:xfrm>
              <a:off x="4487700" y="28588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1" y="1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17"/>
            <p:cNvSpPr/>
            <p:nvPr/>
          </p:nvSpPr>
          <p:spPr>
            <a:xfrm>
              <a:off x="4471250" y="2858850"/>
              <a:ext cx="16475" cy="16500"/>
            </a:xfrm>
            <a:custGeom>
              <a:avLst/>
              <a:gdLst/>
              <a:ahLst/>
              <a:cxnLst/>
              <a:rect l="l" t="t" r="r" b="b"/>
              <a:pathLst>
                <a:path w="659" h="660" extrusionOk="0">
                  <a:moveTo>
                    <a:pt x="0" y="1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17"/>
            <p:cNvSpPr/>
            <p:nvPr/>
          </p:nvSpPr>
          <p:spPr>
            <a:xfrm>
              <a:off x="4504175" y="287532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17"/>
            <p:cNvSpPr/>
            <p:nvPr/>
          </p:nvSpPr>
          <p:spPr>
            <a:xfrm>
              <a:off x="4520625" y="287532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17"/>
            <p:cNvSpPr/>
            <p:nvPr/>
          </p:nvSpPr>
          <p:spPr>
            <a:xfrm>
              <a:off x="4537075" y="287532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1" y="0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17"/>
            <p:cNvSpPr/>
            <p:nvPr/>
          </p:nvSpPr>
          <p:spPr>
            <a:xfrm>
              <a:off x="4487700" y="287532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1" y="0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2" name="Google Shape;7792;p17"/>
            <p:cNvSpPr/>
            <p:nvPr/>
          </p:nvSpPr>
          <p:spPr>
            <a:xfrm>
              <a:off x="4504175" y="289177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1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587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17"/>
            <p:cNvSpPr/>
            <p:nvPr/>
          </p:nvSpPr>
          <p:spPr>
            <a:xfrm>
              <a:off x="4520625" y="289177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1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17"/>
            <p:cNvSpPr/>
            <p:nvPr/>
          </p:nvSpPr>
          <p:spPr>
            <a:xfrm>
              <a:off x="4487700" y="289177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1" y="1"/>
                  </a:moveTo>
                  <a:lnTo>
                    <a:pt x="1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17"/>
            <p:cNvSpPr/>
            <p:nvPr/>
          </p:nvSpPr>
          <p:spPr>
            <a:xfrm>
              <a:off x="4471250" y="2875325"/>
              <a:ext cx="16475" cy="16475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0" y="0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17"/>
            <p:cNvSpPr/>
            <p:nvPr/>
          </p:nvSpPr>
          <p:spPr>
            <a:xfrm>
              <a:off x="4455175" y="2875325"/>
              <a:ext cx="16100" cy="16475"/>
            </a:xfrm>
            <a:custGeom>
              <a:avLst/>
              <a:gdLst/>
              <a:ahLst/>
              <a:cxnLst/>
              <a:rect l="l" t="t" r="r" b="b"/>
              <a:pathLst>
                <a:path w="644" h="659" extrusionOk="0">
                  <a:moveTo>
                    <a:pt x="1" y="0"/>
                  </a:moveTo>
                  <a:lnTo>
                    <a:pt x="1" y="659"/>
                  </a:lnTo>
                  <a:lnTo>
                    <a:pt x="643" y="659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7" name="Google Shape;7797;p17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7798" name="Google Shape;7798;p17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7799" name="Google Shape;7799;p1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0" name="Google Shape;7800;p1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1" name="Google Shape;7801;p1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2" name="Google Shape;7802;p1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3" name="Google Shape;7803;p1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4" name="Google Shape;7804;p1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5" name="Google Shape;7805;p1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6" name="Google Shape;7806;p1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7" name="Google Shape;7807;p1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8" name="Google Shape;7808;p1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9" name="Google Shape;7809;p1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0" name="Google Shape;7810;p1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1" name="Google Shape;7811;p1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2" name="Google Shape;7812;p1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3" name="Google Shape;7813;p1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4" name="Google Shape;7814;p1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5" name="Google Shape;7815;p1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6" name="Google Shape;7816;p1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7" name="Google Shape;7817;p1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8" name="Google Shape;7818;p1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9" name="Google Shape;7819;p1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0" name="Google Shape;7820;p1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1" name="Google Shape;7821;p1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2" name="Google Shape;7822;p1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3" name="Google Shape;7823;p1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4" name="Google Shape;7824;p1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5" name="Google Shape;7825;p1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6" name="Google Shape;7826;p1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7" name="Google Shape;7827;p1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8" name="Google Shape;7828;p1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9" name="Google Shape;7829;p1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0" name="Google Shape;7830;p1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1" name="Google Shape;7831;p1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2" name="Google Shape;7832;p1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3" name="Google Shape;7833;p1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4" name="Google Shape;7834;p1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5" name="Google Shape;7835;p1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6" name="Google Shape;7836;p1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7" name="Google Shape;7837;p1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8" name="Google Shape;7838;p1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9" name="Google Shape;7839;p1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0" name="Google Shape;7840;p1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1" name="Google Shape;7841;p1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42" name="Google Shape;7842;p17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7843" name="Google Shape;7843;p1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4" name="Google Shape;7844;p1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5" name="Google Shape;7845;p1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6" name="Google Shape;7846;p1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7" name="Google Shape;7847;p1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8" name="Google Shape;7848;p1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9" name="Google Shape;7849;p1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0" name="Google Shape;7850;p1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1" name="Google Shape;7851;p1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2" name="Google Shape;7852;p1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3" name="Google Shape;7853;p1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4" name="Google Shape;7854;p1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5" name="Google Shape;7855;p1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6" name="Google Shape;7856;p1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7" name="Google Shape;7857;p1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8" name="Google Shape;7858;p1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9" name="Google Shape;7859;p1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0" name="Google Shape;7860;p1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1" name="Google Shape;7861;p1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2" name="Google Shape;7862;p1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3" name="Google Shape;7863;p1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4" name="Google Shape;7864;p1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5" name="Google Shape;7865;p1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6" name="Google Shape;7866;p1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7" name="Google Shape;7867;p1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8" name="Google Shape;7868;p1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9" name="Google Shape;7869;p1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0" name="Google Shape;7870;p1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1" name="Google Shape;7871;p1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2" name="Google Shape;7872;p1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3" name="Google Shape;7873;p1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4" name="Google Shape;7874;p1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5" name="Google Shape;7875;p1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6" name="Google Shape;7876;p1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7" name="Google Shape;7877;p1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8" name="Google Shape;7878;p1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9" name="Google Shape;7879;p1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0" name="Google Shape;7880;p1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1" name="Google Shape;7881;p1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2" name="Google Shape;7882;p1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3" name="Google Shape;7883;p1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4" name="Google Shape;7884;p1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5" name="Google Shape;7885;p1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86" name="Google Shape;7886;p17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7887" name="Google Shape;7887;p1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8" name="Google Shape;7888;p1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9" name="Google Shape;7889;p1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0" name="Google Shape;7890;p1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1" name="Google Shape;7891;p1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2" name="Google Shape;7892;p1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3" name="Google Shape;7893;p1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4" name="Google Shape;7894;p1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5" name="Google Shape;7895;p1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6" name="Google Shape;7896;p1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7" name="Google Shape;7897;p1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8" name="Google Shape;7898;p1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9" name="Google Shape;7899;p1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0" name="Google Shape;7900;p1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1" name="Google Shape;7901;p1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2" name="Google Shape;7902;p1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3" name="Google Shape;7903;p1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4" name="Google Shape;7904;p1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5" name="Google Shape;7905;p1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6" name="Google Shape;7906;p1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7" name="Google Shape;7907;p1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8" name="Google Shape;7908;p1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9" name="Google Shape;7909;p1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0" name="Google Shape;7910;p1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1" name="Google Shape;7911;p1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2" name="Google Shape;7912;p1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3" name="Google Shape;7913;p1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4" name="Google Shape;7914;p1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5" name="Google Shape;7915;p1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6" name="Google Shape;7916;p1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7" name="Google Shape;7917;p1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8" name="Google Shape;7918;p1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9" name="Google Shape;7919;p1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0" name="Google Shape;7920;p1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1" name="Google Shape;7921;p1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2" name="Google Shape;7922;p1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3" name="Google Shape;7923;p1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4" name="Google Shape;7924;p1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5" name="Google Shape;7925;p1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6" name="Google Shape;7926;p1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7" name="Google Shape;7927;p1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8" name="Google Shape;7928;p1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9" name="Google Shape;7929;p1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30" name="Google Shape;7930;p17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7931" name="Google Shape;7931;p1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2" name="Google Shape;7932;p1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3" name="Google Shape;7933;p1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4" name="Google Shape;7934;p1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5" name="Google Shape;7935;p1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6" name="Google Shape;7936;p1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7" name="Google Shape;7937;p1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8" name="Google Shape;7938;p1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9" name="Google Shape;7939;p1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0" name="Google Shape;7940;p1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1" name="Google Shape;7941;p1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2" name="Google Shape;7942;p1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3" name="Google Shape;7943;p1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4" name="Google Shape;7944;p1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5" name="Google Shape;7945;p1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6" name="Google Shape;7946;p1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7" name="Google Shape;7947;p1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8" name="Google Shape;7948;p1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9" name="Google Shape;7949;p1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0" name="Google Shape;7950;p1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1" name="Google Shape;7951;p1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2" name="Google Shape;7952;p1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3" name="Google Shape;7953;p1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4" name="Google Shape;7954;p1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5" name="Google Shape;7955;p1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6" name="Google Shape;7956;p1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7" name="Google Shape;7957;p1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8" name="Google Shape;7958;p1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9" name="Google Shape;7959;p1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0" name="Google Shape;7960;p1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1" name="Google Shape;7961;p1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2" name="Google Shape;7962;p1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3" name="Google Shape;7963;p1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4" name="Google Shape;7964;p1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5" name="Google Shape;7965;p1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6" name="Google Shape;7966;p1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7" name="Google Shape;7967;p1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8" name="Google Shape;7968;p1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9" name="Google Shape;7969;p1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0" name="Google Shape;7970;p1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1" name="Google Shape;7971;p1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2" name="Google Shape;7972;p1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3" name="Google Shape;7973;p1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4" name="Google Shape;7974;p17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7975" name="Google Shape;7975;p1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6" name="Google Shape;7976;p1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7" name="Google Shape;7977;p1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8" name="Google Shape;7978;p1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9" name="Google Shape;7979;p1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0" name="Google Shape;7980;p1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1" name="Google Shape;7981;p1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2" name="Google Shape;7982;p1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3" name="Google Shape;7983;p1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4" name="Google Shape;7984;p1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5" name="Google Shape;7985;p1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6" name="Google Shape;7986;p1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7" name="Google Shape;7987;p1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8" name="Google Shape;7988;p1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9" name="Google Shape;7989;p1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0" name="Google Shape;7990;p1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1" name="Google Shape;7991;p1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2" name="Google Shape;7992;p1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3" name="Google Shape;7993;p1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4" name="Google Shape;7994;p1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5" name="Google Shape;7995;p1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6" name="Google Shape;7996;p1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7" name="Google Shape;7997;p1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8" name="Google Shape;7998;p1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9" name="Google Shape;7999;p1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0" name="Google Shape;8000;p1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1" name="Google Shape;8001;p1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2" name="Google Shape;8002;p1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3" name="Google Shape;8003;p1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4" name="Google Shape;8004;p1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5" name="Google Shape;8005;p1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6" name="Google Shape;8006;p1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7" name="Google Shape;8007;p1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8" name="Google Shape;8008;p1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9" name="Google Shape;8009;p1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0" name="Google Shape;8010;p1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1" name="Google Shape;8011;p1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2" name="Google Shape;8012;p1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3" name="Google Shape;8013;p1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4" name="Google Shape;8014;p1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5" name="Google Shape;8015;p1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6" name="Google Shape;8016;p1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7" name="Google Shape;8017;p1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18" name="Google Shape;8018;p17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8019" name="Google Shape;8019;p1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0" name="Google Shape;8020;p1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1" name="Google Shape;8021;p1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2" name="Google Shape;8022;p1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3" name="Google Shape;8023;p1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4" name="Google Shape;8024;p1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5" name="Google Shape;8025;p1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6" name="Google Shape;8026;p1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7" name="Google Shape;8027;p1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8" name="Google Shape;8028;p1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9" name="Google Shape;8029;p1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0" name="Google Shape;8030;p1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1" name="Google Shape;8031;p1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2" name="Google Shape;8032;p1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3" name="Google Shape;8033;p1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4" name="Google Shape;8034;p1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5" name="Google Shape;8035;p1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6" name="Google Shape;8036;p1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7" name="Google Shape;8037;p1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8" name="Google Shape;8038;p1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9" name="Google Shape;8039;p1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0" name="Google Shape;8040;p1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1" name="Google Shape;8041;p1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2" name="Google Shape;8042;p1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3" name="Google Shape;8043;p1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4" name="Google Shape;8044;p1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5" name="Google Shape;8045;p1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6" name="Google Shape;8046;p1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7" name="Google Shape;8047;p1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8" name="Google Shape;8048;p1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9" name="Google Shape;8049;p1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0" name="Google Shape;8050;p1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1" name="Google Shape;8051;p1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2" name="Google Shape;8052;p1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3" name="Google Shape;8053;p1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4" name="Google Shape;8054;p1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5" name="Google Shape;8055;p1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6" name="Google Shape;8056;p1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7" name="Google Shape;8057;p1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8" name="Google Shape;8058;p1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9" name="Google Shape;8059;p1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0" name="Google Shape;8060;p1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1" name="Google Shape;8061;p1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62" name="Google Shape;8062;p17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8063" name="Google Shape;8063;p1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4" name="Google Shape;8064;p1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5" name="Google Shape;8065;p1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6" name="Google Shape;8066;p1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7" name="Google Shape;8067;p1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8" name="Google Shape;8068;p1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9" name="Google Shape;8069;p1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0" name="Google Shape;8070;p1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1" name="Google Shape;8071;p1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2" name="Google Shape;8072;p1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3" name="Google Shape;8073;p1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4" name="Google Shape;8074;p1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5" name="Google Shape;8075;p1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6" name="Google Shape;8076;p1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7" name="Google Shape;8077;p1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8" name="Google Shape;8078;p1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9" name="Google Shape;8079;p1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0" name="Google Shape;8080;p1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1" name="Google Shape;8081;p1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2" name="Google Shape;8082;p1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3" name="Google Shape;8083;p1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4" name="Google Shape;8084;p1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5" name="Google Shape;8085;p1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6" name="Google Shape;8086;p1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7" name="Google Shape;8087;p1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8" name="Google Shape;8088;p1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9" name="Google Shape;8089;p1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0" name="Google Shape;8090;p1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1" name="Google Shape;8091;p1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2" name="Google Shape;8092;p1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3" name="Google Shape;8093;p1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4" name="Google Shape;8094;p1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5" name="Google Shape;8095;p1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6" name="Google Shape;8096;p1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7" name="Google Shape;8097;p1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8" name="Google Shape;8098;p1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9" name="Google Shape;8099;p1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0" name="Google Shape;8100;p1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1" name="Google Shape;8101;p1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2" name="Google Shape;8102;p1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3" name="Google Shape;8103;p1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4" name="Google Shape;8104;p1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5" name="Google Shape;8105;p1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06" name="Google Shape;8106;p17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8107" name="Google Shape;8107;p1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8" name="Google Shape;8108;p1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9" name="Google Shape;8109;p1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0" name="Google Shape;8110;p1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1" name="Google Shape;8111;p1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2" name="Google Shape;8112;p1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3" name="Google Shape;8113;p1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4" name="Google Shape;8114;p1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5" name="Google Shape;8115;p1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6" name="Google Shape;8116;p1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7" name="Google Shape;8117;p1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8" name="Google Shape;8118;p1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9" name="Google Shape;8119;p1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0" name="Google Shape;8120;p1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1" name="Google Shape;8121;p1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2" name="Google Shape;8122;p1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3" name="Google Shape;8123;p1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4" name="Google Shape;8124;p1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5" name="Google Shape;8125;p1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6" name="Google Shape;8126;p1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7" name="Google Shape;8127;p1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8" name="Google Shape;8128;p1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9" name="Google Shape;8129;p1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0" name="Google Shape;8130;p1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1" name="Google Shape;8131;p1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2" name="Google Shape;8132;p1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3" name="Google Shape;8133;p1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4" name="Google Shape;8134;p1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5" name="Google Shape;8135;p1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6" name="Google Shape;8136;p1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7" name="Google Shape;8137;p1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8" name="Google Shape;8138;p1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9" name="Google Shape;8139;p1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0" name="Google Shape;8140;p1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1" name="Google Shape;8141;p1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2" name="Google Shape;8142;p1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3" name="Google Shape;8143;p1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4" name="Google Shape;8144;p1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5" name="Google Shape;8145;p1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6" name="Google Shape;8146;p1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7" name="Google Shape;8147;p1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8" name="Google Shape;8148;p1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9" name="Google Shape;8149;p1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0" name="Google Shape;8150;p17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8151" name="Google Shape;8151;p1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2" name="Google Shape;8152;p1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3" name="Google Shape;8153;p1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4" name="Google Shape;8154;p1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5" name="Google Shape;8155;p1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6" name="Google Shape;8156;p1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7" name="Google Shape;8157;p1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8" name="Google Shape;8158;p1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9" name="Google Shape;8159;p1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0" name="Google Shape;8160;p1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1" name="Google Shape;8161;p1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2" name="Google Shape;8162;p1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3" name="Google Shape;8163;p1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4" name="Google Shape;8164;p1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5" name="Google Shape;8165;p1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6" name="Google Shape;8166;p1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7" name="Google Shape;8167;p1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8" name="Google Shape;8168;p1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9" name="Google Shape;8169;p1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0" name="Google Shape;8170;p1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1" name="Google Shape;8171;p1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2" name="Google Shape;8172;p1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3" name="Google Shape;8173;p1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4" name="Google Shape;8174;p1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5" name="Google Shape;8175;p1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6" name="Google Shape;8176;p1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7" name="Google Shape;8177;p1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8" name="Google Shape;8178;p1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9" name="Google Shape;8179;p1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0" name="Google Shape;8180;p1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1" name="Google Shape;8181;p1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2" name="Google Shape;8182;p1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3" name="Google Shape;8183;p1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4" name="Google Shape;8184;p1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5" name="Google Shape;8185;p1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6" name="Google Shape;8186;p1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7" name="Google Shape;8187;p1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8" name="Google Shape;8188;p1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9" name="Google Shape;8189;p1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0" name="Google Shape;8190;p1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1" name="Google Shape;8191;p1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2" name="Google Shape;8192;p1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3" name="Google Shape;8193;p1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94" name="Google Shape;8194;p17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8195" name="Google Shape;8195;p17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8196" name="Google Shape;8196;p17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7" name="Google Shape;8197;p17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8" name="Google Shape;8198;p17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9" name="Google Shape;8199;p17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0" name="Google Shape;8200;p17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1" name="Google Shape;8201;p17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2" name="Google Shape;8202;p17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3" name="Google Shape;8203;p17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4" name="Google Shape;8204;p17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5" name="Google Shape;8205;p17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6" name="Google Shape;8206;p17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7" name="Google Shape;8207;p17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8" name="Google Shape;8208;p17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9" name="Google Shape;8209;p17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0" name="Google Shape;8210;p17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1" name="Google Shape;8211;p17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2" name="Google Shape;8212;p17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3" name="Google Shape;8213;p17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4" name="Google Shape;8214;p17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5" name="Google Shape;8215;p17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6" name="Google Shape;8216;p17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7" name="Google Shape;8217;p17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8" name="Google Shape;8218;p17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9" name="Google Shape;8219;p17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0" name="Google Shape;8220;p17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1" name="Google Shape;8221;p17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2" name="Google Shape;8222;p17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23" name="Google Shape;8223;p17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8224" name="Google Shape;8224;p17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5" name="Google Shape;8225;p17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6" name="Google Shape;8226;p17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7" name="Google Shape;8227;p17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8" name="Google Shape;8228;p17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9" name="Google Shape;8229;p17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0" name="Google Shape;8230;p17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1" name="Google Shape;8231;p17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2" name="Google Shape;8232;p17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3" name="Google Shape;8233;p17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4" name="Google Shape;8234;p17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5" name="Google Shape;8235;p17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6" name="Google Shape;8236;p17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7" name="Google Shape;8237;p17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8" name="Google Shape;8238;p17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9" name="Google Shape;8239;p17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0" name="Google Shape;8240;p17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1" name="Google Shape;8241;p17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2" name="Google Shape;8242;p17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3" name="Google Shape;8243;p17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4" name="Google Shape;8244;p17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5" name="Google Shape;8245;p17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6" name="Google Shape;8246;p17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7" name="Google Shape;8247;p17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8" name="Google Shape;8248;p17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9" name="Google Shape;8249;p17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0" name="Google Shape;8250;p17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51" name="Google Shape;8251;p17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8252" name="Google Shape;8252;p17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3" name="Google Shape;8253;p17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4" name="Google Shape;8254;p17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5" name="Google Shape;8255;p17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6" name="Google Shape;8256;p17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7" name="Google Shape;8257;p17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8" name="Google Shape;8258;p17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9" name="Google Shape;8259;p17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0" name="Google Shape;8260;p17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1" name="Google Shape;8261;p17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2" name="Google Shape;8262;p17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3" name="Google Shape;8263;p17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4" name="Google Shape;8264;p17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5" name="Google Shape;8265;p17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6" name="Google Shape;8266;p17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7" name="Google Shape;8267;p17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8" name="Google Shape;8268;p17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9" name="Google Shape;8269;p17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0" name="Google Shape;8270;p17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1" name="Google Shape;8271;p17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2" name="Google Shape;8272;p17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3" name="Google Shape;8273;p17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4" name="Google Shape;8274;p17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5" name="Google Shape;8275;p17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6" name="Google Shape;8276;p17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7" name="Google Shape;8277;p17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8" name="Google Shape;8278;p17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79" name="Google Shape;8279;p17"/>
          <p:cNvSpPr txBox="1">
            <a:spLocks noGrp="1"/>
          </p:cNvSpPr>
          <p:nvPr>
            <p:ph type="title"/>
          </p:nvPr>
        </p:nvSpPr>
        <p:spPr>
          <a:xfrm>
            <a:off x="720000" y="2751613"/>
            <a:ext cx="4891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80" name="Google Shape;8280;p17"/>
          <p:cNvSpPr txBox="1">
            <a:spLocks noGrp="1"/>
          </p:cNvSpPr>
          <p:nvPr>
            <p:ph type="subTitle" idx="1"/>
          </p:nvPr>
        </p:nvSpPr>
        <p:spPr>
          <a:xfrm>
            <a:off x="720000" y="3500100"/>
            <a:ext cx="4891800" cy="46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81" name="Google Shape;8281;p17"/>
          <p:cNvSpPr txBox="1">
            <a:spLocks noGrp="1"/>
          </p:cNvSpPr>
          <p:nvPr>
            <p:ph type="title" idx="2" hasCustomPrompt="1"/>
          </p:nvPr>
        </p:nvSpPr>
        <p:spPr>
          <a:xfrm>
            <a:off x="790450" y="1355863"/>
            <a:ext cx="1624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3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8282" name="Google Shape;8282;p17"/>
          <p:cNvGrpSpPr/>
          <p:nvPr/>
        </p:nvGrpSpPr>
        <p:grpSpPr>
          <a:xfrm>
            <a:off x="6449654" y="3991276"/>
            <a:ext cx="1120238" cy="612226"/>
            <a:chOff x="4243175" y="1124500"/>
            <a:chExt cx="240250" cy="131300"/>
          </a:xfrm>
        </p:grpSpPr>
        <p:sp>
          <p:nvSpPr>
            <p:cNvPr id="8283" name="Google Shape;8283;p17"/>
            <p:cNvSpPr/>
            <p:nvPr/>
          </p:nvSpPr>
          <p:spPr>
            <a:xfrm>
              <a:off x="4352525" y="1124500"/>
              <a:ext cx="21575" cy="21975"/>
            </a:xfrm>
            <a:custGeom>
              <a:avLst/>
              <a:gdLst/>
              <a:ahLst/>
              <a:cxnLst/>
              <a:rect l="l" t="t" r="r" b="b"/>
              <a:pathLst>
                <a:path w="863" h="879" extrusionOk="0">
                  <a:moveTo>
                    <a:pt x="0" y="0"/>
                  </a:moveTo>
                  <a:lnTo>
                    <a:pt x="0" y="878"/>
                  </a:lnTo>
                  <a:lnTo>
                    <a:pt x="862" y="878"/>
                  </a:lnTo>
                  <a:lnTo>
                    <a:pt x="8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17"/>
            <p:cNvSpPr/>
            <p:nvPr/>
          </p:nvSpPr>
          <p:spPr>
            <a:xfrm>
              <a:off x="4352525" y="1146450"/>
              <a:ext cx="21575" cy="21950"/>
            </a:xfrm>
            <a:custGeom>
              <a:avLst/>
              <a:gdLst/>
              <a:ahLst/>
              <a:cxnLst/>
              <a:rect l="l" t="t" r="r" b="b"/>
              <a:pathLst>
                <a:path w="863" h="878" extrusionOk="0">
                  <a:moveTo>
                    <a:pt x="0" y="0"/>
                  </a:moveTo>
                  <a:lnTo>
                    <a:pt x="0" y="878"/>
                  </a:lnTo>
                  <a:lnTo>
                    <a:pt x="862" y="878"/>
                  </a:lnTo>
                  <a:lnTo>
                    <a:pt x="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17"/>
            <p:cNvSpPr/>
            <p:nvPr/>
          </p:nvSpPr>
          <p:spPr>
            <a:xfrm>
              <a:off x="4243175" y="116837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1"/>
                  </a:moveTo>
                  <a:lnTo>
                    <a:pt x="1" y="879"/>
                  </a:lnTo>
                  <a:lnTo>
                    <a:pt x="879" y="879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17"/>
            <p:cNvSpPr/>
            <p:nvPr/>
          </p:nvSpPr>
          <p:spPr>
            <a:xfrm>
              <a:off x="4330575" y="116837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0" y="1"/>
                  </a:moveTo>
                  <a:lnTo>
                    <a:pt x="0" y="879"/>
                  </a:lnTo>
                  <a:lnTo>
                    <a:pt x="878" y="879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17"/>
            <p:cNvSpPr/>
            <p:nvPr/>
          </p:nvSpPr>
          <p:spPr>
            <a:xfrm>
              <a:off x="4352525" y="1168375"/>
              <a:ext cx="21575" cy="21975"/>
            </a:xfrm>
            <a:custGeom>
              <a:avLst/>
              <a:gdLst/>
              <a:ahLst/>
              <a:cxnLst/>
              <a:rect l="l" t="t" r="r" b="b"/>
              <a:pathLst>
                <a:path w="863" h="879" extrusionOk="0">
                  <a:moveTo>
                    <a:pt x="0" y="1"/>
                  </a:moveTo>
                  <a:lnTo>
                    <a:pt x="0" y="879"/>
                  </a:lnTo>
                  <a:lnTo>
                    <a:pt x="862" y="879"/>
                  </a:lnTo>
                  <a:lnTo>
                    <a:pt x="862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17"/>
            <p:cNvSpPr/>
            <p:nvPr/>
          </p:nvSpPr>
          <p:spPr>
            <a:xfrm>
              <a:off x="4374075" y="1168375"/>
              <a:ext cx="21950" cy="21975"/>
            </a:xfrm>
            <a:custGeom>
              <a:avLst/>
              <a:gdLst/>
              <a:ahLst/>
              <a:cxnLst/>
              <a:rect l="l" t="t" r="r" b="b"/>
              <a:pathLst>
                <a:path w="878" h="879" extrusionOk="0">
                  <a:moveTo>
                    <a:pt x="0" y="1"/>
                  </a:moveTo>
                  <a:lnTo>
                    <a:pt x="0" y="879"/>
                  </a:lnTo>
                  <a:lnTo>
                    <a:pt x="878" y="879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17"/>
            <p:cNvSpPr/>
            <p:nvPr/>
          </p:nvSpPr>
          <p:spPr>
            <a:xfrm>
              <a:off x="4243175" y="1190325"/>
              <a:ext cx="21975" cy="21575"/>
            </a:xfrm>
            <a:custGeom>
              <a:avLst/>
              <a:gdLst/>
              <a:ahLst/>
              <a:cxnLst/>
              <a:rect l="l" t="t" r="r" b="b"/>
              <a:pathLst>
                <a:path w="879" h="863" extrusionOk="0">
                  <a:moveTo>
                    <a:pt x="1" y="1"/>
                  </a:moveTo>
                  <a:lnTo>
                    <a:pt x="1" y="863"/>
                  </a:lnTo>
                  <a:lnTo>
                    <a:pt x="879" y="863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17"/>
            <p:cNvSpPr/>
            <p:nvPr/>
          </p:nvSpPr>
          <p:spPr>
            <a:xfrm>
              <a:off x="4265125" y="1190325"/>
              <a:ext cx="21575" cy="21575"/>
            </a:xfrm>
            <a:custGeom>
              <a:avLst/>
              <a:gdLst/>
              <a:ahLst/>
              <a:cxnLst/>
              <a:rect l="l" t="t" r="r" b="b"/>
              <a:pathLst>
                <a:path w="863" h="863" extrusionOk="0">
                  <a:moveTo>
                    <a:pt x="1" y="1"/>
                  </a:moveTo>
                  <a:lnTo>
                    <a:pt x="1" y="863"/>
                  </a:lnTo>
                  <a:lnTo>
                    <a:pt x="863" y="863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17"/>
            <p:cNvSpPr/>
            <p:nvPr/>
          </p:nvSpPr>
          <p:spPr>
            <a:xfrm>
              <a:off x="4308625" y="1190325"/>
              <a:ext cx="21975" cy="21575"/>
            </a:xfrm>
            <a:custGeom>
              <a:avLst/>
              <a:gdLst/>
              <a:ahLst/>
              <a:cxnLst/>
              <a:rect l="l" t="t" r="r" b="b"/>
              <a:pathLst>
                <a:path w="879" h="863" extrusionOk="0">
                  <a:moveTo>
                    <a:pt x="1" y="1"/>
                  </a:moveTo>
                  <a:lnTo>
                    <a:pt x="1" y="863"/>
                  </a:lnTo>
                  <a:lnTo>
                    <a:pt x="878" y="86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17"/>
            <p:cNvSpPr/>
            <p:nvPr/>
          </p:nvSpPr>
          <p:spPr>
            <a:xfrm>
              <a:off x="4330575" y="1190325"/>
              <a:ext cx="21975" cy="21575"/>
            </a:xfrm>
            <a:custGeom>
              <a:avLst/>
              <a:gdLst/>
              <a:ahLst/>
              <a:cxnLst/>
              <a:rect l="l" t="t" r="r" b="b"/>
              <a:pathLst>
                <a:path w="879" h="863" extrusionOk="0">
                  <a:moveTo>
                    <a:pt x="0" y="1"/>
                  </a:moveTo>
                  <a:lnTo>
                    <a:pt x="0" y="863"/>
                  </a:lnTo>
                  <a:lnTo>
                    <a:pt x="878" y="86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17"/>
            <p:cNvSpPr/>
            <p:nvPr/>
          </p:nvSpPr>
          <p:spPr>
            <a:xfrm>
              <a:off x="4352525" y="1190325"/>
              <a:ext cx="21575" cy="21575"/>
            </a:xfrm>
            <a:custGeom>
              <a:avLst/>
              <a:gdLst/>
              <a:ahLst/>
              <a:cxnLst/>
              <a:rect l="l" t="t" r="r" b="b"/>
              <a:pathLst>
                <a:path w="863" h="863" extrusionOk="0">
                  <a:moveTo>
                    <a:pt x="0" y="1"/>
                  </a:moveTo>
                  <a:lnTo>
                    <a:pt x="0" y="863"/>
                  </a:lnTo>
                  <a:lnTo>
                    <a:pt x="862" y="863"/>
                  </a:lnTo>
                  <a:lnTo>
                    <a:pt x="8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17"/>
            <p:cNvSpPr/>
            <p:nvPr/>
          </p:nvSpPr>
          <p:spPr>
            <a:xfrm>
              <a:off x="4374075" y="1190325"/>
              <a:ext cx="21950" cy="21575"/>
            </a:xfrm>
            <a:custGeom>
              <a:avLst/>
              <a:gdLst/>
              <a:ahLst/>
              <a:cxnLst/>
              <a:rect l="l" t="t" r="r" b="b"/>
              <a:pathLst>
                <a:path w="878" h="863" extrusionOk="0">
                  <a:moveTo>
                    <a:pt x="0" y="1"/>
                  </a:moveTo>
                  <a:lnTo>
                    <a:pt x="0" y="863"/>
                  </a:lnTo>
                  <a:lnTo>
                    <a:pt x="878" y="86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17"/>
            <p:cNvSpPr/>
            <p:nvPr/>
          </p:nvSpPr>
          <p:spPr>
            <a:xfrm>
              <a:off x="4396000" y="1190325"/>
              <a:ext cx="21975" cy="21575"/>
            </a:xfrm>
            <a:custGeom>
              <a:avLst/>
              <a:gdLst/>
              <a:ahLst/>
              <a:cxnLst/>
              <a:rect l="l" t="t" r="r" b="b"/>
              <a:pathLst>
                <a:path w="879" h="863" extrusionOk="0">
                  <a:moveTo>
                    <a:pt x="1" y="1"/>
                  </a:moveTo>
                  <a:lnTo>
                    <a:pt x="1" y="863"/>
                  </a:lnTo>
                  <a:lnTo>
                    <a:pt x="879" y="863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17"/>
            <p:cNvSpPr/>
            <p:nvPr/>
          </p:nvSpPr>
          <p:spPr>
            <a:xfrm>
              <a:off x="4439900" y="1190325"/>
              <a:ext cx="21575" cy="21575"/>
            </a:xfrm>
            <a:custGeom>
              <a:avLst/>
              <a:gdLst/>
              <a:ahLst/>
              <a:cxnLst/>
              <a:rect l="l" t="t" r="r" b="b"/>
              <a:pathLst>
                <a:path w="863" h="863" extrusionOk="0">
                  <a:moveTo>
                    <a:pt x="0" y="1"/>
                  </a:moveTo>
                  <a:lnTo>
                    <a:pt x="0" y="863"/>
                  </a:lnTo>
                  <a:lnTo>
                    <a:pt x="863" y="863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17"/>
            <p:cNvSpPr/>
            <p:nvPr/>
          </p:nvSpPr>
          <p:spPr>
            <a:xfrm>
              <a:off x="4243175" y="121187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79" y="878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17"/>
            <p:cNvSpPr/>
            <p:nvPr/>
          </p:nvSpPr>
          <p:spPr>
            <a:xfrm>
              <a:off x="4265125" y="1211875"/>
              <a:ext cx="21575" cy="21975"/>
            </a:xfrm>
            <a:custGeom>
              <a:avLst/>
              <a:gdLst/>
              <a:ahLst/>
              <a:cxnLst/>
              <a:rect l="l" t="t" r="r" b="b"/>
              <a:pathLst>
                <a:path w="863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63" y="878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17"/>
            <p:cNvSpPr/>
            <p:nvPr/>
          </p:nvSpPr>
          <p:spPr>
            <a:xfrm>
              <a:off x="4286675" y="121187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79" y="878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17"/>
            <p:cNvSpPr/>
            <p:nvPr/>
          </p:nvSpPr>
          <p:spPr>
            <a:xfrm>
              <a:off x="4308625" y="121187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78" y="878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17"/>
            <p:cNvSpPr/>
            <p:nvPr/>
          </p:nvSpPr>
          <p:spPr>
            <a:xfrm>
              <a:off x="4330575" y="121187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0" y="1"/>
                  </a:moveTo>
                  <a:lnTo>
                    <a:pt x="0" y="878"/>
                  </a:lnTo>
                  <a:lnTo>
                    <a:pt x="878" y="878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17"/>
            <p:cNvSpPr/>
            <p:nvPr/>
          </p:nvSpPr>
          <p:spPr>
            <a:xfrm>
              <a:off x="4352525" y="1211875"/>
              <a:ext cx="21575" cy="21975"/>
            </a:xfrm>
            <a:custGeom>
              <a:avLst/>
              <a:gdLst/>
              <a:ahLst/>
              <a:cxnLst/>
              <a:rect l="l" t="t" r="r" b="b"/>
              <a:pathLst>
                <a:path w="863" h="879" extrusionOk="0">
                  <a:moveTo>
                    <a:pt x="0" y="1"/>
                  </a:moveTo>
                  <a:lnTo>
                    <a:pt x="0" y="878"/>
                  </a:lnTo>
                  <a:lnTo>
                    <a:pt x="862" y="878"/>
                  </a:lnTo>
                  <a:lnTo>
                    <a:pt x="862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17"/>
            <p:cNvSpPr/>
            <p:nvPr/>
          </p:nvSpPr>
          <p:spPr>
            <a:xfrm>
              <a:off x="4374075" y="1211875"/>
              <a:ext cx="21950" cy="21975"/>
            </a:xfrm>
            <a:custGeom>
              <a:avLst/>
              <a:gdLst/>
              <a:ahLst/>
              <a:cxnLst/>
              <a:rect l="l" t="t" r="r" b="b"/>
              <a:pathLst>
                <a:path w="878" h="879" extrusionOk="0">
                  <a:moveTo>
                    <a:pt x="0" y="1"/>
                  </a:moveTo>
                  <a:lnTo>
                    <a:pt x="0" y="878"/>
                  </a:lnTo>
                  <a:lnTo>
                    <a:pt x="878" y="878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17"/>
            <p:cNvSpPr/>
            <p:nvPr/>
          </p:nvSpPr>
          <p:spPr>
            <a:xfrm>
              <a:off x="4396000" y="121187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79" y="878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17"/>
            <p:cNvSpPr/>
            <p:nvPr/>
          </p:nvSpPr>
          <p:spPr>
            <a:xfrm>
              <a:off x="4417950" y="121187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78" y="878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17"/>
            <p:cNvSpPr/>
            <p:nvPr/>
          </p:nvSpPr>
          <p:spPr>
            <a:xfrm>
              <a:off x="4439900" y="1211875"/>
              <a:ext cx="21575" cy="21975"/>
            </a:xfrm>
            <a:custGeom>
              <a:avLst/>
              <a:gdLst/>
              <a:ahLst/>
              <a:cxnLst/>
              <a:rect l="l" t="t" r="r" b="b"/>
              <a:pathLst>
                <a:path w="863" h="879" extrusionOk="0">
                  <a:moveTo>
                    <a:pt x="0" y="1"/>
                  </a:moveTo>
                  <a:lnTo>
                    <a:pt x="0" y="878"/>
                  </a:lnTo>
                  <a:lnTo>
                    <a:pt x="863" y="878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17"/>
            <p:cNvSpPr/>
            <p:nvPr/>
          </p:nvSpPr>
          <p:spPr>
            <a:xfrm>
              <a:off x="4243175" y="123382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0"/>
                  </a:moveTo>
                  <a:lnTo>
                    <a:pt x="1" y="878"/>
                  </a:lnTo>
                  <a:lnTo>
                    <a:pt x="879" y="878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17"/>
            <p:cNvSpPr/>
            <p:nvPr/>
          </p:nvSpPr>
          <p:spPr>
            <a:xfrm>
              <a:off x="4265125" y="1233825"/>
              <a:ext cx="21575" cy="21975"/>
            </a:xfrm>
            <a:custGeom>
              <a:avLst/>
              <a:gdLst/>
              <a:ahLst/>
              <a:cxnLst/>
              <a:rect l="l" t="t" r="r" b="b"/>
              <a:pathLst>
                <a:path w="863" h="879" extrusionOk="0">
                  <a:moveTo>
                    <a:pt x="1" y="0"/>
                  </a:moveTo>
                  <a:lnTo>
                    <a:pt x="1" y="878"/>
                  </a:lnTo>
                  <a:lnTo>
                    <a:pt x="863" y="878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17"/>
            <p:cNvSpPr/>
            <p:nvPr/>
          </p:nvSpPr>
          <p:spPr>
            <a:xfrm>
              <a:off x="4286675" y="123382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0"/>
                  </a:moveTo>
                  <a:lnTo>
                    <a:pt x="1" y="878"/>
                  </a:lnTo>
                  <a:lnTo>
                    <a:pt x="879" y="878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17"/>
            <p:cNvSpPr/>
            <p:nvPr/>
          </p:nvSpPr>
          <p:spPr>
            <a:xfrm>
              <a:off x="4308625" y="123382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0"/>
                  </a:moveTo>
                  <a:lnTo>
                    <a:pt x="1" y="878"/>
                  </a:lnTo>
                  <a:lnTo>
                    <a:pt x="878" y="878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17"/>
            <p:cNvSpPr/>
            <p:nvPr/>
          </p:nvSpPr>
          <p:spPr>
            <a:xfrm>
              <a:off x="4330575" y="123382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0" y="0"/>
                  </a:moveTo>
                  <a:lnTo>
                    <a:pt x="0" y="878"/>
                  </a:lnTo>
                  <a:lnTo>
                    <a:pt x="878" y="878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17"/>
            <p:cNvSpPr/>
            <p:nvPr/>
          </p:nvSpPr>
          <p:spPr>
            <a:xfrm>
              <a:off x="4352525" y="1233825"/>
              <a:ext cx="21575" cy="21975"/>
            </a:xfrm>
            <a:custGeom>
              <a:avLst/>
              <a:gdLst/>
              <a:ahLst/>
              <a:cxnLst/>
              <a:rect l="l" t="t" r="r" b="b"/>
              <a:pathLst>
                <a:path w="863" h="879" extrusionOk="0">
                  <a:moveTo>
                    <a:pt x="0" y="0"/>
                  </a:moveTo>
                  <a:lnTo>
                    <a:pt x="0" y="878"/>
                  </a:lnTo>
                  <a:lnTo>
                    <a:pt x="862" y="878"/>
                  </a:lnTo>
                  <a:lnTo>
                    <a:pt x="862" y="0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17"/>
            <p:cNvSpPr/>
            <p:nvPr/>
          </p:nvSpPr>
          <p:spPr>
            <a:xfrm>
              <a:off x="4374075" y="1233825"/>
              <a:ext cx="21950" cy="21975"/>
            </a:xfrm>
            <a:custGeom>
              <a:avLst/>
              <a:gdLst/>
              <a:ahLst/>
              <a:cxnLst/>
              <a:rect l="l" t="t" r="r" b="b"/>
              <a:pathLst>
                <a:path w="878" h="879" extrusionOk="0">
                  <a:moveTo>
                    <a:pt x="0" y="0"/>
                  </a:moveTo>
                  <a:lnTo>
                    <a:pt x="0" y="878"/>
                  </a:lnTo>
                  <a:lnTo>
                    <a:pt x="878" y="878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17"/>
            <p:cNvSpPr/>
            <p:nvPr/>
          </p:nvSpPr>
          <p:spPr>
            <a:xfrm>
              <a:off x="4396000" y="123382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0"/>
                  </a:moveTo>
                  <a:lnTo>
                    <a:pt x="1" y="878"/>
                  </a:lnTo>
                  <a:lnTo>
                    <a:pt x="879" y="878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17"/>
            <p:cNvSpPr/>
            <p:nvPr/>
          </p:nvSpPr>
          <p:spPr>
            <a:xfrm>
              <a:off x="4417950" y="123382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0"/>
                  </a:moveTo>
                  <a:lnTo>
                    <a:pt x="1" y="878"/>
                  </a:lnTo>
                  <a:lnTo>
                    <a:pt x="878" y="878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17"/>
            <p:cNvSpPr/>
            <p:nvPr/>
          </p:nvSpPr>
          <p:spPr>
            <a:xfrm>
              <a:off x="4439900" y="1233825"/>
              <a:ext cx="21575" cy="21975"/>
            </a:xfrm>
            <a:custGeom>
              <a:avLst/>
              <a:gdLst/>
              <a:ahLst/>
              <a:cxnLst/>
              <a:rect l="l" t="t" r="r" b="b"/>
              <a:pathLst>
                <a:path w="863" h="879" extrusionOk="0">
                  <a:moveTo>
                    <a:pt x="0" y="0"/>
                  </a:moveTo>
                  <a:lnTo>
                    <a:pt x="0" y="878"/>
                  </a:lnTo>
                  <a:lnTo>
                    <a:pt x="863" y="878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17"/>
            <p:cNvSpPr/>
            <p:nvPr/>
          </p:nvSpPr>
          <p:spPr>
            <a:xfrm>
              <a:off x="4461450" y="116837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1"/>
                  </a:moveTo>
                  <a:lnTo>
                    <a:pt x="1" y="879"/>
                  </a:lnTo>
                  <a:lnTo>
                    <a:pt x="878" y="879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17"/>
            <p:cNvSpPr/>
            <p:nvPr/>
          </p:nvSpPr>
          <p:spPr>
            <a:xfrm>
              <a:off x="4461450" y="1190325"/>
              <a:ext cx="21975" cy="21575"/>
            </a:xfrm>
            <a:custGeom>
              <a:avLst/>
              <a:gdLst/>
              <a:ahLst/>
              <a:cxnLst/>
              <a:rect l="l" t="t" r="r" b="b"/>
              <a:pathLst>
                <a:path w="879" h="863" extrusionOk="0">
                  <a:moveTo>
                    <a:pt x="1" y="1"/>
                  </a:moveTo>
                  <a:lnTo>
                    <a:pt x="1" y="863"/>
                  </a:lnTo>
                  <a:lnTo>
                    <a:pt x="878" y="86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B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17"/>
            <p:cNvSpPr/>
            <p:nvPr/>
          </p:nvSpPr>
          <p:spPr>
            <a:xfrm>
              <a:off x="4461450" y="121187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78" y="878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17"/>
            <p:cNvSpPr/>
            <p:nvPr/>
          </p:nvSpPr>
          <p:spPr>
            <a:xfrm>
              <a:off x="4461450" y="1233825"/>
              <a:ext cx="21975" cy="2197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" y="0"/>
                  </a:moveTo>
                  <a:lnTo>
                    <a:pt x="1" y="878"/>
                  </a:lnTo>
                  <a:lnTo>
                    <a:pt x="878" y="878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1" name="Google Shape;8321;p17"/>
          <p:cNvGrpSpPr/>
          <p:nvPr/>
        </p:nvGrpSpPr>
        <p:grpSpPr>
          <a:xfrm>
            <a:off x="7374357" y="1229181"/>
            <a:ext cx="1049633" cy="523940"/>
            <a:chOff x="138482" y="584556"/>
            <a:chExt cx="1049633" cy="523940"/>
          </a:xfrm>
        </p:grpSpPr>
        <p:sp>
          <p:nvSpPr>
            <p:cNvPr id="8322" name="Google Shape;8322;p17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17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17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17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17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17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17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17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17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17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17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17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17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17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17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7" name="Google Shape;8337;p17"/>
          <p:cNvGrpSpPr/>
          <p:nvPr/>
        </p:nvGrpSpPr>
        <p:grpSpPr>
          <a:xfrm flipH="1">
            <a:off x="4047182" y="540006"/>
            <a:ext cx="1049633" cy="523940"/>
            <a:chOff x="138482" y="584556"/>
            <a:chExt cx="1049633" cy="523940"/>
          </a:xfrm>
        </p:grpSpPr>
        <p:sp>
          <p:nvSpPr>
            <p:cNvPr id="8338" name="Google Shape;8338;p17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17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17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17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17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17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17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17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17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17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17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17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17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17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17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6">
    <p:spTree>
      <p:nvGrpSpPr>
        <p:cNvPr id="1" name="Shape 9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72" name="Google Shape;9472;p20"/>
          <p:cNvGrpSpPr/>
          <p:nvPr/>
        </p:nvGrpSpPr>
        <p:grpSpPr>
          <a:xfrm flipH="1">
            <a:off x="-329643" y="1017719"/>
            <a:ext cx="1049633" cy="523940"/>
            <a:chOff x="138482" y="584556"/>
            <a:chExt cx="1049633" cy="523940"/>
          </a:xfrm>
        </p:grpSpPr>
        <p:sp>
          <p:nvSpPr>
            <p:cNvPr id="9473" name="Google Shape;9473;p20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4" name="Google Shape;9474;p20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5" name="Google Shape;9475;p20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6" name="Google Shape;9476;p20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7" name="Google Shape;9477;p20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8" name="Google Shape;9478;p20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9" name="Google Shape;9479;p20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0" name="Google Shape;9480;p20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1" name="Google Shape;9481;p20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2" name="Google Shape;9482;p20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3" name="Google Shape;9483;p20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4" name="Google Shape;9484;p20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5" name="Google Shape;9485;p20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6" name="Google Shape;9486;p20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7" name="Google Shape;9487;p20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8" name="Google Shape;9488;p20"/>
          <p:cNvGrpSpPr/>
          <p:nvPr/>
        </p:nvGrpSpPr>
        <p:grpSpPr>
          <a:xfrm>
            <a:off x="8581282" y="3516531"/>
            <a:ext cx="1049633" cy="523940"/>
            <a:chOff x="138482" y="584556"/>
            <a:chExt cx="1049633" cy="523940"/>
          </a:xfrm>
        </p:grpSpPr>
        <p:sp>
          <p:nvSpPr>
            <p:cNvPr id="9489" name="Google Shape;9489;p20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0" name="Google Shape;9490;p20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1" name="Google Shape;9491;p20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2" name="Google Shape;9492;p20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3" name="Google Shape;9493;p20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4" name="Google Shape;9494;p20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5" name="Google Shape;9495;p20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6" name="Google Shape;9496;p20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7" name="Google Shape;9497;p20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8" name="Google Shape;9498;p20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9" name="Google Shape;9499;p20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0" name="Google Shape;9500;p20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1" name="Google Shape;9501;p20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2" name="Google Shape;9502;p20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3" name="Google Shape;9503;p20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4" name="Google Shape;9504;p20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9505" name="Google Shape;9505;p20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9506" name="Google Shape;9506;p20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7" name="Google Shape;9507;p20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8" name="Google Shape;9508;p20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9" name="Google Shape;9509;p20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0" name="Google Shape;9510;p20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1" name="Google Shape;9511;p20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2" name="Google Shape;9512;p20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3" name="Google Shape;9513;p20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4" name="Google Shape;9514;p20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5" name="Google Shape;9515;p20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6" name="Google Shape;9516;p20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7" name="Google Shape;9517;p20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8" name="Google Shape;9518;p20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9" name="Google Shape;9519;p20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0" name="Google Shape;9520;p20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1" name="Google Shape;9521;p20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2" name="Google Shape;9522;p20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3" name="Google Shape;9523;p20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4" name="Google Shape;9524;p20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5" name="Google Shape;9525;p20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6" name="Google Shape;9526;p20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7" name="Google Shape;9527;p20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8" name="Google Shape;9528;p20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9" name="Google Shape;9529;p20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0" name="Google Shape;9530;p20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1" name="Google Shape;9531;p20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2" name="Google Shape;9532;p20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3" name="Google Shape;9533;p20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4" name="Google Shape;9534;p20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5" name="Google Shape;9535;p20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6" name="Google Shape;9536;p20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7" name="Google Shape;9537;p20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8" name="Google Shape;9538;p20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9" name="Google Shape;9539;p20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0" name="Google Shape;9540;p20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1" name="Google Shape;9541;p20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2" name="Google Shape;9542;p20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3" name="Google Shape;9543;p20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4" name="Google Shape;9544;p20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5" name="Google Shape;9545;p20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6" name="Google Shape;9546;p20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7" name="Google Shape;9547;p20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8" name="Google Shape;9548;p20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49" name="Google Shape;9549;p20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9550" name="Google Shape;9550;p20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1" name="Google Shape;9551;p20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2" name="Google Shape;9552;p20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3" name="Google Shape;9553;p20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4" name="Google Shape;9554;p20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5" name="Google Shape;9555;p20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6" name="Google Shape;9556;p20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7" name="Google Shape;9557;p20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8" name="Google Shape;9558;p20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9" name="Google Shape;9559;p20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0" name="Google Shape;9560;p20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1" name="Google Shape;9561;p20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2" name="Google Shape;9562;p20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3" name="Google Shape;9563;p20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4" name="Google Shape;9564;p20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5" name="Google Shape;9565;p20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6" name="Google Shape;9566;p20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7" name="Google Shape;9567;p20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8" name="Google Shape;9568;p20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9" name="Google Shape;9569;p20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0" name="Google Shape;9570;p20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1" name="Google Shape;9571;p20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2" name="Google Shape;9572;p20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3" name="Google Shape;9573;p20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4" name="Google Shape;9574;p20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5" name="Google Shape;9575;p20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6" name="Google Shape;9576;p20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7" name="Google Shape;9577;p20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8" name="Google Shape;9578;p20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9" name="Google Shape;9579;p20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0" name="Google Shape;9580;p20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1" name="Google Shape;9581;p20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2" name="Google Shape;9582;p20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3" name="Google Shape;9583;p20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4" name="Google Shape;9584;p20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5" name="Google Shape;9585;p20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6" name="Google Shape;9586;p20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7" name="Google Shape;9587;p20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8" name="Google Shape;9588;p20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9" name="Google Shape;9589;p20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0" name="Google Shape;9590;p20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1" name="Google Shape;9591;p20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2" name="Google Shape;9592;p20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93" name="Google Shape;9593;p20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9594" name="Google Shape;9594;p20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5" name="Google Shape;9595;p20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6" name="Google Shape;9596;p20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7" name="Google Shape;9597;p20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8" name="Google Shape;9598;p20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9" name="Google Shape;9599;p20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0" name="Google Shape;9600;p20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1" name="Google Shape;9601;p20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2" name="Google Shape;9602;p20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3" name="Google Shape;9603;p20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4" name="Google Shape;9604;p20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5" name="Google Shape;9605;p20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6" name="Google Shape;9606;p20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7" name="Google Shape;9607;p20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8" name="Google Shape;9608;p20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9" name="Google Shape;9609;p20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0" name="Google Shape;9610;p20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1" name="Google Shape;9611;p20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2" name="Google Shape;9612;p20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3" name="Google Shape;9613;p20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4" name="Google Shape;9614;p20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5" name="Google Shape;9615;p20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6" name="Google Shape;9616;p20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7" name="Google Shape;9617;p20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8" name="Google Shape;9618;p20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9" name="Google Shape;9619;p20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0" name="Google Shape;9620;p20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1" name="Google Shape;9621;p20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2" name="Google Shape;9622;p20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3" name="Google Shape;9623;p20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4" name="Google Shape;9624;p20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5" name="Google Shape;9625;p20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6" name="Google Shape;9626;p20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7" name="Google Shape;9627;p20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8" name="Google Shape;9628;p20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9" name="Google Shape;9629;p20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0" name="Google Shape;9630;p20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1" name="Google Shape;9631;p20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2" name="Google Shape;9632;p20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3" name="Google Shape;9633;p20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4" name="Google Shape;9634;p20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5" name="Google Shape;9635;p20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6" name="Google Shape;9636;p20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37" name="Google Shape;9637;p20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9638" name="Google Shape;9638;p20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9" name="Google Shape;9639;p20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0" name="Google Shape;9640;p20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1" name="Google Shape;9641;p20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2" name="Google Shape;9642;p20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3" name="Google Shape;9643;p20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4" name="Google Shape;9644;p20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5" name="Google Shape;9645;p20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6" name="Google Shape;9646;p20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7" name="Google Shape;9647;p20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8" name="Google Shape;9648;p20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9" name="Google Shape;9649;p20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0" name="Google Shape;9650;p20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1" name="Google Shape;9651;p20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2" name="Google Shape;9652;p20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3" name="Google Shape;9653;p20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4" name="Google Shape;9654;p20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5" name="Google Shape;9655;p20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6" name="Google Shape;9656;p20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7" name="Google Shape;9657;p20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8" name="Google Shape;9658;p20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9" name="Google Shape;9659;p20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0" name="Google Shape;9660;p20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1" name="Google Shape;9661;p20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2" name="Google Shape;9662;p20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3" name="Google Shape;9663;p20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4" name="Google Shape;9664;p20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5" name="Google Shape;9665;p20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6" name="Google Shape;9666;p20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7" name="Google Shape;9667;p20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8" name="Google Shape;9668;p20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9" name="Google Shape;9669;p20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0" name="Google Shape;9670;p20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1" name="Google Shape;9671;p20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2" name="Google Shape;9672;p20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3" name="Google Shape;9673;p20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4" name="Google Shape;9674;p20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5" name="Google Shape;9675;p20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6" name="Google Shape;9676;p20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7" name="Google Shape;9677;p20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8" name="Google Shape;9678;p20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9" name="Google Shape;9679;p20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0" name="Google Shape;9680;p20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81" name="Google Shape;9681;p20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9682" name="Google Shape;9682;p20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3" name="Google Shape;9683;p20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4" name="Google Shape;9684;p20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5" name="Google Shape;9685;p20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6" name="Google Shape;9686;p20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7" name="Google Shape;9687;p20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8" name="Google Shape;9688;p20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9" name="Google Shape;9689;p20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0" name="Google Shape;9690;p20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1" name="Google Shape;9691;p20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2" name="Google Shape;9692;p20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3" name="Google Shape;9693;p20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4" name="Google Shape;9694;p20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5" name="Google Shape;9695;p20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6" name="Google Shape;9696;p20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7" name="Google Shape;9697;p20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8" name="Google Shape;9698;p20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9" name="Google Shape;9699;p20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0" name="Google Shape;9700;p20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1" name="Google Shape;9701;p20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2" name="Google Shape;9702;p20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3" name="Google Shape;9703;p20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4" name="Google Shape;9704;p20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5" name="Google Shape;9705;p20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6" name="Google Shape;9706;p20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7" name="Google Shape;9707;p20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8" name="Google Shape;9708;p20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9" name="Google Shape;9709;p20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0" name="Google Shape;9710;p20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1" name="Google Shape;9711;p20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2" name="Google Shape;9712;p20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3" name="Google Shape;9713;p20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4" name="Google Shape;9714;p20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5" name="Google Shape;9715;p20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6" name="Google Shape;9716;p20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7" name="Google Shape;9717;p20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8" name="Google Shape;9718;p20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9" name="Google Shape;9719;p20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0" name="Google Shape;9720;p20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1" name="Google Shape;9721;p20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2" name="Google Shape;9722;p20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3" name="Google Shape;9723;p20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4" name="Google Shape;9724;p20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25" name="Google Shape;9725;p20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9726" name="Google Shape;9726;p20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7" name="Google Shape;9727;p20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8" name="Google Shape;9728;p20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9" name="Google Shape;9729;p20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0" name="Google Shape;9730;p20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1" name="Google Shape;9731;p20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2" name="Google Shape;9732;p20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3" name="Google Shape;9733;p20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4" name="Google Shape;9734;p20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5" name="Google Shape;9735;p20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6" name="Google Shape;9736;p20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7" name="Google Shape;9737;p20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8" name="Google Shape;9738;p20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9" name="Google Shape;9739;p20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0" name="Google Shape;9740;p20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1" name="Google Shape;9741;p20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2" name="Google Shape;9742;p20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3" name="Google Shape;9743;p20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4" name="Google Shape;9744;p20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5" name="Google Shape;9745;p20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6" name="Google Shape;9746;p20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7" name="Google Shape;9747;p20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8" name="Google Shape;9748;p20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9" name="Google Shape;9749;p20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0" name="Google Shape;9750;p20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1" name="Google Shape;9751;p20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2" name="Google Shape;9752;p20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3" name="Google Shape;9753;p20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4" name="Google Shape;9754;p20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5" name="Google Shape;9755;p20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6" name="Google Shape;9756;p20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7" name="Google Shape;9757;p20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8" name="Google Shape;9758;p20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9" name="Google Shape;9759;p20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0" name="Google Shape;9760;p20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1" name="Google Shape;9761;p20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2" name="Google Shape;9762;p20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3" name="Google Shape;9763;p20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4" name="Google Shape;9764;p20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5" name="Google Shape;9765;p20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6" name="Google Shape;9766;p20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7" name="Google Shape;9767;p20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8" name="Google Shape;9768;p20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69" name="Google Shape;9769;p20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9770" name="Google Shape;9770;p20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1" name="Google Shape;9771;p20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2" name="Google Shape;9772;p20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3" name="Google Shape;9773;p20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4" name="Google Shape;9774;p20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5" name="Google Shape;9775;p20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6" name="Google Shape;9776;p20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7" name="Google Shape;9777;p20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8" name="Google Shape;9778;p20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9" name="Google Shape;9779;p20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0" name="Google Shape;9780;p20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1" name="Google Shape;9781;p20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2" name="Google Shape;9782;p20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3" name="Google Shape;9783;p20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4" name="Google Shape;9784;p20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5" name="Google Shape;9785;p20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6" name="Google Shape;9786;p20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7" name="Google Shape;9787;p20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8" name="Google Shape;9788;p20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9" name="Google Shape;9789;p20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0" name="Google Shape;9790;p20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1" name="Google Shape;9791;p20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2" name="Google Shape;9792;p20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3" name="Google Shape;9793;p20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4" name="Google Shape;9794;p20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5" name="Google Shape;9795;p20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6" name="Google Shape;9796;p20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7" name="Google Shape;9797;p20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8" name="Google Shape;9798;p20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9" name="Google Shape;9799;p20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0" name="Google Shape;9800;p20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1" name="Google Shape;9801;p20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2" name="Google Shape;9802;p20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3" name="Google Shape;9803;p20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4" name="Google Shape;9804;p20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5" name="Google Shape;9805;p20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6" name="Google Shape;9806;p20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7" name="Google Shape;9807;p20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8" name="Google Shape;9808;p20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9" name="Google Shape;9809;p20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0" name="Google Shape;9810;p20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1" name="Google Shape;9811;p20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2" name="Google Shape;9812;p20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13" name="Google Shape;9813;p20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9814" name="Google Shape;9814;p20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5" name="Google Shape;9815;p20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6" name="Google Shape;9816;p20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7" name="Google Shape;9817;p20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8" name="Google Shape;9818;p20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9" name="Google Shape;9819;p20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0" name="Google Shape;9820;p20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1" name="Google Shape;9821;p20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2" name="Google Shape;9822;p20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3" name="Google Shape;9823;p20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4" name="Google Shape;9824;p20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5" name="Google Shape;9825;p20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6" name="Google Shape;9826;p20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7" name="Google Shape;9827;p20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8" name="Google Shape;9828;p20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9" name="Google Shape;9829;p20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0" name="Google Shape;9830;p20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1" name="Google Shape;9831;p20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2" name="Google Shape;9832;p20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3" name="Google Shape;9833;p20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4" name="Google Shape;9834;p20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5" name="Google Shape;9835;p20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6" name="Google Shape;9836;p20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7" name="Google Shape;9837;p20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8" name="Google Shape;9838;p20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9" name="Google Shape;9839;p20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0" name="Google Shape;9840;p20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1" name="Google Shape;9841;p20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2" name="Google Shape;9842;p20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3" name="Google Shape;9843;p20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4" name="Google Shape;9844;p20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5" name="Google Shape;9845;p20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6" name="Google Shape;9846;p20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7" name="Google Shape;9847;p20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8" name="Google Shape;9848;p20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9" name="Google Shape;9849;p20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0" name="Google Shape;9850;p20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1" name="Google Shape;9851;p20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2" name="Google Shape;9852;p20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3" name="Google Shape;9853;p20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4" name="Google Shape;9854;p20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5" name="Google Shape;9855;p20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6" name="Google Shape;9856;p20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57" name="Google Shape;9857;p20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9858" name="Google Shape;9858;p20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9" name="Google Shape;9859;p20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0" name="Google Shape;9860;p20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1" name="Google Shape;9861;p20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2" name="Google Shape;9862;p20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3" name="Google Shape;9863;p20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4" name="Google Shape;9864;p20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5" name="Google Shape;9865;p20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6" name="Google Shape;9866;p20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7" name="Google Shape;9867;p20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8" name="Google Shape;9868;p20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9" name="Google Shape;9869;p20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0" name="Google Shape;9870;p20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1" name="Google Shape;9871;p20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2" name="Google Shape;9872;p20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3" name="Google Shape;9873;p20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4" name="Google Shape;9874;p20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5" name="Google Shape;9875;p20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6" name="Google Shape;9876;p20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7" name="Google Shape;9877;p20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8" name="Google Shape;9878;p20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9" name="Google Shape;9879;p20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0" name="Google Shape;9880;p20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1" name="Google Shape;9881;p20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2" name="Google Shape;9882;p20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3" name="Google Shape;9883;p20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4" name="Google Shape;9884;p20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5" name="Google Shape;9885;p20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6" name="Google Shape;9886;p20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7" name="Google Shape;9887;p20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8" name="Google Shape;9888;p20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9" name="Google Shape;9889;p20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0" name="Google Shape;9890;p20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1" name="Google Shape;9891;p20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2" name="Google Shape;9892;p20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3" name="Google Shape;9893;p20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4" name="Google Shape;9894;p20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5" name="Google Shape;9895;p20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6" name="Google Shape;9896;p20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7" name="Google Shape;9897;p20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8" name="Google Shape;9898;p20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9" name="Google Shape;9899;p20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0" name="Google Shape;9900;p20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901" name="Google Shape;9901;p20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9902" name="Google Shape;9902;p20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9903" name="Google Shape;9903;p20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4" name="Google Shape;9904;p20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5" name="Google Shape;9905;p20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6" name="Google Shape;9906;p20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7" name="Google Shape;9907;p20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8" name="Google Shape;9908;p20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9" name="Google Shape;9909;p20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0" name="Google Shape;9910;p20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1" name="Google Shape;9911;p20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2" name="Google Shape;9912;p20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3" name="Google Shape;9913;p20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4" name="Google Shape;9914;p20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5" name="Google Shape;9915;p20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6" name="Google Shape;9916;p20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7" name="Google Shape;9917;p20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8" name="Google Shape;9918;p20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9" name="Google Shape;9919;p20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0" name="Google Shape;9920;p20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1" name="Google Shape;9921;p20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2" name="Google Shape;9922;p20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3" name="Google Shape;9923;p20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4" name="Google Shape;9924;p20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5" name="Google Shape;9925;p20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6" name="Google Shape;9926;p20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7" name="Google Shape;9927;p20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8" name="Google Shape;9928;p20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9" name="Google Shape;9929;p20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30" name="Google Shape;9930;p20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9931" name="Google Shape;9931;p20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2" name="Google Shape;9932;p20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3" name="Google Shape;9933;p20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4" name="Google Shape;9934;p20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5" name="Google Shape;9935;p20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6" name="Google Shape;9936;p20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7" name="Google Shape;9937;p20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8" name="Google Shape;9938;p20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9" name="Google Shape;9939;p20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0" name="Google Shape;9940;p20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1" name="Google Shape;9941;p20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2" name="Google Shape;9942;p20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3" name="Google Shape;9943;p20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4" name="Google Shape;9944;p20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5" name="Google Shape;9945;p20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6" name="Google Shape;9946;p20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7" name="Google Shape;9947;p20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8" name="Google Shape;9948;p20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9" name="Google Shape;9949;p20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0" name="Google Shape;9950;p20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1" name="Google Shape;9951;p20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2" name="Google Shape;9952;p20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3" name="Google Shape;9953;p20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4" name="Google Shape;9954;p20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5" name="Google Shape;9955;p20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6" name="Google Shape;9956;p20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7" name="Google Shape;9957;p20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58" name="Google Shape;9958;p20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9959" name="Google Shape;9959;p20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0" name="Google Shape;9960;p20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1" name="Google Shape;9961;p20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2" name="Google Shape;9962;p20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3" name="Google Shape;9963;p20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4" name="Google Shape;9964;p20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5" name="Google Shape;9965;p20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6" name="Google Shape;9966;p20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7" name="Google Shape;9967;p20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8" name="Google Shape;9968;p20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9" name="Google Shape;9969;p20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0" name="Google Shape;9970;p20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1" name="Google Shape;9971;p20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2" name="Google Shape;9972;p20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3" name="Google Shape;9973;p20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4" name="Google Shape;9974;p20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5" name="Google Shape;9975;p20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6" name="Google Shape;9976;p20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7" name="Google Shape;9977;p20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8" name="Google Shape;9978;p20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9" name="Google Shape;9979;p20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0" name="Google Shape;9980;p20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1" name="Google Shape;9981;p20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2" name="Google Shape;9982;p20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3" name="Google Shape;9983;p20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4" name="Google Shape;9984;p20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5" name="Google Shape;9985;p20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86" name="Google Shape;998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13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98" name="Google Shape;13298;p27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13299" name="Google Shape;13299;p27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13300" name="Google Shape;13300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1" name="Google Shape;13301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2" name="Google Shape;13302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3" name="Google Shape;13303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4" name="Google Shape;13304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5" name="Google Shape;13305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6" name="Google Shape;13306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7" name="Google Shape;13307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8" name="Google Shape;13308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9" name="Google Shape;13309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0" name="Google Shape;13310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1" name="Google Shape;13311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2" name="Google Shape;13312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3" name="Google Shape;13313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4" name="Google Shape;13314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5" name="Google Shape;13315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6" name="Google Shape;13316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7" name="Google Shape;13317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8" name="Google Shape;13318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9" name="Google Shape;13319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0" name="Google Shape;13320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1" name="Google Shape;13321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2" name="Google Shape;13322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3" name="Google Shape;13323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4" name="Google Shape;13324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5" name="Google Shape;13325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6" name="Google Shape;13326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7" name="Google Shape;13327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8" name="Google Shape;13328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9" name="Google Shape;13329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0" name="Google Shape;13330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1" name="Google Shape;13331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2" name="Google Shape;13332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3" name="Google Shape;13333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4" name="Google Shape;13334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5" name="Google Shape;13335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6" name="Google Shape;13336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7" name="Google Shape;13337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8" name="Google Shape;13338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9" name="Google Shape;13339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0" name="Google Shape;13340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1" name="Google Shape;13341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2" name="Google Shape;13342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43" name="Google Shape;13343;p27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13344" name="Google Shape;13344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5" name="Google Shape;13345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6" name="Google Shape;13346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7" name="Google Shape;13347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8" name="Google Shape;13348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9" name="Google Shape;13349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0" name="Google Shape;13350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1" name="Google Shape;13351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2" name="Google Shape;13352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3" name="Google Shape;13353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4" name="Google Shape;13354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5" name="Google Shape;13355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6" name="Google Shape;13356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7" name="Google Shape;13357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8" name="Google Shape;13358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9" name="Google Shape;13359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0" name="Google Shape;13360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1" name="Google Shape;13361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2" name="Google Shape;13362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3" name="Google Shape;13363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4" name="Google Shape;13364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5" name="Google Shape;13365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6" name="Google Shape;13366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7" name="Google Shape;13367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8" name="Google Shape;13368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9" name="Google Shape;13369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0" name="Google Shape;13370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1" name="Google Shape;13371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2" name="Google Shape;13372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3" name="Google Shape;13373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4" name="Google Shape;13374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5" name="Google Shape;13375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6" name="Google Shape;13376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7" name="Google Shape;13377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8" name="Google Shape;13378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9" name="Google Shape;13379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0" name="Google Shape;13380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1" name="Google Shape;13381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2" name="Google Shape;13382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3" name="Google Shape;13383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4" name="Google Shape;13384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5" name="Google Shape;13385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6" name="Google Shape;13386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87" name="Google Shape;13387;p27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13388" name="Google Shape;13388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9" name="Google Shape;13389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0" name="Google Shape;13390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1" name="Google Shape;13391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2" name="Google Shape;13392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3" name="Google Shape;13393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4" name="Google Shape;13394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5" name="Google Shape;13395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6" name="Google Shape;13396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7" name="Google Shape;13397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8" name="Google Shape;13398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9" name="Google Shape;13399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0" name="Google Shape;13400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1" name="Google Shape;13401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2" name="Google Shape;13402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3" name="Google Shape;13403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4" name="Google Shape;13404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5" name="Google Shape;13405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6" name="Google Shape;13406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7" name="Google Shape;13407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8" name="Google Shape;13408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9" name="Google Shape;13409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0" name="Google Shape;13410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1" name="Google Shape;13411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2" name="Google Shape;13412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3" name="Google Shape;13413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4" name="Google Shape;13414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5" name="Google Shape;13415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6" name="Google Shape;13416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7" name="Google Shape;13417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8" name="Google Shape;13418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9" name="Google Shape;13419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0" name="Google Shape;13420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1" name="Google Shape;13421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2" name="Google Shape;13422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3" name="Google Shape;13423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4" name="Google Shape;13424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5" name="Google Shape;13425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6" name="Google Shape;13426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7" name="Google Shape;13427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8" name="Google Shape;13428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9" name="Google Shape;13429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0" name="Google Shape;13430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1" name="Google Shape;13431;p27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13432" name="Google Shape;13432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3" name="Google Shape;13433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4" name="Google Shape;13434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5" name="Google Shape;13435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6" name="Google Shape;13436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7" name="Google Shape;13437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8" name="Google Shape;13438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9" name="Google Shape;13439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0" name="Google Shape;13440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1" name="Google Shape;13441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2" name="Google Shape;13442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3" name="Google Shape;13443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4" name="Google Shape;13444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5" name="Google Shape;13445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6" name="Google Shape;13446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7" name="Google Shape;13447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8" name="Google Shape;13448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9" name="Google Shape;13449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0" name="Google Shape;13450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1" name="Google Shape;13451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2" name="Google Shape;13452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3" name="Google Shape;13453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4" name="Google Shape;13454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5" name="Google Shape;13455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6" name="Google Shape;13456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7" name="Google Shape;13457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8" name="Google Shape;13458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9" name="Google Shape;13459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0" name="Google Shape;13460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1" name="Google Shape;13461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2" name="Google Shape;13462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3" name="Google Shape;13463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4" name="Google Shape;13464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5" name="Google Shape;13465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6" name="Google Shape;13466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7" name="Google Shape;13467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8" name="Google Shape;13468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9" name="Google Shape;13469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0" name="Google Shape;13470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1" name="Google Shape;13471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2" name="Google Shape;13472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3" name="Google Shape;13473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4" name="Google Shape;13474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5" name="Google Shape;13475;p27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13476" name="Google Shape;13476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7" name="Google Shape;13477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8" name="Google Shape;13478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9" name="Google Shape;13479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0" name="Google Shape;13480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1" name="Google Shape;13481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2" name="Google Shape;13482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3" name="Google Shape;13483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4" name="Google Shape;13484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5" name="Google Shape;13485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6" name="Google Shape;13486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7" name="Google Shape;13487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8" name="Google Shape;13488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9" name="Google Shape;13489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0" name="Google Shape;13490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1" name="Google Shape;13491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2" name="Google Shape;13492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3" name="Google Shape;13493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4" name="Google Shape;13494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5" name="Google Shape;13495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6" name="Google Shape;13496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7" name="Google Shape;13497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8" name="Google Shape;13498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9" name="Google Shape;13499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0" name="Google Shape;13500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1" name="Google Shape;13501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2" name="Google Shape;13502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3" name="Google Shape;13503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4" name="Google Shape;13504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5" name="Google Shape;13505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6" name="Google Shape;13506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7" name="Google Shape;13507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8" name="Google Shape;13508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9" name="Google Shape;13509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0" name="Google Shape;13510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1" name="Google Shape;13511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2" name="Google Shape;13512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3" name="Google Shape;13513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4" name="Google Shape;13514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5" name="Google Shape;13515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6" name="Google Shape;13516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7" name="Google Shape;13517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8" name="Google Shape;13518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19" name="Google Shape;13519;p27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13520" name="Google Shape;13520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1" name="Google Shape;13521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2" name="Google Shape;13522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3" name="Google Shape;13523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4" name="Google Shape;13524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5" name="Google Shape;13525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6" name="Google Shape;13526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7" name="Google Shape;13527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8" name="Google Shape;13528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9" name="Google Shape;13529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0" name="Google Shape;13530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1" name="Google Shape;13531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2" name="Google Shape;13532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3" name="Google Shape;13533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4" name="Google Shape;13534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5" name="Google Shape;13535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6" name="Google Shape;13536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7" name="Google Shape;13537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8" name="Google Shape;13538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9" name="Google Shape;13539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0" name="Google Shape;13540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1" name="Google Shape;13541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2" name="Google Shape;13542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3" name="Google Shape;13543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4" name="Google Shape;13544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5" name="Google Shape;13545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6" name="Google Shape;13546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7" name="Google Shape;13547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8" name="Google Shape;13548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9" name="Google Shape;13549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0" name="Google Shape;13550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1" name="Google Shape;13551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2" name="Google Shape;13552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3" name="Google Shape;13553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4" name="Google Shape;13554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5" name="Google Shape;13555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6" name="Google Shape;13556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7" name="Google Shape;13557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8" name="Google Shape;13558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9" name="Google Shape;13559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0" name="Google Shape;13560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1" name="Google Shape;13561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2" name="Google Shape;13562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63" name="Google Shape;13563;p27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13564" name="Google Shape;13564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5" name="Google Shape;13565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6" name="Google Shape;13566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7" name="Google Shape;13567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8" name="Google Shape;13568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9" name="Google Shape;13569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0" name="Google Shape;13570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1" name="Google Shape;13571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2" name="Google Shape;13572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3" name="Google Shape;13573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4" name="Google Shape;13574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5" name="Google Shape;13575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6" name="Google Shape;13576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7" name="Google Shape;13577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8" name="Google Shape;13578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9" name="Google Shape;13579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0" name="Google Shape;13580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1" name="Google Shape;13581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2" name="Google Shape;13582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3" name="Google Shape;13583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4" name="Google Shape;13584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5" name="Google Shape;13585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6" name="Google Shape;13586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7" name="Google Shape;13587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8" name="Google Shape;13588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9" name="Google Shape;13589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0" name="Google Shape;13590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1" name="Google Shape;13591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2" name="Google Shape;13592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3" name="Google Shape;13593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4" name="Google Shape;13594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5" name="Google Shape;13595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6" name="Google Shape;13596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7" name="Google Shape;13597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8" name="Google Shape;13598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9" name="Google Shape;13599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0" name="Google Shape;13600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1" name="Google Shape;13601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2" name="Google Shape;13602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3" name="Google Shape;13603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4" name="Google Shape;13604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5" name="Google Shape;13605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6" name="Google Shape;13606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07" name="Google Shape;13607;p27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13608" name="Google Shape;13608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9" name="Google Shape;13609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0" name="Google Shape;13610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1" name="Google Shape;13611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2" name="Google Shape;13612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3" name="Google Shape;13613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4" name="Google Shape;13614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5" name="Google Shape;13615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6" name="Google Shape;13616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7" name="Google Shape;13617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8" name="Google Shape;13618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9" name="Google Shape;13619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0" name="Google Shape;13620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1" name="Google Shape;13621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2" name="Google Shape;13622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3" name="Google Shape;13623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4" name="Google Shape;13624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5" name="Google Shape;13625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6" name="Google Shape;13626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7" name="Google Shape;13627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8" name="Google Shape;13628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9" name="Google Shape;13629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0" name="Google Shape;13630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1" name="Google Shape;13631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2" name="Google Shape;13632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3" name="Google Shape;13633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4" name="Google Shape;13634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5" name="Google Shape;13635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6" name="Google Shape;13636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7" name="Google Shape;13637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8" name="Google Shape;13638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9" name="Google Shape;13639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0" name="Google Shape;13640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1" name="Google Shape;13641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2" name="Google Shape;13642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3" name="Google Shape;13643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4" name="Google Shape;13644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5" name="Google Shape;13645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6" name="Google Shape;13646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7" name="Google Shape;13647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8" name="Google Shape;13648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9" name="Google Shape;13649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0" name="Google Shape;13650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51" name="Google Shape;13651;p27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13652" name="Google Shape;13652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3" name="Google Shape;13653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4" name="Google Shape;13654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5" name="Google Shape;13655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6" name="Google Shape;13656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7" name="Google Shape;13657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8" name="Google Shape;13658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9" name="Google Shape;13659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0" name="Google Shape;13660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1" name="Google Shape;13661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2" name="Google Shape;13662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3" name="Google Shape;13663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4" name="Google Shape;13664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5" name="Google Shape;13665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6" name="Google Shape;13666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7" name="Google Shape;13667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8" name="Google Shape;13668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9" name="Google Shape;13669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0" name="Google Shape;13670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1" name="Google Shape;13671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2" name="Google Shape;13672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3" name="Google Shape;13673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4" name="Google Shape;13674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5" name="Google Shape;13675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6" name="Google Shape;13676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7" name="Google Shape;13677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8" name="Google Shape;13678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9" name="Google Shape;13679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0" name="Google Shape;13680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1" name="Google Shape;13681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2" name="Google Shape;13682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3" name="Google Shape;13683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4" name="Google Shape;13684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5" name="Google Shape;13685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6" name="Google Shape;13686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7" name="Google Shape;13687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8" name="Google Shape;13688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9" name="Google Shape;13689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0" name="Google Shape;13690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1" name="Google Shape;13691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2" name="Google Shape;13692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3" name="Google Shape;13693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4" name="Google Shape;13694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95" name="Google Shape;13695;p27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13696" name="Google Shape;13696;p27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13697" name="Google Shape;13697;p27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8" name="Google Shape;13698;p27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9" name="Google Shape;13699;p27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0" name="Google Shape;13700;p27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1" name="Google Shape;13701;p27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2" name="Google Shape;13702;p27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3" name="Google Shape;13703;p27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4" name="Google Shape;13704;p27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5" name="Google Shape;13705;p27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6" name="Google Shape;13706;p27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7" name="Google Shape;13707;p27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8" name="Google Shape;13708;p27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9" name="Google Shape;13709;p27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0" name="Google Shape;13710;p27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1" name="Google Shape;13711;p27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2" name="Google Shape;13712;p27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3" name="Google Shape;13713;p27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4" name="Google Shape;13714;p27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5" name="Google Shape;13715;p27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6" name="Google Shape;13716;p27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7" name="Google Shape;13717;p27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8" name="Google Shape;13718;p27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9" name="Google Shape;13719;p27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0" name="Google Shape;13720;p27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1" name="Google Shape;13721;p27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2" name="Google Shape;13722;p27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3" name="Google Shape;13723;p27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24" name="Google Shape;13724;p27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13725" name="Google Shape;13725;p27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6" name="Google Shape;13726;p27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7" name="Google Shape;13727;p27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8" name="Google Shape;13728;p27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9" name="Google Shape;13729;p27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0" name="Google Shape;13730;p27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1" name="Google Shape;13731;p27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2" name="Google Shape;13732;p27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3" name="Google Shape;13733;p27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4" name="Google Shape;13734;p27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5" name="Google Shape;13735;p27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6" name="Google Shape;13736;p27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7" name="Google Shape;13737;p27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8" name="Google Shape;13738;p27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9" name="Google Shape;13739;p27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0" name="Google Shape;13740;p27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1" name="Google Shape;13741;p27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2" name="Google Shape;13742;p27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3" name="Google Shape;13743;p27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4" name="Google Shape;13744;p27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5" name="Google Shape;13745;p27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6" name="Google Shape;13746;p27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7" name="Google Shape;13747;p27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8" name="Google Shape;13748;p27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9" name="Google Shape;13749;p27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0" name="Google Shape;13750;p27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1" name="Google Shape;13751;p27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52" name="Google Shape;13752;p27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13753" name="Google Shape;13753;p27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4" name="Google Shape;13754;p27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5" name="Google Shape;13755;p27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6" name="Google Shape;13756;p27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7" name="Google Shape;13757;p27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8" name="Google Shape;13758;p27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9" name="Google Shape;13759;p27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0" name="Google Shape;13760;p27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1" name="Google Shape;13761;p27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2" name="Google Shape;13762;p27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3" name="Google Shape;13763;p27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4" name="Google Shape;13764;p27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5" name="Google Shape;13765;p27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6" name="Google Shape;13766;p27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7" name="Google Shape;13767;p27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8" name="Google Shape;13768;p27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9" name="Google Shape;13769;p27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0" name="Google Shape;13770;p27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1" name="Google Shape;13771;p27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2" name="Google Shape;13772;p27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3" name="Google Shape;13773;p27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4" name="Google Shape;13774;p27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5" name="Google Shape;13775;p27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6" name="Google Shape;13776;p27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7" name="Google Shape;13777;p27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8" name="Google Shape;13778;p27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9" name="Google Shape;13779;p27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80" name="Google Shape;13780;p27"/>
          <p:cNvGrpSpPr/>
          <p:nvPr/>
        </p:nvGrpSpPr>
        <p:grpSpPr>
          <a:xfrm>
            <a:off x="8581282" y="539994"/>
            <a:ext cx="1049633" cy="523940"/>
            <a:chOff x="138482" y="584556"/>
            <a:chExt cx="1049633" cy="523940"/>
          </a:xfrm>
        </p:grpSpPr>
        <p:sp>
          <p:nvSpPr>
            <p:cNvPr id="13781" name="Google Shape;13781;p27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2" name="Google Shape;13782;p27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3" name="Google Shape;13783;p27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4" name="Google Shape;13784;p27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5" name="Google Shape;13785;p27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6" name="Google Shape;13786;p27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7" name="Google Shape;13787;p27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8" name="Google Shape;13788;p27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9" name="Google Shape;13789;p27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0" name="Google Shape;13790;p27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1" name="Google Shape;13791;p27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2" name="Google Shape;13792;p27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3" name="Google Shape;13793;p27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4" name="Google Shape;13794;p27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5" name="Google Shape;13795;p27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96" name="Google Shape;13796;p27"/>
          <p:cNvGrpSpPr/>
          <p:nvPr/>
        </p:nvGrpSpPr>
        <p:grpSpPr>
          <a:xfrm flipH="1">
            <a:off x="-463618" y="3516531"/>
            <a:ext cx="1049633" cy="523940"/>
            <a:chOff x="138482" y="584556"/>
            <a:chExt cx="1049633" cy="523940"/>
          </a:xfrm>
        </p:grpSpPr>
        <p:sp>
          <p:nvSpPr>
            <p:cNvPr id="13797" name="Google Shape;13797;p27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8" name="Google Shape;13798;p27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9" name="Google Shape;13799;p27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0" name="Google Shape;13800;p27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1" name="Google Shape;13801;p27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2" name="Google Shape;13802;p27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3" name="Google Shape;13803;p27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4" name="Google Shape;13804;p27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5" name="Google Shape;13805;p27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6" name="Google Shape;13806;p27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7" name="Google Shape;13807;p27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8" name="Google Shape;13808;p27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9" name="Google Shape;13809;p27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0" name="Google Shape;13810;p27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1" name="Google Shape;13811;p27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8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4" name="Google Shape;8354;p18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8355" name="Google Shape;8355;p18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8356" name="Google Shape;8356;p18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7" name="Google Shape;8357;p18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8" name="Google Shape;8358;p18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9" name="Google Shape;8359;p18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0" name="Google Shape;8360;p18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1" name="Google Shape;8361;p18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2" name="Google Shape;8362;p18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3" name="Google Shape;8363;p18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4" name="Google Shape;8364;p18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5" name="Google Shape;8365;p18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6" name="Google Shape;8366;p18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7" name="Google Shape;8367;p18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8" name="Google Shape;8368;p18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9" name="Google Shape;8369;p18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0" name="Google Shape;8370;p18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1" name="Google Shape;8371;p18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2" name="Google Shape;8372;p18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3" name="Google Shape;8373;p18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4" name="Google Shape;8374;p18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5" name="Google Shape;8375;p18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6" name="Google Shape;8376;p18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7" name="Google Shape;8377;p18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8" name="Google Shape;8378;p18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9" name="Google Shape;8379;p18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0" name="Google Shape;8380;p18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1" name="Google Shape;8381;p18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2" name="Google Shape;8382;p18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3" name="Google Shape;8383;p18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4" name="Google Shape;8384;p18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5" name="Google Shape;8385;p18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6" name="Google Shape;8386;p18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7" name="Google Shape;8387;p18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8" name="Google Shape;8388;p18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9" name="Google Shape;8389;p18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0" name="Google Shape;8390;p18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1" name="Google Shape;8391;p18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2" name="Google Shape;8392;p18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3" name="Google Shape;8393;p18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4" name="Google Shape;8394;p18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5" name="Google Shape;8395;p18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6" name="Google Shape;8396;p18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7" name="Google Shape;8397;p18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8" name="Google Shape;8398;p18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99" name="Google Shape;8399;p18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8400" name="Google Shape;8400;p18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1" name="Google Shape;8401;p18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2" name="Google Shape;8402;p18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3" name="Google Shape;8403;p18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4" name="Google Shape;8404;p18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5" name="Google Shape;8405;p18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6" name="Google Shape;8406;p18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7" name="Google Shape;8407;p18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8" name="Google Shape;8408;p18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9" name="Google Shape;8409;p18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0" name="Google Shape;8410;p18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1" name="Google Shape;8411;p18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2" name="Google Shape;8412;p18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3" name="Google Shape;8413;p18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4" name="Google Shape;8414;p18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5" name="Google Shape;8415;p18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6" name="Google Shape;8416;p18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7" name="Google Shape;8417;p18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8" name="Google Shape;8418;p18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9" name="Google Shape;8419;p18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0" name="Google Shape;8420;p18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1" name="Google Shape;8421;p18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2" name="Google Shape;8422;p18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3" name="Google Shape;8423;p18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4" name="Google Shape;8424;p18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5" name="Google Shape;8425;p18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6" name="Google Shape;8426;p18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7" name="Google Shape;8427;p18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8" name="Google Shape;8428;p18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9" name="Google Shape;8429;p18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0" name="Google Shape;8430;p18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1" name="Google Shape;8431;p18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2" name="Google Shape;8432;p18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3" name="Google Shape;8433;p18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4" name="Google Shape;8434;p18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5" name="Google Shape;8435;p18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6" name="Google Shape;8436;p18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7" name="Google Shape;8437;p18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8" name="Google Shape;8438;p18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9" name="Google Shape;8439;p18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0" name="Google Shape;8440;p18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1" name="Google Shape;8441;p18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2" name="Google Shape;8442;p18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43" name="Google Shape;8443;p18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8444" name="Google Shape;8444;p18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5" name="Google Shape;8445;p18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6" name="Google Shape;8446;p18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7" name="Google Shape;8447;p18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8" name="Google Shape;8448;p18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9" name="Google Shape;8449;p18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0" name="Google Shape;8450;p18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1" name="Google Shape;8451;p18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2" name="Google Shape;8452;p18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3" name="Google Shape;8453;p18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4" name="Google Shape;8454;p18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5" name="Google Shape;8455;p18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6" name="Google Shape;8456;p18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7" name="Google Shape;8457;p18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8" name="Google Shape;8458;p18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9" name="Google Shape;8459;p18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0" name="Google Shape;8460;p18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1" name="Google Shape;8461;p18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2" name="Google Shape;8462;p18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3" name="Google Shape;8463;p18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4" name="Google Shape;8464;p18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5" name="Google Shape;8465;p18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6" name="Google Shape;8466;p18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7" name="Google Shape;8467;p18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8" name="Google Shape;8468;p18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9" name="Google Shape;8469;p18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0" name="Google Shape;8470;p18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1" name="Google Shape;8471;p18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2" name="Google Shape;8472;p18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3" name="Google Shape;8473;p18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4" name="Google Shape;8474;p18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5" name="Google Shape;8475;p18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6" name="Google Shape;8476;p18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7" name="Google Shape;8477;p18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8" name="Google Shape;8478;p18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9" name="Google Shape;8479;p18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0" name="Google Shape;8480;p18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1" name="Google Shape;8481;p18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2" name="Google Shape;8482;p18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3" name="Google Shape;8483;p18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4" name="Google Shape;8484;p18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5" name="Google Shape;8485;p18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6" name="Google Shape;8486;p18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87" name="Google Shape;8487;p18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8488" name="Google Shape;8488;p18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9" name="Google Shape;8489;p18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0" name="Google Shape;8490;p18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1" name="Google Shape;8491;p18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2" name="Google Shape;8492;p18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3" name="Google Shape;8493;p18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4" name="Google Shape;8494;p18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5" name="Google Shape;8495;p18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6" name="Google Shape;8496;p18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7" name="Google Shape;8497;p18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8" name="Google Shape;8498;p18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9" name="Google Shape;8499;p18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0" name="Google Shape;8500;p18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1" name="Google Shape;8501;p18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2" name="Google Shape;8502;p18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3" name="Google Shape;8503;p18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4" name="Google Shape;8504;p18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5" name="Google Shape;8505;p18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6" name="Google Shape;8506;p18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7" name="Google Shape;8507;p18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8" name="Google Shape;8508;p18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9" name="Google Shape;8509;p18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0" name="Google Shape;8510;p18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1" name="Google Shape;8511;p18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2" name="Google Shape;8512;p18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3" name="Google Shape;8513;p18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4" name="Google Shape;8514;p18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5" name="Google Shape;8515;p18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6" name="Google Shape;8516;p18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7" name="Google Shape;8517;p18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8" name="Google Shape;8518;p18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9" name="Google Shape;8519;p18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0" name="Google Shape;8520;p18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1" name="Google Shape;8521;p18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2" name="Google Shape;8522;p18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3" name="Google Shape;8523;p18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4" name="Google Shape;8524;p18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5" name="Google Shape;8525;p18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6" name="Google Shape;8526;p18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7" name="Google Shape;8527;p18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8" name="Google Shape;8528;p18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9" name="Google Shape;8529;p18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0" name="Google Shape;8530;p18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31" name="Google Shape;8531;p18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8532" name="Google Shape;8532;p18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3" name="Google Shape;8533;p18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4" name="Google Shape;8534;p18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5" name="Google Shape;8535;p18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6" name="Google Shape;8536;p18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7" name="Google Shape;8537;p18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8" name="Google Shape;8538;p18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9" name="Google Shape;8539;p18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0" name="Google Shape;8540;p18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1" name="Google Shape;8541;p18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2" name="Google Shape;8542;p18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3" name="Google Shape;8543;p18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4" name="Google Shape;8544;p18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5" name="Google Shape;8545;p18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6" name="Google Shape;8546;p18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7" name="Google Shape;8547;p18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8" name="Google Shape;8548;p18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9" name="Google Shape;8549;p18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0" name="Google Shape;8550;p18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1" name="Google Shape;8551;p18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2" name="Google Shape;8552;p18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3" name="Google Shape;8553;p18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4" name="Google Shape;8554;p18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5" name="Google Shape;8555;p18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6" name="Google Shape;8556;p18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7" name="Google Shape;8557;p18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8" name="Google Shape;8558;p18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9" name="Google Shape;8559;p18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0" name="Google Shape;8560;p18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1" name="Google Shape;8561;p18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2" name="Google Shape;8562;p18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3" name="Google Shape;8563;p18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4" name="Google Shape;8564;p18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5" name="Google Shape;8565;p18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6" name="Google Shape;8566;p18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7" name="Google Shape;8567;p18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8" name="Google Shape;8568;p18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9" name="Google Shape;8569;p18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0" name="Google Shape;8570;p18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1" name="Google Shape;8571;p18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2" name="Google Shape;8572;p18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3" name="Google Shape;8573;p18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4" name="Google Shape;8574;p18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75" name="Google Shape;8575;p18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8576" name="Google Shape;8576;p18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7" name="Google Shape;8577;p18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8" name="Google Shape;8578;p18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9" name="Google Shape;8579;p18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0" name="Google Shape;8580;p18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1" name="Google Shape;8581;p18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2" name="Google Shape;8582;p18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3" name="Google Shape;8583;p18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4" name="Google Shape;8584;p18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5" name="Google Shape;8585;p18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6" name="Google Shape;8586;p18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7" name="Google Shape;8587;p18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8" name="Google Shape;8588;p18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9" name="Google Shape;8589;p18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0" name="Google Shape;8590;p18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1" name="Google Shape;8591;p18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2" name="Google Shape;8592;p18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3" name="Google Shape;8593;p18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4" name="Google Shape;8594;p18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5" name="Google Shape;8595;p18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6" name="Google Shape;8596;p18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7" name="Google Shape;8597;p18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8" name="Google Shape;8598;p18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9" name="Google Shape;8599;p18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0" name="Google Shape;8600;p18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1" name="Google Shape;8601;p18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2" name="Google Shape;8602;p18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3" name="Google Shape;8603;p18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4" name="Google Shape;8604;p18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5" name="Google Shape;8605;p18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6" name="Google Shape;8606;p18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7" name="Google Shape;8607;p18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8" name="Google Shape;8608;p18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9" name="Google Shape;8609;p18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0" name="Google Shape;8610;p18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1" name="Google Shape;8611;p18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2" name="Google Shape;8612;p18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3" name="Google Shape;8613;p18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4" name="Google Shape;8614;p18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5" name="Google Shape;8615;p18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6" name="Google Shape;8616;p18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7" name="Google Shape;8617;p18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8" name="Google Shape;8618;p18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19" name="Google Shape;8619;p18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8620" name="Google Shape;8620;p18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1" name="Google Shape;8621;p18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2" name="Google Shape;8622;p18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3" name="Google Shape;8623;p18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4" name="Google Shape;8624;p18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5" name="Google Shape;8625;p18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6" name="Google Shape;8626;p18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7" name="Google Shape;8627;p18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8" name="Google Shape;8628;p18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9" name="Google Shape;8629;p18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0" name="Google Shape;8630;p18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1" name="Google Shape;8631;p18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2" name="Google Shape;8632;p18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3" name="Google Shape;8633;p18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4" name="Google Shape;8634;p18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5" name="Google Shape;8635;p18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6" name="Google Shape;8636;p18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7" name="Google Shape;8637;p18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8" name="Google Shape;8638;p18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9" name="Google Shape;8639;p18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0" name="Google Shape;8640;p18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1" name="Google Shape;8641;p18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2" name="Google Shape;8642;p18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3" name="Google Shape;8643;p18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4" name="Google Shape;8644;p18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5" name="Google Shape;8645;p18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6" name="Google Shape;8646;p18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7" name="Google Shape;8647;p18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8" name="Google Shape;8648;p18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9" name="Google Shape;8649;p18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0" name="Google Shape;8650;p18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1" name="Google Shape;8651;p18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2" name="Google Shape;8652;p18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3" name="Google Shape;8653;p18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4" name="Google Shape;8654;p18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5" name="Google Shape;8655;p18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6" name="Google Shape;8656;p18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7" name="Google Shape;8657;p18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8" name="Google Shape;8658;p18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9" name="Google Shape;8659;p18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0" name="Google Shape;8660;p18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1" name="Google Shape;8661;p18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2" name="Google Shape;8662;p18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63" name="Google Shape;8663;p18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8664" name="Google Shape;8664;p18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5" name="Google Shape;8665;p18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6" name="Google Shape;8666;p18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7" name="Google Shape;8667;p18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8" name="Google Shape;8668;p18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9" name="Google Shape;8669;p18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0" name="Google Shape;8670;p18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1" name="Google Shape;8671;p18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2" name="Google Shape;8672;p18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3" name="Google Shape;8673;p18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4" name="Google Shape;8674;p18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5" name="Google Shape;8675;p18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6" name="Google Shape;8676;p18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7" name="Google Shape;8677;p18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8" name="Google Shape;8678;p18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9" name="Google Shape;8679;p18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0" name="Google Shape;8680;p18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1" name="Google Shape;8681;p18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2" name="Google Shape;8682;p18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3" name="Google Shape;8683;p18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4" name="Google Shape;8684;p18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5" name="Google Shape;8685;p18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6" name="Google Shape;8686;p18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7" name="Google Shape;8687;p18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8" name="Google Shape;8688;p18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9" name="Google Shape;8689;p18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0" name="Google Shape;8690;p18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1" name="Google Shape;8691;p18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2" name="Google Shape;8692;p18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3" name="Google Shape;8693;p18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4" name="Google Shape;8694;p18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5" name="Google Shape;8695;p18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6" name="Google Shape;8696;p18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7" name="Google Shape;8697;p18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8" name="Google Shape;8698;p18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9" name="Google Shape;8699;p18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0" name="Google Shape;8700;p18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1" name="Google Shape;8701;p18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2" name="Google Shape;8702;p18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3" name="Google Shape;8703;p18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4" name="Google Shape;8704;p18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5" name="Google Shape;8705;p18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6" name="Google Shape;8706;p18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07" name="Google Shape;8707;p18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8708" name="Google Shape;8708;p18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9" name="Google Shape;8709;p18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0" name="Google Shape;8710;p18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1" name="Google Shape;8711;p18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2" name="Google Shape;8712;p18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3" name="Google Shape;8713;p18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4" name="Google Shape;8714;p18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5" name="Google Shape;8715;p18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6" name="Google Shape;8716;p18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7" name="Google Shape;8717;p18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8" name="Google Shape;8718;p18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9" name="Google Shape;8719;p18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0" name="Google Shape;8720;p18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1" name="Google Shape;8721;p18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2" name="Google Shape;8722;p18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3" name="Google Shape;8723;p18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4" name="Google Shape;8724;p18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5" name="Google Shape;8725;p18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6" name="Google Shape;8726;p18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7" name="Google Shape;8727;p18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8" name="Google Shape;8728;p18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9" name="Google Shape;8729;p18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0" name="Google Shape;8730;p18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1" name="Google Shape;8731;p18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2" name="Google Shape;8732;p18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3" name="Google Shape;8733;p18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4" name="Google Shape;8734;p18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5" name="Google Shape;8735;p18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6" name="Google Shape;8736;p18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7" name="Google Shape;8737;p18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8" name="Google Shape;8738;p18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9" name="Google Shape;8739;p18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0" name="Google Shape;8740;p18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1" name="Google Shape;8741;p18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2" name="Google Shape;8742;p18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3" name="Google Shape;8743;p18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4" name="Google Shape;8744;p18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5" name="Google Shape;8745;p18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6" name="Google Shape;8746;p18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7" name="Google Shape;8747;p18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8" name="Google Shape;8748;p18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9" name="Google Shape;8749;p18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0" name="Google Shape;8750;p18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51" name="Google Shape;8751;p18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8752" name="Google Shape;8752;p18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8753" name="Google Shape;8753;p18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4" name="Google Shape;8754;p18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5" name="Google Shape;8755;p18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6" name="Google Shape;8756;p18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7" name="Google Shape;8757;p18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8" name="Google Shape;8758;p18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9" name="Google Shape;8759;p18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0" name="Google Shape;8760;p18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1" name="Google Shape;8761;p18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2" name="Google Shape;8762;p18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3" name="Google Shape;8763;p18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4" name="Google Shape;8764;p18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5" name="Google Shape;8765;p18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6" name="Google Shape;8766;p18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7" name="Google Shape;8767;p18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8" name="Google Shape;8768;p18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9" name="Google Shape;8769;p18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0" name="Google Shape;8770;p18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1" name="Google Shape;8771;p18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2" name="Google Shape;8772;p18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3" name="Google Shape;8773;p18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4" name="Google Shape;8774;p18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5" name="Google Shape;8775;p18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6" name="Google Shape;8776;p18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7" name="Google Shape;8777;p18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8" name="Google Shape;8778;p18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9" name="Google Shape;8779;p18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80" name="Google Shape;8780;p18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8781" name="Google Shape;8781;p18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2" name="Google Shape;8782;p18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3" name="Google Shape;8783;p18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4" name="Google Shape;8784;p18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5" name="Google Shape;8785;p18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6" name="Google Shape;8786;p18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7" name="Google Shape;8787;p18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8" name="Google Shape;8788;p18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9" name="Google Shape;8789;p18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0" name="Google Shape;8790;p18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1" name="Google Shape;8791;p18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2" name="Google Shape;8792;p18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3" name="Google Shape;8793;p18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4" name="Google Shape;8794;p18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5" name="Google Shape;8795;p18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6" name="Google Shape;8796;p18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7" name="Google Shape;8797;p18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8" name="Google Shape;8798;p18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9" name="Google Shape;8799;p18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0" name="Google Shape;8800;p18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1" name="Google Shape;8801;p18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2" name="Google Shape;8802;p18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3" name="Google Shape;8803;p18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4" name="Google Shape;8804;p18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5" name="Google Shape;8805;p18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6" name="Google Shape;8806;p18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7" name="Google Shape;8807;p18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08" name="Google Shape;8808;p18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8809" name="Google Shape;8809;p18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0" name="Google Shape;8810;p18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1" name="Google Shape;8811;p18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2" name="Google Shape;8812;p18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3" name="Google Shape;8813;p18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4" name="Google Shape;8814;p18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5" name="Google Shape;8815;p18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6" name="Google Shape;8816;p18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7" name="Google Shape;8817;p18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8" name="Google Shape;8818;p18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9" name="Google Shape;8819;p18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0" name="Google Shape;8820;p18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1" name="Google Shape;8821;p18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2" name="Google Shape;8822;p18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3" name="Google Shape;8823;p18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4" name="Google Shape;8824;p18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5" name="Google Shape;8825;p18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6" name="Google Shape;8826;p18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7" name="Google Shape;8827;p18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8" name="Google Shape;8828;p18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9" name="Google Shape;8829;p18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0" name="Google Shape;8830;p18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1" name="Google Shape;8831;p18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2" name="Google Shape;8832;p18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3" name="Google Shape;8833;p18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4" name="Google Shape;8834;p18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5" name="Google Shape;8835;p18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836" name="Google Shape;8836;p18"/>
          <p:cNvSpPr txBox="1">
            <a:spLocks noGrp="1"/>
          </p:cNvSpPr>
          <p:nvPr>
            <p:ph type="title"/>
          </p:nvPr>
        </p:nvSpPr>
        <p:spPr>
          <a:xfrm>
            <a:off x="3532200" y="2751613"/>
            <a:ext cx="4891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837" name="Google Shape;8837;p18"/>
          <p:cNvSpPr txBox="1">
            <a:spLocks noGrp="1"/>
          </p:cNvSpPr>
          <p:nvPr>
            <p:ph type="subTitle" idx="1"/>
          </p:nvPr>
        </p:nvSpPr>
        <p:spPr>
          <a:xfrm>
            <a:off x="3716550" y="3500100"/>
            <a:ext cx="4707300" cy="46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38" name="Google Shape;8838;p18"/>
          <p:cNvSpPr txBox="1">
            <a:spLocks noGrp="1"/>
          </p:cNvSpPr>
          <p:nvPr>
            <p:ph type="title" idx="2" hasCustomPrompt="1"/>
          </p:nvPr>
        </p:nvSpPr>
        <p:spPr>
          <a:xfrm>
            <a:off x="6955575" y="1355863"/>
            <a:ext cx="1624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3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8839" name="Google Shape;8839;p18"/>
          <p:cNvGrpSpPr/>
          <p:nvPr/>
        </p:nvGrpSpPr>
        <p:grpSpPr>
          <a:xfrm>
            <a:off x="720288" y="3854987"/>
            <a:ext cx="748469" cy="748491"/>
            <a:chOff x="3296450" y="2545375"/>
            <a:chExt cx="212025" cy="212025"/>
          </a:xfrm>
        </p:grpSpPr>
        <p:sp>
          <p:nvSpPr>
            <p:cNvPr id="8840" name="Google Shape;8840;p18"/>
            <p:cNvSpPr/>
            <p:nvPr/>
          </p:nvSpPr>
          <p:spPr>
            <a:xfrm>
              <a:off x="3417550" y="254537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0" y="0"/>
                  </a:moveTo>
                  <a:lnTo>
                    <a:pt x="0" y="1207"/>
                  </a:lnTo>
                  <a:lnTo>
                    <a:pt x="1207" y="1207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1" name="Google Shape;8841;p18"/>
            <p:cNvSpPr/>
            <p:nvPr/>
          </p:nvSpPr>
          <p:spPr>
            <a:xfrm>
              <a:off x="3386975" y="2575550"/>
              <a:ext cx="30600" cy="30575"/>
            </a:xfrm>
            <a:custGeom>
              <a:avLst/>
              <a:gdLst/>
              <a:ahLst/>
              <a:cxnLst/>
              <a:rect l="l" t="t" r="r" b="b"/>
              <a:pathLst>
                <a:path w="1224" h="1223" extrusionOk="0">
                  <a:moveTo>
                    <a:pt x="1" y="0"/>
                  </a:moveTo>
                  <a:lnTo>
                    <a:pt x="1" y="1223"/>
                  </a:lnTo>
                  <a:lnTo>
                    <a:pt x="1223" y="1223"/>
                  </a:lnTo>
                  <a:lnTo>
                    <a:pt x="12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2" name="Google Shape;8842;p18"/>
            <p:cNvSpPr/>
            <p:nvPr/>
          </p:nvSpPr>
          <p:spPr>
            <a:xfrm>
              <a:off x="3296450" y="26061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1" y="1"/>
                  </a:moveTo>
                  <a:lnTo>
                    <a:pt x="1" y="1208"/>
                  </a:lnTo>
                  <a:lnTo>
                    <a:pt x="1208" y="1208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C5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3" name="Google Shape;8843;p18"/>
            <p:cNvSpPr/>
            <p:nvPr/>
          </p:nvSpPr>
          <p:spPr>
            <a:xfrm>
              <a:off x="3326625" y="26061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1" y="1"/>
                  </a:moveTo>
                  <a:lnTo>
                    <a:pt x="1" y="1208"/>
                  </a:lnTo>
                  <a:lnTo>
                    <a:pt x="1208" y="1208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C5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4" name="Google Shape;8844;p18"/>
            <p:cNvSpPr/>
            <p:nvPr/>
          </p:nvSpPr>
          <p:spPr>
            <a:xfrm>
              <a:off x="3356800" y="26061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1" y="1"/>
                  </a:moveTo>
                  <a:lnTo>
                    <a:pt x="1" y="1208"/>
                  </a:lnTo>
                  <a:lnTo>
                    <a:pt x="1208" y="1208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B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5" name="Google Shape;8845;p18"/>
            <p:cNvSpPr/>
            <p:nvPr/>
          </p:nvSpPr>
          <p:spPr>
            <a:xfrm>
              <a:off x="3386975" y="2606100"/>
              <a:ext cx="30600" cy="30200"/>
            </a:xfrm>
            <a:custGeom>
              <a:avLst/>
              <a:gdLst/>
              <a:ahLst/>
              <a:cxnLst/>
              <a:rect l="l" t="t" r="r" b="b"/>
              <a:pathLst>
                <a:path w="1224" h="1208" extrusionOk="0">
                  <a:moveTo>
                    <a:pt x="1" y="1"/>
                  </a:moveTo>
                  <a:lnTo>
                    <a:pt x="1" y="1208"/>
                  </a:lnTo>
                  <a:lnTo>
                    <a:pt x="1223" y="1208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B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6" name="Google Shape;8846;p18"/>
            <p:cNvSpPr/>
            <p:nvPr/>
          </p:nvSpPr>
          <p:spPr>
            <a:xfrm>
              <a:off x="3417550" y="26061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0" y="1"/>
                  </a:moveTo>
                  <a:lnTo>
                    <a:pt x="0" y="1208"/>
                  </a:lnTo>
                  <a:lnTo>
                    <a:pt x="1207" y="1208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rgbClr val="B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7" name="Google Shape;8847;p18"/>
            <p:cNvSpPr/>
            <p:nvPr/>
          </p:nvSpPr>
          <p:spPr>
            <a:xfrm>
              <a:off x="3447725" y="26061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0" y="1"/>
                  </a:moveTo>
                  <a:lnTo>
                    <a:pt x="0" y="1208"/>
                  </a:lnTo>
                  <a:lnTo>
                    <a:pt x="1207" y="1208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rgbClr val="B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8" name="Google Shape;8848;p18"/>
            <p:cNvSpPr/>
            <p:nvPr/>
          </p:nvSpPr>
          <p:spPr>
            <a:xfrm>
              <a:off x="3296450" y="263627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1" y="1"/>
                  </a:moveTo>
                  <a:lnTo>
                    <a:pt x="1" y="1208"/>
                  </a:lnTo>
                  <a:lnTo>
                    <a:pt x="1208" y="1208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B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9" name="Google Shape;8849;p18"/>
            <p:cNvSpPr/>
            <p:nvPr/>
          </p:nvSpPr>
          <p:spPr>
            <a:xfrm>
              <a:off x="3326625" y="263627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1" y="1"/>
                  </a:moveTo>
                  <a:lnTo>
                    <a:pt x="1" y="1208"/>
                  </a:lnTo>
                  <a:lnTo>
                    <a:pt x="1208" y="1208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B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0" name="Google Shape;8850;p18"/>
            <p:cNvSpPr/>
            <p:nvPr/>
          </p:nvSpPr>
          <p:spPr>
            <a:xfrm>
              <a:off x="3356800" y="263627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1" y="1"/>
                  </a:moveTo>
                  <a:lnTo>
                    <a:pt x="1" y="1208"/>
                  </a:lnTo>
                  <a:lnTo>
                    <a:pt x="1208" y="1208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1" name="Google Shape;8851;p18"/>
            <p:cNvSpPr/>
            <p:nvPr/>
          </p:nvSpPr>
          <p:spPr>
            <a:xfrm>
              <a:off x="3386975" y="2636275"/>
              <a:ext cx="30600" cy="30200"/>
            </a:xfrm>
            <a:custGeom>
              <a:avLst/>
              <a:gdLst/>
              <a:ahLst/>
              <a:cxnLst/>
              <a:rect l="l" t="t" r="r" b="b"/>
              <a:pathLst>
                <a:path w="1224" h="1208" extrusionOk="0">
                  <a:moveTo>
                    <a:pt x="1" y="1"/>
                  </a:moveTo>
                  <a:lnTo>
                    <a:pt x="1" y="1208"/>
                  </a:lnTo>
                  <a:lnTo>
                    <a:pt x="1223" y="1208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2" name="Google Shape;8852;p18"/>
            <p:cNvSpPr/>
            <p:nvPr/>
          </p:nvSpPr>
          <p:spPr>
            <a:xfrm>
              <a:off x="3417550" y="263627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0" y="1"/>
                  </a:moveTo>
                  <a:lnTo>
                    <a:pt x="0" y="1208"/>
                  </a:lnTo>
                  <a:lnTo>
                    <a:pt x="1207" y="1208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3" name="Google Shape;8853;p18"/>
            <p:cNvSpPr/>
            <p:nvPr/>
          </p:nvSpPr>
          <p:spPr>
            <a:xfrm>
              <a:off x="3447725" y="2636275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0" y="1"/>
                  </a:moveTo>
                  <a:lnTo>
                    <a:pt x="0" y="1208"/>
                  </a:lnTo>
                  <a:lnTo>
                    <a:pt x="1207" y="1208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4" name="Google Shape;8854;p18"/>
            <p:cNvSpPr/>
            <p:nvPr/>
          </p:nvSpPr>
          <p:spPr>
            <a:xfrm>
              <a:off x="3296450" y="266645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1" y="1"/>
                  </a:moveTo>
                  <a:lnTo>
                    <a:pt x="1" y="1208"/>
                  </a:lnTo>
                  <a:lnTo>
                    <a:pt x="1208" y="1208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C5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5" name="Google Shape;8855;p18"/>
            <p:cNvSpPr/>
            <p:nvPr/>
          </p:nvSpPr>
          <p:spPr>
            <a:xfrm>
              <a:off x="3326625" y="266645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1" y="1"/>
                  </a:moveTo>
                  <a:lnTo>
                    <a:pt x="1" y="1208"/>
                  </a:lnTo>
                  <a:lnTo>
                    <a:pt x="1208" y="1208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6" name="Google Shape;8856;p18"/>
            <p:cNvSpPr/>
            <p:nvPr/>
          </p:nvSpPr>
          <p:spPr>
            <a:xfrm>
              <a:off x="3356800" y="266645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1" y="1"/>
                  </a:moveTo>
                  <a:lnTo>
                    <a:pt x="1" y="1208"/>
                  </a:lnTo>
                  <a:lnTo>
                    <a:pt x="1208" y="1208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7" name="Google Shape;8857;p18"/>
            <p:cNvSpPr/>
            <p:nvPr/>
          </p:nvSpPr>
          <p:spPr>
            <a:xfrm>
              <a:off x="3386975" y="2666450"/>
              <a:ext cx="30600" cy="30200"/>
            </a:xfrm>
            <a:custGeom>
              <a:avLst/>
              <a:gdLst/>
              <a:ahLst/>
              <a:cxnLst/>
              <a:rect l="l" t="t" r="r" b="b"/>
              <a:pathLst>
                <a:path w="1224" h="1208" extrusionOk="0">
                  <a:moveTo>
                    <a:pt x="1" y="1"/>
                  </a:moveTo>
                  <a:lnTo>
                    <a:pt x="1" y="1208"/>
                  </a:lnTo>
                  <a:lnTo>
                    <a:pt x="1223" y="1208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8" name="Google Shape;8858;p18"/>
            <p:cNvSpPr/>
            <p:nvPr/>
          </p:nvSpPr>
          <p:spPr>
            <a:xfrm>
              <a:off x="3417550" y="266645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0" y="1"/>
                  </a:moveTo>
                  <a:lnTo>
                    <a:pt x="0" y="1208"/>
                  </a:lnTo>
                  <a:lnTo>
                    <a:pt x="1207" y="1208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9" name="Google Shape;8859;p18"/>
            <p:cNvSpPr/>
            <p:nvPr/>
          </p:nvSpPr>
          <p:spPr>
            <a:xfrm>
              <a:off x="3447725" y="266645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0" y="1"/>
                  </a:moveTo>
                  <a:lnTo>
                    <a:pt x="0" y="1208"/>
                  </a:lnTo>
                  <a:lnTo>
                    <a:pt x="1207" y="1208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0" name="Google Shape;8860;p18"/>
            <p:cNvSpPr/>
            <p:nvPr/>
          </p:nvSpPr>
          <p:spPr>
            <a:xfrm>
              <a:off x="3296450" y="2696625"/>
              <a:ext cx="30200" cy="30600"/>
            </a:xfrm>
            <a:custGeom>
              <a:avLst/>
              <a:gdLst/>
              <a:ahLst/>
              <a:cxnLst/>
              <a:rect l="l" t="t" r="r" b="b"/>
              <a:pathLst>
                <a:path w="1208" h="1224" extrusionOk="0">
                  <a:moveTo>
                    <a:pt x="1" y="1"/>
                  </a:moveTo>
                  <a:lnTo>
                    <a:pt x="1" y="1223"/>
                  </a:lnTo>
                  <a:lnTo>
                    <a:pt x="1208" y="1223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1" name="Google Shape;8861;p18"/>
            <p:cNvSpPr/>
            <p:nvPr/>
          </p:nvSpPr>
          <p:spPr>
            <a:xfrm>
              <a:off x="3326625" y="2696625"/>
              <a:ext cx="30200" cy="30600"/>
            </a:xfrm>
            <a:custGeom>
              <a:avLst/>
              <a:gdLst/>
              <a:ahLst/>
              <a:cxnLst/>
              <a:rect l="l" t="t" r="r" b="b"/>
              <a:pathLst>
                <a:path w="1208" h="1224" extrusionOk="0">
                  <a:moveTo>
                    <a:pt x="1" y="1"/>
                  </a:moveTo>
                  <a:lnTo>
                    <a:pt x="1" y="1223"/>
                  </a:lnTo>
                  <a:lnTo>
                    <a:pt x="1208" y="1223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C5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2" name="Google Shape;8862;p18"/>
            <p:cNvSpPr/>
            <p:nvPr/>
          </p:nvSpPr>
          <p:spPr>
            <a:xfrm>
              <a:off x="3356800" y="2696625"/>
              <a:ext cx="30200" cy="30600"/>
            </a:xfrm>
            <a:custGeom>
              <a:avLst/>
              <a:gdLst/>
              <a:ahLst/>
              <a:cxnLst/>
              <a:rect l="l" t="t" r="r" b="b"/>
              <a:pathLst>
                <a:path w="1208" h="1224" extrusionOk="0">
                  <a:moveTo>
                    <a:pt x="1" y="1"/>
                  </a:moveTo>
                  <a:lnTo>
                    <a:pt x="1" y="1223"/>
                  </a:lnTo>
                  <a:lnTo>
                    <a:pt x="1208" y="1223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3" name="Google Shape;8863;p18"/>
            <p:cNvSpPr/>
            <p:nvPr/>
          </p:nvSpPr>
          <p:spPr>
            <a:xfrm>
              <a:off x="3386975" y="2696625"/>
              <a:ext cx="30600" cy="30600"/>
            </a:xfrm>
            <a:custGeom>
              <a:avLst/>
              <a:gdLst/>
              <a:ahLst/>
              <a:cxnLst/>
              <a:rect l="l" t="t" r="r" b="b"/>
              <a:pathLst>
                <a:path w="1224" h="1224" extrusionOk="0">
                  <a:moveTo>
                    <a:pt x="1" y="1"/>
                  </a:moveTo>
                  <a:lnTo>
                    <a:pt x="1" y="1223"/>
                  </a:lnTo>
                  <a:lnTo>
                    <a:pt x="1223" y="1223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4" name="Google Shape;8864;p18"/>
            <p:cNvSpPr/>
            <p:nvPr/>
          </p:nvSpPr>
          <p:spPr>
            <a:xfrm>
              <a:off x="3417550" y="2696625"/>
              <a:ext cx="30200" cy="30600"/>
            </a:xfrm>
            <a:custGeom>
              <a:avLst/>
              <a:gdLst/>
              <a:ahLst/>
              <a:cxnLst/>
              <a:rect l="l" t="t" r="r" b="b"/>
              <a:pathLst>
                <a:path w="1208" h="1224" extrusionOk="0">
                  <a:moveTo>
                    <a:pt x="0" y="1"/>
                  </a:moveTo>
                  <a:lnTo>
                    <a:pt x="0" y="1223"/>
                  </a:lnTo>
                  <a:lnTo>
                    <a:pt x="1207" y="1223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5" name="Google Shape;8865;p18"/>
            <p:cNvSpPr/>
            <p:nvPr/>
          </p:nvSpPr>
          <p:spPr>
            <a:xfrm>
              <a:off x="3447725" y="2696625"/>
              <a:ext cx="30200" cy="30600"/>
            </a:xfrm>
            <a:custGeom>
              <a:avLst/>
              <a:gdLst/>
              <a:ahLst/>
              <a:cxnLst/>
              <a:rect l="l" t="t" r="r" b="b"/>
              <a:pathLst>
                <a:path w="1208" h="1224" extrusionOk="0">
                  <a:moveTo>
                    <a:pt x="0" y="1"/>
                  </a:moveTo>
                  <a:lnTo>
                    <a:pt x="0" y="1223"/>
                  </a:lnTo>
                  <a:lnTo>
                    <a:pt x="1207" y="1223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6" name="Google Shape;8866;p18"/>
            <p:cNvSpPr/>
            <p:nvPr/>
          </p:nvSpPr>
          <p:spPr>
            <a:xfrm>
              <a:off x="3326625" y="27272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1" y="0"/>
                  </a:moveTo>
                  <a:lnTo>
                    <a:pt x="1" y="1207"/>
                  </a:lnTo>
                  <a:lnTo>
                    <a:pt x="1208" y="1207"/>
                  </a:lnTo>
                  <a:lnTo>
                    <a:pt x="1208" y="0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7" name="Google Shape;8867;p18"/>
            <p:cNvSpPr/>
            <p:nvPr/>
          </p:nvSpPr>
          <p:spPr>
            <a:xfrm>
              <a:off x="3356800" y="27272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1" y="0"/>
                  </a:moveTo>
                  <a:lnTo>
                    <a:pt x="1" y="1207"/>
                  </a:lnTo>
                  <a:lnTo>
                    <a:pt x="1208" y="1207"/>
                  </a:lnTo>
                  <a:lnTo>
                    <a:pt x="12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8" name="Google Shape;8868;p18"/>
            <p:cNvSpPr/>
            <p:nvPr/>
          </p:nvSpPr>
          <p:spPr>
            <a:xfrm>
              <a:off x="3386975" y="2727200"/>
              <a:ext cx="30600" cy="30200"/>
            </a:xfrm>
            <a:custGeom>
              <a:avLst/>
              <a:gdLst/>
              <a:ahLst/>
              <a:cxnLst/>
              <a:rect l="l" t="t" r="r" b="b"/>
              <a:pathLst>
                <a:path w="1224" h="1208" extrusionOk="0">
                  <a:moveTo>
                    <a:pt x="1" y="0"/>
                  </a:moveTo>
                  <a:lnTo>
                    <a:pt x="1" y="1207"/>
                  </a:lnTo>
                  <a:lnTo>
                    <a:pt x="1223" y="1207"/>
                  </a:lnTo>
                  <a:lnTo>
                    <a:pt x="12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9" name="Google Shape;8869;p18"/>
            <p:cNvSpPr/>
            <p:nvPr/>
          </p:nvSpPr>
          <p:spPr>
            <a:xfrm>
              <a:off x="3417550" y="27272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0" y="0"/>
                  </a:moveTo>
                  <a:lnTo>
                    <a:pt x="0" y="1207"/>
                  </a:lnTo>
                  <a:lnTo>
                    <a:pt x="1207" y="1207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0" name="Google Shape;8870;p18"/>
            <p:cNvSpPr/>
            <p:nvPr/>
          </p:nvSpPr>
          <p:spPr>
            <a:xfrm>
              <a:off x="3447725" y="2727200"/>
              <a:ext cx="30200" cy="30200"/>
            </a:xfrm>
            <a:custGeom>
              <a:avLst/>
              <a:gdLst/>
              <a:ahLst/>
              <a:cxnLst/>
              <a:rect l="l" t="t" r="r" b="b"/>
              <a:pathLst>
                <a:path w="1208" h="1208" extrusionOk="0">
                  <a:moveTo>
                    <a:pt x="0" y="0"/>
                  </a:moveTo>
                  <a:lnTo>
                    <a:pt x="0" y="1207"/>
                  </a:lnTo>
                  <a:lnTo>
                    <a:pt x="1207" y="1207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1" name="Google Shape;8871;p18"/>
            <p:cNvSpPr/>
            <p:nvPr/>
          </p:nvSpPr>
          <p:spPr>
            <a:xfrm>
              <a:off x="3477900" y="2606100"/>
              <a:ext cx="30575" cy="30200"/>
            </a:xfrm>
            <a:custGeom>
              <a:avLst/>
              <a:gdLst/>
              <a:ahLst/>
              <a:cxnLst/>
              <a:rect l="l" t="t" r="r" b="b"/>
              <a:pathLst>
                <a:path w="1223" h="1208" extrusionOk="0">
                  <a:moveTo>
                    <a:pt x="0" y="1"/>
                  </a:moveTo>
                  <a:lnTo>
                    <a:pt x="0" y="1208"/>
                  </a:lnTo>
                  <a:lnTo>
                    <a:pt x="1223" y="1208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2" name="Google Shape;8872;p18"/>
            <p:cNvSpPr/>
            <p:nvPr/>
          </p:nvSpPr>
          <p:spPr>
            <a:xfrm>
              <a:off x="3477900" y="2636275"/>
              <a:ext cx="30575" cy="30200"/>
            </a:xfrm>
            <a:custGeom>
              <a:avLst/>
              <a:gdLst/>
              <a:ahLst/>
              <a:cxnLst/>
              <a:rect l="l" t="t" r="r" b="b"/>
              <a:pathLst>
                <a:path w="1223" h="1208" extrusionOk="0">
                  <a:moveTo>
                    <a:pt x="0" y="1"/>
                  </a:moveTo>
                  <a:lnTo>
                    <a:pt x="0" y="1208"/>
                  </a:lnTo>
                  <a:lnTo>
                    <a:pt x="1223" y="1208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3" name="Google Shape;8873;p18"/>
            <p:cNvSpPr/>
            <p:nvPr/>
          </p:nvSpPr>
          <p:spPr>
            <a:xfrm>
              <a:off x="3477900" y="2666450"/>
              <a:ext cx="30575" cy="30200"/>
            </a:xfrm>
            <a:custGeom>
              <a:avLst/>
              <a:gdLst/>
              <a:ahLst/>
              <a:cxnLst/>
              <a:rect l="l" t="t" r="r" b="b"/>
              <a:pathLst>
                <a:path w="1223" h="1208" extrusionOk="0">
                  <a:moveTo>
                    <a:pt x="0" y="1"/>
                  </a:moveTo>
                  <a:lnTo>
                    <a:pt x="0" y="1208"/>
                  </a:lnTo>
                  <a:lnTo>
                    <a:pt x="1223" y="1208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B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4" name="Google Shape;8874;p18"/>
            <p:cNvSpPr/>
            <p:nvPr/>
          </p:nvSpPr>
          <p:spPr>
            <a:xfrm>
              <a:off x="3477900" y="2696625"/>
              <a:ext cx="30575" cy="30600"/>
            </a:xfrm>
            <a:custGeom>
              <a:avLst/>
              <a:gdLst/>
              <a:ahLst/>
              <a:cxnLst/>
              <a:rect l="l" t="t" r="r" b="b"/>
              <a:pathLst>
                <a:path w="1223" h="1224" extrusionOk="0">
                  <a:moveTo>
                    <a:pt x="0" y="1"/>
                  </a:moveTo>
                  <a:lnTo>
                    <a:pt x="0" y="1223"/>
                  </a:lnTo>
                  <a:lnTo>
                    <a:pt x="1223" y="1223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5" name="Google Shape;8875;p18"/>
          <p:cNvGrpSpPr/>
          <p:nvPr/>
        </p:nvGrpSpPr>
        <p:grpSpPr>
          <a:xfrm rot="10800000">
            <a:off x="2176911" y="2788893"/>
            <a:ext cx="698971" cy="1814615"/>
            <a:chOff x="5283950" y="3156675"/>
            <a:chExt cx="141900" cy="368375"/>
          </a:xfrm>
        </p:grpSpPr>
        <p:sp>
          <p:nvSpPr>
            <p:cNvPr id="8876" name="Google Shape;8876;p18"/>
            <p:cNvSpPr/>
            <p:nvPr/>
          </p:nvSpPr>
          <p:spPr>
            <a:xfrm>
              <a:off x="5369000" y="315667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1129" y="1129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rgbClr val="61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7" name="Google Shape;8877;p18"/>
            <p:cNvSpPr/>
            <p:nvPr/>
          </p:nvSpPr>
          <p:spPr>
            <a:xfrm>
              <a:off x="5340775" y="3156675"/>
              <a:ext cx="28250" cy="28225"/>
            </a:xfrm>
            <a:custGeom>
              <a:avLst/>
              <a:gdLst/>
              <a:ahLst/>
              <a:cxnLst/>
              <a:rect l="l" t="t" r="r" b="b"/>
              <a:pathLst>
                <a:path w="1130" h="1129" extrusionOk="0">
                  <a:moveTo>
                    <a:pt x="1" y="0"/>
                  </a:moveTo>
                  <a:lnTo>
                    <a:pt x="1" y="1129"/>
                  </a:lnTo>
                  <a:lnTo>
                    <a:pt x="1129" y="1129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rgbClr val="61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8" name="Google Shape;8878;p18"/>
            <p:cNvSpPr/>
            <p:nvPr/>
          </p:nvSpPr>
          <p:spPr>
            <a:xfrm>
              <a:off x="5312175" y="3156675"/>
              <a:ext cx="28625" cy="28225"/>
            </a:xfrm>
            <a:custGeom>
              <a:avLst/>
              <a:gdLst/>
              <a:ahLst/>
              <a:cxnLst/>
              <a:rect l="l" t="t" r="r" b="b"/>
              <a:pathLst>
                <a:path w="1145" h="1129" extrusionOk="0">
                  <a:moveTo>
                    <a:pt x="1" y="0"/>
                  </a:moveTo>
                  <a:lnTo>
                    <a:pt x="1" y="1129"/>
                  </a:lnTo>
                  <a:lnTo>
                    <a:pt x="1145" y="112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61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9" name="Google Shape;8879;p18"/>
            <p:cNvSpPr/>
            <p:nvPr/>
          </p:nvSpPr>
          <p:spPr>
            <a:xfrm>
              <a:off x="5369000" y="3184875"/>
              <a:ext cx="28225" cy="28650"/>
            </a:xfrm>
            <a:custGeom>
              <a:avLst/>
              <a:gdLst/>
              <a:ahLst/>
              <a:cxnLst/>
              <a:rect l="l" t="t" r="r" b="b"/>
              <a:pathLst>
                <a:path w="1129" h="1146" extrusionOk="0">
                  <a:moveTo>
                    <a:pt x="0" y="1"/>
                  </a:moveTo>
                  <a:lnTo>
                    <a:pt x="0" y="1145"/>
                  </a:lnTo>
                  <a:lnTo>
                    <a:pt x="1129" y="1145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61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0" name="Google Shape;8880;p18"/>
            <p:cNvSpPr/>
            <p:nvPr/>
          </p:nvSpPr>
          <p:spPr>
            <a:xfrm>
              <a:off x="5340775" y="3184875"/>
              <a:ext cx="28250" cy="28650"/>
            </a:xfrm>
            <a:custGeom>
              <a:avLst/>
              <a:gdLst/>
              <a:ahLst/>
              <a:cxnLst/>
              <a:rect l="l" t="t" r="r" b="b"/>
              <a:pathLst>
                <a:path w="1130" h="1146" extrusionOk="0">
                  <a:moveTo>
                    <a:pt x="1" y="1"/>
                  </a:moveTo>
                  <a:lnTo>
                    <a:pt x="1" y="1145"/>
                  </a:lnTo>
                  <a:lnTo>
                    <a:pt x="1129" y="1145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1" name="Google Shape;8881;p18"/>
            <p:cNvSpPr/>
            <p:nvPr/>
          </p:nvSpPr>
          <p:spPr>
            <a:xfrm>
              <a:off x="5312175" y="3184875"/>
              <a:ext cx="28625" cy="28650"/>
            </a:xfrm>
            <a:custGeom>
              <a:avLst/>
              <a:gdLst/>
              <a:ahLst/>
              <a:cxnLst/>
              <a:rect l="l" t="t" r="r" b="b"/>
              <a:pathLst>
                <a:path w="1145" h="1146" extrusionOk="0">
                  <a:moveTo>
                    <a:pt x="1" y="1"/>
                  </a:moveTo>
                  <a:lnTo>
                    <a:pt x="1" y="1145"/>
                  </a:lnTo>
                  <a:lnTo>
                    <a:pt x="1145" y="1145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61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2" name="Google Shape;8882;p18"/>
            <p:cNvSpPr/>
            <p:nvPr/>
          </p:nvSpPr>
          <p:spPr>
            <a:xfrm>
              <a:off x="5369000" y="3213500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1129" y="1129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rgbClr val="61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3" name="Google Shape;8883;p18"/>
            <p:cNvSpPr/>
            <p:nvPr/>
          </p:nvSpPr>
          <p:spPr>
            <a:xfrm>
              <a:off x="5340775" y="3213500"/>
              <a:ext cx="28250" cy="28225"/>
            </a:xfrm>
            <a:custGeom>
              <a:avLst/>
              <a:gdLst/>
              <a:ahLst/>
              <a:cxnLst/>
              <a:rect l="l" t="t" r="r" b="b"/>
              <a:pathLst>
                <a:path w="1130" h="1129" extrusionOk="0">
                  <a:moveTo>
                    <a:pt x="1" y="0"/>
                  </a:moveTo>
                  <a:lnTo>
                    <a:pt x="1" y="1129"/>
                  </a:lnTo>
                  <a:lnTo>
                    <a:pt x="1129" y="1129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4" name="Google Shape;8884;p18"/>
            <p:cNvSpPr/>
            <p:nvPr/>
          </p:nvSpPr>
          <p:spPr>
            <a:xfrm>
              <a:off x="5312175" y="3213500"/>
              <a:ext cx="28625" cy="28225"/>
            </a:xfrm>
            <a:custGeom>
              <a:avLst/>
              <a:gdLst/>
              <a:ahLst/>
              <a:cxnLst/>
              <a:rect l="l" t="t" r="r" b="b"/>
              <a:pathLst>
                <a:path w="1145" h="1129" extrusionOk="0">
                  <a:moveTo>
                    <a:pt x="1" y="0"/>
                  </a:moveTo>
                  <a:lnTo>
                    <a:pt x="1" y="1129"/>
                  </a:lnTo>
                  <a:lnTo>
                    <a:pt x="1145" y="112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5" name="Google Shape;8885;p18"/>
            <p:cNvSpPr/>
            <p:nvPr/>
          </p:nvSpPr>
          <p:spPr>
            <a:xfrm>
              <a:off x="5369000" y="3241700"/>
              <a:ext cx="28225" cy="28250"/>
            </a:xfrm>
            <a:custGeom>
              <a:avLst/>
              <a:gdLst/>
              <a:ahLst/>
              <a:cxnLst/>
              <a:rect l="l" t="t" r="r" b="b"/>
              <a:pathLst>
                <a:path w="1129" h="1130" extrusionOk="0">
                  <a:moveTo>
                    <a:pt x="0" y="1"/>
                  </a:moveTo>
                  <a:lnTo>
                    <a:pt x="0" y="1129"/>
                  </a:lnTo>
                  <a:lnTo>
                    <a:pt x="1129" y="1129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6" name="Google Shape;8886;p18"/>
            <p:cNvSpPr/>
            <p:nvPr/>
          </p:nvSpPr>
          <p:spPr>
            <a:xfrm>
              <a:off x="5340775" y="32417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" y="1"/>
                  </a:moveTo>
                  <a:lnTo>
                    <a:pt x="1" y="1129"/>
                  </a:lnTo>
                  <a:lnTo>
                    <a:pt x="1129" y="1129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7" name="Google Shape;8887;p18"/>
            <p:cNvSpPr/>
            <p:nvPr/>
          </p:nvSpPr>
          <p:spPr>
            <a:xfrm>
              <a:off x="5312175" y="3241700"/>
              <a:ext cx="28625" cy="28250"/>
            </a:xfrm>
            <a:custGeom>
              <a:avLst/>
              <a:gdLst/>
              <a:ahLst/>
              <a:cxnLst/>
              <a:rect l="l" t="t" r="r" b="b"/>
              <a:pathLst>
                <a:path w="1145" h="1130" extrusionOk="0">
                  <a:moveTo>
                    <a:pt x="1" y="1"/>
                  </a:moveTo>
                  <a:lnTo>
                    <a:pt x="1" y="1129"/>
                  </a:lnTo>
                  <a:lnTo>
                    <a:pt x="1145" y="1129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8" name="Google Shape;8888;p18"/>
            <p:cNvSpPr/>
            <p:nvPr/>
          </p:nvSpPr>
          <p:spPr>
            <a:xfrm>
              <a:off x="5369000" y="326992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1129" y="1129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9" name="Google Shape;8889;p18"/>
            <p:cNvSpPr/>
            <p:nvPr/>
          </p:nvSpPr>
          <p:spPr>
            <a:xfrm>
              <a:off x="5340775" y="3269925"/>
              <a:ext cx="28250" cy="28225"/>
            </a:xfrm>
            <a:custGeom>
              <a:avLst/>
              <a:gdLst/>
              <a:ahLst/>
              <a:cxnLst/>
              <a:rect l="l" t="t" r="r" b="b"/>
              <a:pathLst>
                <a:path w="1130" h="1129" extrusionOk="0">
                  <a:moveTo>
                    <a:pt x="1" y="0"/>
                  </a:moveTo>
                  <a:lnTo>
                    <a:pt x="1" y="1129"/>
                  </a:lnTo>
                  <a:lnTo>
                    <a:pt x="1129" y="1129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0" name="Google Shape;8890;p18"/>
            <p:cNvSpPr/>
            <p:nvPr/>
          </p:nvSpPr>
          <p:spPr>
            <a:xfrm>
              <a:off x="5312175" y="3269925"/>
              <a:ext cx="28625" cy="28225"/>
            </a:xfrm>
            <a:custGeom>
              <a:avLst/>
              <a:gdLst/>
              <a:ahLst/>
              <a:cxnLst/>
              <a:rect l="l" t="t" r="r" b="b"/>
              <a:pathLst>
                <a:path w="1145" h="1129" extrusionOk="0">
                  <a:moveTo>
                    <a:pt x="1" y="0"/>
                  </a:moveTo>
                  <a:lnTo>
                    <a:pt x="1" y="1129"/>
                  </a:lnTo>
                  <a:lnTo>
                    <a:pt x="1145" y="112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1" name="Google Shape;8891;p18"/>
            <p:cNvSpPr/>
            <p:nvPr/>
          </p:nvSpPr>
          <p:spPr>
            <a:xfrm>
              <a:off x="5369000" y="3298125"/>
              <a:ext cx="28225" cy="28625"/>
            </a:xfrm>
            <a:custGeom>
              <a:avLst/>
              <a:gdLst/>
              <a:ahLst/>
              <a:cxnLst/>
              <a:rect l="l" t="t" r="r" b="b"/>
              <a:pathLst>
                <a:path w="1129" h="1145" extrusionOk="0">
                  <a:moveTo>
                    <a:pt x="0" y="1"/>
                  </a:moveTo>
                  <a:lnTo>
                    <a:pt x="0" y="1145"/>
                  </a:lnTo>
                  <a:lnTo>
                    <a:pt x="1129" y="1145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2" name="Google Shape;8892;p18"/>
            <p:cNvSpPr/>
            <p:nvPr/>
          </p:nvSpPr>
          <p:spPr>
            <a:xfrm>
              <a:off x="5340775" y="3298125"/>
              <a:ext cx="28250" cy="28625"/>
            </a:xfrm>
            <a:custGeom>
              <a:avLst/>
              <a:gdLst/>
              <a:ahLst/>
              <a:cxnLst/>
              <a:rect l="l" t="t" r="r" b="b"/>
              <a:pathLst>
                <a:path w="1130" h="1145" extrusionOk="0">
                  <a:moveTo>
                    <a:pt x="1" y="1"/>
                  </a:moveTo>
                  <a:lnTo>
                    <a:pt x="1" y="1145"/>
                  </a:lnTo>
                  <a:lnTo>
                    <a:pt x="1129" y="1145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3" name="Google Shape;8893;p18"/>
            <p:cNvSpPr/>
            <p:nvPr/>
          </p:nvSpPr>
          <p:spPr>
            <a:xfrm>
              <a:off x="5312175" y="3298125"/>
              <a:ext cx="28625" cy="28625"/>
            </a:xfrm>
            <a:custGeom>
              <a:avLst/>
              <a:gdLst/>
              <a:ahLst/>
              <a:cxnLst/>
              <a:rect l="l" t="t" r="r" b="b"/>
              <a:pathLst>
                <a:path w="1145" h="1145" extrusionOk="0">
                  <a:moveTo>
                    <a:pt x="1" y="1"/>
                  </a:moveTo>
                  <a:lnTo>
                    <a:pt x="1" y="1145"/>
                  </a:lnTo>
                  <a:lnTo>
                    <a:pt x="1145" y="1145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4" name="Google Shape;8894;p18"/>
            <p:cNvSpPr/>
            <p:nvPr/>
          </p:nvSpPr>
          <p:spPr>
            <a:xfrm>
              <a:off x="5369000" y="3326750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1129" y="1129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5" name="Google Shape;8895;p18"/>
            <p:cNvSpPr/>
            <p:nvPr/>
          </p:nvSpPr>
          <p:spPr>
            <a:xfrm>
              <a:off x="5340775" y="3326750"/>
              <a:ext cx="28250" cy="28225"/>
            </a:xfrm>
            <a:custGeom>
              <a:avLst/>
              <a:gdLst/>
              <a:ahLst/>
              <a:cxnLst/>
              <a:rect l="l" t="t" r="r" b="b"/>
              <a:pathLst>
                <a:path w="1130" h="1129" extrusionOk="0">
                  <a:moveTo>
                    <a:pt x="1" y="0"/>
                  </a:moveTo>
                  <a:lnTo>
                    <a:pt x="1" y="1129"/>
                  </a:lnTo>
                  <a:lnTo>
                    <a:pt x="1129" y="1129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6" name="Google Shape;8896;p18"/>
            <p:cNvSpPr/>
            <p:nvPr/>
          </p:nvSpPr>
          <p:spPr>
            <a:xfrm>
              <a:off x="5312175" y="3326750"/>
              <a:ext cx="28625" cy="28225"/>
            </a:xfrm>
            <a:custGeom>
              <a:avLst/>
              <a:gdLst/>
              <a:ahLst/>
              <a:cxnLst/>
              <a:rect l="l" t="t" r="r" b="b"/>
              <a:pathLst>
                <a:path w="1145" h="1129" extrusionOk="0">
                  <a:moveTo>
                    <a:pt x="1" y="0"/>
                  </a:moveTo>
                  <a:lnTo>
                    <a:pt x="1" y="1129"/>
                  </a:lnTo>
                  <a:lnTo>
                    <a:pt x="1145" y="112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7" name="Google Shape;8897;p18"/>
            <p:cNvSpPr/>
            <p:nvPr/>
          </p:nvSpPr>
          <p:spPr>
            <a:xfrm>
              <a:off x="5369000" y="3354950"/>
              <a:ext cx="28225" cy="28250"/>
            </a:xfrm>
            <a:custGeom>
              <a:avLst/>
              <a:gdLst/>
              <a:ahLst/>
              <a:cxnLst/>
              <a:rect l="l" t="t" r="r" b="b"/>
              <a:pathLst>
                <a:path w="1129" h="1130" extrusionOk="0">
                  <a:moveTo>
                    <a:pt x="0" y="1"/>
                  </a:moveTo>
                  <a:lnTo>
                    <a:pt x="0" y="1129"/>
                  </a:lnTo>
                  <a:lnTo>
                    <a:pt x="1129" y="1129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61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8" name="Google Shape;8898;p18"/>
            <p:cNvSpPr/>
            <p:nvPr/>
          </p:nvSpPr>
          <p:spPr>
            <a:xfrm>
              <a:off x="5340775" y="33549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" y="1"/>
                  </a:moveTo>
                  <a:lnTo>
                    <a:pt x="1" y="1129"/>
                  </a:lnTo>
                  <a:lnTo>
                    <a:pt x="1129" y="1129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9" name="Google Shape;8899;p18"/>
            <p:cNvSpPr/>
            <p:nvPr/>
          </p:nvSpPr>
          <p:spPr>
            <a:xfrm>
              <a:off x="5312175" y="3354950"/>
              <a:ext cx="28625" cy="28250"/>
            </a:xfrm>
            <a:custGeom>
              <a:avLst/>
              <a:gdLst/>
              <a:ahLst/>
              <a:cxnLst/>
              <a:rect l="l" t="t" r="r" b="b"/>
              <a:pathLst>
                <a:path w="1145" h="1130" extrusionOk="0">
                  <a:moveTo>
                    <a:pt x="1" y="1"/>
                  </a:moveTo>
                  <a:lnTo>
                    <a:pt x="1" y="1129"/>
                  </a:lnTo>
                  <a:lnTo>
                    <a:pt x="1145" y="1129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0" name="Google Shape;8900;p18"/>
            <p:cNvSpPr/>
            <p:nvPr/>
          </p:nvSpPr>
          <p:spPr>
            <a:xfrm>
              <a:off x="5369000" y="3383175"/>
              <a:ext cx="28225" cy="28625"/>
            </a:xfrm>
            <a:custGeom>
              <a:avLst/>
              <a:gdLst/>
              <a:ahLst/>
              <a:cxnLst/>
              <a:rect l="l" t="t" r="r" b="b"/>
              <a:pathLst>
                <a:path w="1129" h="1145" extrusionOk="0">
                  <a:moveTo>
                    <a:pt x="0" y="0"/>
                  </a:moveTo>
                  <a:lnTo>
                    <a:pt x="0" y="1144"/>
                  </a:lnTo>
                  <a:lnTo>
                    <a:pt x="1129" y="1144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1" name="Google Shape;8901;p18"/>
            <p:cNvSpPr/>
            <p:nvPr/>
          </p:nvSpPr>
          <p:spPr>
            <a:xfrm>
              <a:off x="5340775" y="3383175"/>
              <a:ext cx="28250" cy="28625"/>
            </a:xfrm>
            <a:custGeom>
              <a:avLst/>
              <a:gdLst/>
              <a:ahLst/>
              <a:cxnLst/>
              <a:rect l="l" t="t" r="r" b="b"/>
              <a:pathLst>
                <a:path w="1130" h="1145" extrusionOk="0">
                  <a:moveTo>
                    <a:pt x="1" y="0"/>
                  </a:moveTo>
                  <a:lnTo>
                    <a:pt x="1" y="1144"/>
                  </a:lnTo>
                  <a:lnTo>
                    <a:pt x="1129" y="1144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rgbClr val="7C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2" name="Google Shape;8902;p18"/>
            <p:cNvSpPr/>
            <p:nvPr/>
          </p:nvSpPr>
          <p:spPr>
            <a:xfrm>
              <a:off x="5312175" y="3383175"/>
              <a:ext cx="28625" cy="28625"/>
            </a:xfrm>
            <a:custGeom>
              <a:avLst/>
              <a:gdLst/>
              <a:ahLst/>
              <a:cxnLst/>
              <a:rect l="l" t="t" r="r" b="b"/>
              <a:pathLst>
                <a:path w="1145" h="1145" extrusionOk="0">
                  <a:moveTo>
                    <a:pt x="1" y="0"/>
                  </a:moveTo>
                  <a:lnTo>
                    <a:pt x="1" y="1144"/>
                  </a:lnTo>
                  <a:lnTo>
                    <a:pt x="1145" y="1144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3" name="Google Shape;8903;p18"/>
            <p:cNvSpPr/>
            <p:nvPr/>
          </p:nvSpPr>
          <p:spPr>
            <a:xfrm>
              <a:off x="5397200" y="3411775"/>
              <a:ext cx="28650" cy="28225"/>
            </a:xfrm>
            <a:custGeom>
              <a:avLst/>
              <a:gdLst/>
              <a:ahLst/>
              <a:cxnLst/>
              <a:rect l="l" t="t" r="r" b="b"/>
              <a:pathLst>
                <a:path w="1146" h="1129" extrusionOk="0">
                  <a:moveTo>
                    <a:pt x="1" y="0"/>
                  </a:moveTo>
                  <a:lnTo>
                    <a:pt x="1" y="1129"/>
                  </a:lnTo>
                  <a:lnTo>
                    <a:pt x="1145" y="112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89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4" name="Google Shape;8904;p18"/>
            <p:cNvSpPr/>
            <p:nvPr/>
          </p:nvSpPr>
          <p:spPr>
            <a:xfrm>
              <a:off x="5369000" y="341177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1129" y="1129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5" name="Google Shape;8905;p18"/>
            <p:cNvSpPr/>
            <p:nvPr/>
          </p:nvSpPr>
          <p:spPr>
            <a:xfrm>
              <a:off x="5340775" y="3411775"/>
              <a:ext cx="28250" cy="28225"/>
            </a:xfrm>
            <a:custGeom>
              <a:avLst/>
              <a:gdLst/>
              <a:ahLst/>
              <a:cxnLst/>
              <a:rect l="l" t="t" r="r" b="b"/>
              <a:pathLst>
                <a:path w="1130" h="1129" extrusionOk="0">
                  <a:moveTo>
                    <a:pt x="1" y="0"/>
                  </a:moveTo>
                  <a:lnTo>
                    <a:pt x="1" y="1129"/>
                  </a:lnTo>
                  <a:lnTo>
                    <a:pt x="1129" y="1129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6" name="Google Shape;8906;p18"/>
            <p:cNvSpPr/>
            <p:nvPr/>
          </p:nvSpPr>
          <p:spPr>
            <a:xfrm>
              <a:off x="5312175" y="3411775"/>
              <a:ext cx="28625" cy="28225"/>
            </a:xfrm>
            <a:custGeom>
              <a:avLst/>
              <a:gdLst/>
              <a:ahLst/>
              <a:cxnLst/>
              <a:rect l="l" t="t" r="r" b="b"/>
              <a:pathLst>
                <a:path w="1145" h="1129" extrusionOk="0">
                  <a:moveTo>
                    <a:pt x="1" y="0"/>
                  </a:moveTo>
                  <a:lnTo>
                    <a:pt x="1" y="1129"/>
                  </a:lnTo>
                  <a:lnTo>
                    <a:pt x="1145" y="112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7" name="Google Shape;8907;p18"/>
            <p:cNvSpPr/>
            <p:nvPr/>
          </p:nvSpPr>
          <p:spPr>
            <a:xfrm>
              <a:off x="5283950" y="3411775"/>
              <a:ext cx="28250" cy="28225"/>
            </a:xfrm>
            <a:custGeom>
              <a:avLst/>
              <a:gdLst/>
              <a:ahLst/>
              <a:cxnLst/>
              <a:rect l="l" t="t" r="r" b="b"/>
              <a:pathLst>
                <a:path w="1130" h="1129" extrusionOk="0">
                  <a:moveTo>
                    <a:pt x="1" y="0"/>
                  </a:moveTo>
                  <a:lnTo>
                    <a:pt x="1" y="1129"/>
                  </a:lnTo>
                  <a:lnTo>
                    <a:pt x="1130" y="1129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8" name="Google Shape;8908;p18"/>
            <p:cNvSpPr/>
            <p:nvPr/>
          </p:nvSpPr>
          <p:spPr>
            <a:xfrm>
              <a:off x="5340775" y="343997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" y="1"/>
                  </a:moveTo>
                  <a:lnTo>
                    <a:pt x="1" y="1129"/>
                  </a:lnTo>
                  <a:lnTo>
                    <a:pt x="1129" y="1129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9" name="Google Shape;8909;p18"/>
            <p:cNvSpPr/>
            <p:nvPr/>
          </p:nvSpPr>
          <p:spPr>
            <a:xfrm>
              <a:off x="5340775" y="3468200"/>
              <a:ext cx="28250" cy="28625"/>
            </a:xfrm>
            <a:custGeom>
              <a:avLst/>
              <a:gdLst/>
              <a:ahLst/>
              <a:cxnLst/>
              <a:rect l="l" t="t" r="r" b="b"/>
              <a:pathLst>
                <a:path w="1130" h="1145" extrusionOk="0">
                  <a:moveTo>
                    <a:pt x="1" y="0"/>
                  </a:moveTo>
                  <a:lnTo>
                    <a:pt x="1" y="1145"/>
                  </a:lnTo>
                  <a:lnTo>
                    <a:pt x="1129" y="1145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0" name="Google Shape;8910;p18"/>
            <p:cNvSpPr/>
            <p:nvPr/>
          </p:nvSpPr>
          <p:spPr>
            <a:xfrm>
              <a:off x="5340775" y="34968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" y="1"/>
                  </a:moveTo>
                  <a:lnTo>
                    <a:pt x="1" y="1129"/>
                  </a:lnTo>
                  <a:lnTo>
                    <a:pt x="1129" y="1129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1" name="Google Shape;8911;p18"/>
          <p:cNvGrpSpPr/>
          <p:nvPr/>
        </p:nvGrpSpPr>
        <p:grpSpPr>
          <a:xfrm>
            <a:off x="857332" y="1750481"/>
            <a:ext cx="1049633" cy="523940"/>
            <a:chOff x="138482" y="584556"/>
            <a:chExt cx="1049633" cy="523940"/>
          </a:xfrm>
        </p:grpSpPr>
        <p:sp>
          <p:nvSpPr>
            <p:cNvPr id="8912" name="Google Shape;8912;p18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3" name="Google Shape;8913;p18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4" name="Google Shape;8914;p18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5" name="Google Shape;8915;p18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6" name="Google Shape;8916;p18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7" name="Google Shape;8917;p18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8" name="Google Shape;8918;p18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9" name="Google Shape;8919;p18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0" name="Google Shape;8920;p18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1" name="Google Shape;8921;p18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2" name="Google Shape;8922;p18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3" name="Google Shape;8923;p18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4" name="Google Shape;8924;p18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5" name="Google Shape;8925;p18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6" name="Google Shape;8926;p18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7" name="Google Shape;8927;p18"/>
          <p:cNvGrpSpPr/>
          <p:nvPr/>
        </p:nvGrpSpPr>
        <p:grpSpPr>
          <a:xfrm flipH="1">
            <a:off x="3724157" y="540006"/>
            <a:ext cx="1049633" cy="523940"/>
            <a:chOff x="138482" y="584556"/>
            <a:chExt cx="1049633" cy="523940"/>
          </a:xfrm>
        </p:grpSpPr>
        <p:sp>
          <p:nvSpPr>
            <p:cNvPr id="8928" name="Google Shape;8928;p18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9" name="Google Shape;8929;p18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0" name="Google Shape;8930;p18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1" name="Google Shape;8931;p18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2" name="Google Shape;8932;p18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3" name="Google Shape;8933;p18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4" name="Google Shape;8934;p18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5" name="Google Shape;8935;p18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6" name="Google Shape;8936;p18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7" name="Google Shape;8937;p18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8" name="Google Shape;8938;p18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9" name="Google Shape;8939;p18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0" name="Google Shape;8940;p18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1" name="Google Shape;8941;p18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2" name="Google Shape;8942;p18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3499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ess Start 2P"/>
              <a:buNone/>
              <a:defRPr sz="20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●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○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■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●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○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■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●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○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dvent Pro Medium"/>
              <a:buChar char="■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0" r:id="rId5"/>
    <p:sldLayoutId id="2147483663" r:id="rId6"/>
    <p:sldLayoutId id="2147483666" r:id="rId7"/>
    <p:sldLayoutId id="2147483673" r:id="rId8"/>
    <p:sldLayoutId id="2147483676" r:id="rId9"/>
    <p:sldLayoutId id="214748367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amevui.vn/tro-choi-sieu-kho/game" TargetMode="External"/><Relationship Id="rId5" Type="http://schemas.openxmlformats.org/officeDocument/2006/relationships/hyperlink" Target="https://www.youtube.com/watch?v=gWdhW6BGxr0&amp;t=5s&amp;ab_channel=Kh%C3%A1nhNguy%E1%BB%85n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0" name="Google Shape;13820;p30"/>
          <p:cNvGrpSpPr/>
          <p:nvPr/>
        </p:nvGrpSpPr>
        <p:grpSpPr>
          <a:xfrm>
            <a:off x="1777225" y="604900"/>
            <a:ext cx="5498525" cy="2832356"/>
            <a:chOff x="1783594" y="620894"/>
            <a:chExt cx="5498525" cy="2832356"/>
          </a:xfrm>
        </p:grpSpPr>
        <p:sp>
          <p:nvSpPr>
            <p:cNvPr id="13821" name="Google Shape;13821;p30"/>
            <p:cNvSpPr/>
            <p:nvPr/>
          </p:nvSpPr>
          <p:spPr>
            <a:xfrm>
              <a:off x="1790650" y="627950"/>
              <a:ext cx="5484900" cy="2822100"/>
            </a:xfrm>
            <a:prstGeom prst="wedgeRectCallout">
              <a:avLst>
                <a:gd name="adj1" fmla="val -40425"/>
                <a:gd name="adj2" fmla="val 61933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2" name="Google Shape;13822;p30"/>
            <p:cNvSpPr/>
            <p:nvPr/>
          </p:nvSpPr>
          <p:spPr>
            <a:xfrm>
              <a:off x="1783594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3" name="Google Shape;13823;p30"/>
            <p:cNvSpPr/>
            <p:nvPr/>
          </p:nvSpPr>
          <p:spPr>
            <a:xfrm>
              <a:off x="7007019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4" name="Google Shape;13824;p30"/>
            <p:cNvSpPr/>
            <p:nvPr/>
          </p:nvSpPr>
          <p:spPr>
            <a:xfrm>
              <a:off x="1783594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5" name="Google Shape;13825;p30"/>
            <p:cNvSpPr/>
            <p:nvPr/>
          </p:nvSpPr>
          <p:spPr>
            <a:xfrm>
              <a:off x="7007019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26" name="Google Shape;13826;p30"/>
          <p:cNvSpPr txBox="1">
            <a:spLocks noGrp="1"/>
          </p:cNvSpPr>
          <p:nvPr>
            <p:ph type="ctrTitle"/>
          </p:nvPr>
        </p:nvSpPr>
        <p:spPr>
          <a:xfrm>
            <a:off x="1868250" y="1099850"/>
            <a:ext cx="5407500" cy="175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3"/>
                </a:solidFill>
              </a:rPr>
              <a:t>Poo’s Quest</a:t>
            </a:r>
            <a:endParaRPr sz="3200" dirty="0">
              <a:solidFill>
                <a:srgbClr val="1D1D1B"/>
              </a:solidFill>
            </a:endParaRPr>
          </a:p>
        </p:txBody>
      </p:sp>
      <p:grpSp>
        <p:nvGrpSpPr>
          <p:cNvPr id="13828" name="Google Shape;13828;p30"/>
          <p:cNvGrpSpPr/>
          <p:nvPr/>
        </p:nvGrpSpPr>
        <p:grpSpPr>
          <a:xfrm>
            <a:off x="7626147" y="2808698"/>
            <a:ext cx="1291401" cy="1794821"/>
            <a:chOff x="2089925" y="1407025"/>
            <a:chExt cx="323700" cy="449875"/>
          </a:xfrm>
        </p:grpSpPr>
        <p:sp>
          <p:nvSpPr>
            <p:cNvPr id="13829" name="Google Shape;13829;p30"/>
            <p:cNvSpPr/>
            <p:nvPr/>
          </p:nvSpPr>
          <p:spPr>
            <a:xfrm>
              <a:off x="2109900" y="1454450"/>
              <a:ext cx="283350" cy="177525"/>
            </a:xfrm>
            <a:custGeom>
              <a:avLst/>
              <a:gdLst/>
              <a:ahLst/>
              <a:cxnLst/>
              <a:rect l="l" t="t" r="r" b="b"/>
              <a:pathLst>
                <a:path w="11334" h="7101" extrusionOk="0">
                  <a:moveTo>
                    <a:pt x="1" y="0"/>
                  </a:moveTo>
                  <a:lnTo>
                    <a:pt x="1" y="7101"/>
                  </a:lnTo>
                  <a:lnTo>
                    <a:pt x="11333" y="7101"/>
                  </a:lnTo>
                  <a:lnTo>
                    <a:pt x="113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0" name="Google Shape;13830;p30"/>
            <p:cNvSpPr/>
            <p:nvPr/>
          </p:nvSpPr>
          <p:spPr>
            <a:xfrm>
              <a:off x="2089925" y="1542225"/>
              <a:ext cx="20000" cy="44700"/>
            </a:xfrm>
            <a:custGeom>
              <a:avLst/>
              <a:gdLst/>
              <a:ahLst/>
              <a:cxnLst/>
              <a:rect l="l" t="t" r="r" b="b"/>
              <a:pathLst>
                <a:path w="800" h="1788" extrusionOk="0">
                  <a:moveTo>
                    <a:pt x="1" y="0"/>
                  </a:moveTo>
                  <a:lnTo>
                    <a:pt x="1" y="1787"/>
                  </a:lnTo>
                  <a:lnTo>
                    <a:pt x="800" y="1787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1" name="Google Shape;13831;p30"/>
            <p:cNvSpPr/>
            <p:nvPr/>
          </p:nvSpPr>
          <p:spPr>
            <a:xfrm>
              <a:off x="2150675" y="1542225"/>
              <a:ext cx="20000" cy="44700"/>
            </a:xfrm>
            <a:custGeom>
              <a:avLst/>
              <a:gdLst/>
              <a:ahLst/>
              <a:cxnLst/>
              <a:rect l="l" t="t" r="r" b="b"/>
              <a:pathLst>
                <a:path w="800" h="1788" extrusionOk="0">
                  <a:moveTo>
                    <a:pt x="0" y="0"/>
                  </a:moveTo>
                  <a:lnTo>
                    <a:pt x="0" y="1787"/>
                  </a:lnTo>
                  <a:lnTo>
                    <a:pt x="799" y="1787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2" name="Google Shape;13832;p30"/>
            <p:cNvSpPr/>
            <p:nvPr/>
          </p:nvSpPr>
          <p:spPr>
            <a:xfrm>
              <a:off x="2332475" y="1542225"/>
              <a:ext cx="20425" cy="44700"/>
            </a:xfrm>
            <a:custGeom>
              <a:avLst/>
              <a:gdLst/>
              <a:ahLst/>
              <a:cxnLst/>
              <a:rect l="l" t="t" r="r" b="b"/>
              <a:pathLst>
                <a:path w="817" h="1788" extrusionOk="0">
                  <a:moveTo>
                    <a:pt x="1" y="0"/>
                  </a:moveTo>
                  <a:lnTo>
                    <a:pt x="1" y="1787"/>
                  </a:lnTo>
                  <a:lnTo>
                    <a:pt x="816" y="1787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3" name="Google Shape;13833;p30"/>
            <p:cNvSpPr/>
            <p:nvPr/>
          </p:nvSpPr>
          <p:spPr>
            <a:xfrm>
              <a:off x="2393225" y="1542225"/>
              <a:ext cx="20400" cy="44700"/>
            </a:xfrm>
            <a:custGeom>
              <a:avLst/>
              <a:gdLst/>
              <a:ahLst/>
              <a:cxnLst/>
              <a:rect l="l" t="t" r="r" b="b"/>
              <a:pathLst>
                <a:path w="816" h="1788" extrusionOk="0">
                  <a:moveTo>
                    <a:pt x="0" y="0"/>
                  </a:moveTo>
                  <a:lnTo>
                    <a:pt x="0" y="1787"/>
                  </a:lnTo>
                  <a:lnTo>
                    <a:pt x="816" y="1787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4" name="Google Shape;13834;p30"/>
            <p:cNvSpPr/>
            <p:nvPr/>
          </p:nvSpPr>
          <p:spPr>
            <a:xfrm>
              <a:off x="2201225" y="1609625"/>
              <a:ext cx="101125" cy="22350"/>
            </a:xfrm>
            <a:custGeom>
              <a:avLst/>
              <a:gdLst/>
              <a:ahLst/>
              <a:cxnLst/>
              <a:rect l="l" t="t" r="r" b="b"/>
              <a:pathLst>
                <a:path w="4045" h="894" extrusionOk="0">
                  <a:moveTo>
                    <a:pt x="0" y="0"/>
                  </a:moveTo>
                  <a:lnTo>
                    <a:pt x="0" y="894"/>
                  </a:lnTo>
                  <a:lnTo>
                    <a:pt x="4044" y="894"/>
                  </a:lnTo>
                  <a:lnTo>
                    <a:pt x="4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5" name="Google Shape;13835;p30"/>
            <p:cNvSpPr/>
            <p:nvPr/>
          </p:nvSpPr>
          <p:spPr>
            <a:xfrm>
              <a:off x="2109900" y="1407025"/>
              <a:ext cx="283350" cy="157550"/>
            </a:xfrm>
            <a:custGeom>
              <a:avLst/>
              <a:gdLst/>
              <a:ahLst/>
              <a:cxnLst/>
              <a:rect l="l" t="t" r="r" b="b"/>
              <a:pathLst>
                <a:path w="11334" h="6302" extrusionOk="0">
                  <a:moveTo>
                    <a:pt x="816" y="1"/>
                  </a:moveTo>
                  <a:lnTo>
                    <a:pt x="816" y="894"/>
                  </a:lnTo>
                  <a:lnTo>
                    <a:pt x="1" y="894"/>
                  </a:lnTo>
                  <a:lnTo>
                    <a:pt x="1" y="6302"/>
                  </a:lnTo>
                  <a:lnTo>
                    <a:pt x="816" y="6302"/>
                  </a:lnTo>
                  <a:lnTo>
                    <a:pt x="816" y="3606"/>
                  </a:lnTo>
                  <a:lnTo>
                    <a:pt x="1631" y="3606"/>
                  </a:lnTo>
                  <a:lnTo>
                    <a:pt x="1631" y="2696"/>
                  </a:lnTo>
                  <a:lnTo>
                    <a:pt x="9719" y="2696"/>
                  </a:lnTo>
                  <a:lnTo>
                    <a:pt x="9719" y="3606"/>
                  </a:lnTo>
                  <a:lnTo>
                    <a:pt x="10518" y="3606"/>
                  </a:lnTo>
                  <a:lnTo>
                    <a:pt x="10518" y="6302"/>
                  </a:lnTo>
                  <a:lnTo>
                    <a:pt x="11333" y="6302"/>
                  </a:lnTo>
                  <a:lnTo>
                    <a:pt x="11333" y="894"/>
                  </a:lnTo>
                  <a:lnTo>
                    <a:pt x="10518" y="894"/>
                  </a:lnTo>
                  <a:lnTo>
                    <a:pt x="105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6" name="Google Shape;13836;p30"/>
            <p:cNvSpPr/>
            <p:nvPr/>
          </p:nvSpPr>
          <p:spPr>
            <a:xfrm>
              <a:off x="2109900" y="1744425"/>
              <a:ext cx="40800" cy="67800"/>
            </a:xfrm>
            <a:custGeom>
              <a:avLst/>
              <a:gdLst/>
              <a:ahLst/>
              <a:cxnLst/>
              <a:rect l="l" t="t" r="r" b="b"/>
              <a:pathLst>
                <a:path w="1632" h="2712" extrusionOk="0">
                  <a:moveTo>
                    <a:pt x="1" y="0"/>
                  </a:moveTo>
                  <a:lnTo>
                    <a:pt x="1" y="2712"/>
                  </a:lnTo>
                  <a:lnTo>
                    <a:pt x="816" y="2712"/>
                  </a:lnTo>
                  <a:lnTo>
                    <a:pt x="816" y="1803"/>
                  </a:lnTo>
                  <a:lnTo>
                    <a:pt x="1631" y="1803"/>
                  </a:lnTo>
                  <a:lnTo>
                    <a:pt x="1631" y="909"/>
                  </a:lnTo>
                  <a:lnTo>
                    <a:pt x="816" y="909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7" name="Google Shape;13837;p30"/>
            <p:cNvSpPr/>
            <p:nvPr/>
          </p:nvSpPr>
          <p:spPr>
            <a:xfrm>
              <a:off x="2170650" y="1744425"/>
              <a:ext cx="161850" cy="22750"/>
            </a:xfrm>
            <a:custGeom>
              <a:avLst/>
              <a:gdLst/>
              <a:ahLst/>
              <a:cxnLst/>
              <a:rect l="l" t="t" r="r" b="b"/>
              <a:pathLst>
                <a:path w="6474" h="910" extrusionOk="0">
                  <a:moveTo>
                    <a:pt x="0" y="0"/>
                  </a:moveTo>
                  <a:lnTo>
                    <a:pt x="0" y="909"/>
                  </a:lnTo>
                  <a:lnTo>
                    <a:pt x="6474" y="909"/>
                  </a:lnTo>
                  <a:lnTo>
                    <a:pt x="64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8" name="Google Shape;13838;p30"/>
            <p:cNvSpPr/>
            <p:nvPr/>
          </p:nvSpPr>
          <p:spPr>
            <a:xfrm>
              <a:off x="2170650" y="1631950"/>
              <a:ext cx="161850" cy="112500"/>
            </a:xfrm>
            <a:custGeom>
              <a:avLst/>
              <a:gdLst/>
              <a:ahLst/>
              <a:cxnLst/>
              <a:rect l="l" t="t" r="r" b="b"/>
              <a:pathLst>
                <a:path w="6474" h="4500" extrusionOk="0">
                  <a:moveTo>
                    <a:pt x="0" y="1"/>
                  </a:moveTo>
                  <a:lnTo>
                    <a:pt x="0" y="4499"/>
                  </a:lnTo>
                  <a:lnTo>
                    <a:pt x="6474" y="4499"/>
                  </a:lnTo>
                  <a:lnTo>
                    <a:pt x="64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9" name="Google Shape;13839;p30"/>
            <p:cNvSpPr/>
            <p:nvPr/>
          </p:nvSpPr>
          <p:spPr>
            <a:xfrm>
              <a:off x="2150675" y="1654675"/>
              <a:ext cx="202225" cy="22375"/>
            </a:xfrm>
            <a:custGeom>
              <a:avLst/>
              <a:gdLst/>
              <a:ahLst/>
              <a:cxnLst/>
              <a:rect l="l" t="t" r="r" b="b"/>
              <a:pathLst>
                <a:path w="8089" h="895" extrusionOk="0">
                  <a:moveTo>
                    <a:pt x="0" y="1"/>
                  </a:moveTo>
                  <a:lnTo>
                    <a:pt x="0" y="894"/>
                  </a:lnTo>
                  <a:lnTo>
                    <a:pt x="8088" y="894"/>
                  </a:lnTo>
                  <a:lnTo>
                    <a:pt x="80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0" name="Google Shape;13840;p30"/>
            <p:cNvSpPr/>
            <p:nvPr/>
          </p:nvSpPr>
          <p:spPr>
            <a:xfrm>
              <a:off x="2352875" y="1677025"/>
              <a:ext cx="20000" cy="45075"/>
            </a:xfrm>
            <a:custGeom>
              <a:avLst/>
              <a:gdLst/>
              <a:ahLst/>
              <a:cxnLst/>
              <a:rect l="l" t="t" r="r" b="b"/>
              <a:pathLst>
                <a:path w="800" h="1803" extrusionOk="0">
                  <a:moveTo>
                    <a:pt x="0" y="0"/>
                  </a:moveTo>
                  <a:lnTo>
                    <a:pt x="0" y="1803"/>
                  </a:lnTo>
                  <a:lnTo>
                    <a:pt x="799" y="180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1" name="Google Shape;13841;p30"/>
            <p:cNvSpPr/>
            <p:nvPr/>
          </p:nvSpPr>
          <p:spPr>
            <a:xfrm>
              <a:off x="2352875" y="1722075"/>
              <a:ext cx="20000" cy="45100"/>
            </a:xfrm>
            <a:custGeom>
              <a:avLst/>
              <a:gdLst/>
              <a:ahLst/>
              <a:cxnLst/>
              <a:rect l="l" t="t" r="r" b="b"/>
              <a:pathLst>
                <a:path w="800" h="1804" extrusionOk="0">
                  <a:moveTo>
                    <a:pt x="0" y="1"/>
                  </a:moveTo>
                  <a:lnTo>
                    <a:pt x="0" y="1803"/>
                  </a:lnTo>
                  <a:lnTo>
                    <a:pt x="799" y="1803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2" name="Google Shape;13842;p30"/>
            <p:cNvSpPr/>
            <p:nvPr/>
          </p:nvSpPr>
          <p:spPr>
            <a:xfrm>
              <a:off x="2130300" y="1677025"/>
              <a:ext cx="20400" cy="45075"/>
            </a:xfrm>
            <a:custGeom>
              <a:avLst/>
              <a:gdLst/>
              <a:ahLst/>
              <a:cxnLst/>
              <a:rect l="l" t="t" r="r" b="b"/>
              <a:pathLst>
                <a:path w="816" h="1803" extrusionOk="0">
                  <a:moveTo>
                    <a:pt x="0" y="0"/>
                  </a:moveTo>
                  <a:lnTo>
                    <a:pt x="0" y="1803"/>
                  </a:lnTo>
                  <a:lnTo>
                    <a:pt x="815" y="1803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3" name="Google Shape;13843;p30"/>
            <p:cNvSpPr/>
            <p:nvPr/>
          </p:nvSpPr>
          <p:spPr>
            <a:xfrm>
              <a:off x="2130300" y="1722075"/>
              <a:ext cx="20400" cy="45100"/>
            </a:xfrm>
            <a:custGeom>
              <a:avLst/>
              <a:gdLst/>
              <a:ahLst/>
              <a:cxnLst/>
              <a:rect l="l" t="t" r="r" b="b"/>
              <a:pathLst>
                <a:path w="816" h="1804" extrusionOk="0">
                  <a:moveTo>
                    <a:pt x="0" y="1"/>
                  </a:moveTo>
                  <a:lnTo>
                    <a:pt x="0" y="1803"/>
                  </a:lnTo>
                  <a:lnTo>
                    <a:pt x="815" y="1803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4" name="Google Shape;13844;p30"/>
            <p:cNvSpPr/>
            <p:nvPr/>
          </p:nvSpPr>
          <p:spPr>
            <a:xfrm>
              <a:off x="2170650" y="1767150"/>
              <a:ext cx="161850" cy="67425"/>
            </a:xfrm>
            <a:custGeom>
              <a:avLst/>
              <a:gdLst/>
              <a:ahLst/>
              <a:cxnLst/>
              <a:rect l="l" t="t" r="r" b="b"/>
              <a:pathLst>
                <a:path w="6474" h="2697" extrusionOk="0">
                  <a:moveTo>
                    <a:pt x="0" y="0"/>
                  </a:moveTo>
                  <a:lnTo>
                    <a:pt x="0" y="2696"/>
                  </a:lnTo>
                  <a:lnTo>
                    <a:pt x="816" y="2696"/>
                  </a:lnTo>
                  <a:lnTo>
                    <a:pt x="816" y="894"/>
                  </a:lnTo>
                  <a:lnTo>
                    <a:pt x="5675" y="894"/>
                  </a:lnTo>
                  <a:lnTo>
                    <a:pt x="5675" y="2696"/>
                  </a:lnTo>
                  <a:lnTo>
                    <a:pt x="6474" y="2696"/>
                  </a:lnTo>
                  <a:lnTo>
                    <a:pt x="6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5" name="Google Shape;13845;p30"/>
            <p:cNvSpPr/>
            <p:nvPr/>
          </p:nvSpPr>
          <p:spPr>
            <a:xfrm>
              <a:off x="2170650" y="1834550"/>
              <a:ext cx="20400" cy="22350"/>
            </a:xfrm>
            <a:custGeom>
              <a:avLst/>
              <a:gdLst/>
              <a:ahLst/>
              <a:cxnLst/>
              <a:rect l="l" t="t" r="r" b="b"/>
              <a:pathLst>
                <a:path w="816" h="894" extrusionOk="0">
                  <a:moveTo>
                    <a:pt x="0" y="0"/>
                  </a:moveTo>
                  <a:lnTo>
                    <a:pt x="0" y="894"/>
                  </a:lnTo>
                  <a:lnTo>
                    <a:pt x="816" y="894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6" name="Google Shape;13846;p30"/>
            <p:cNvSpPr/>
            <p:nvPr/>
          </p:nvSpPr>
          <p:spPr>
            <a:xfrm>
              <a:off x="2312500" y="1834550"/>
              <a:ext cx="20000" cy="22350"/>
            </a:xfrm>
            <a:custGeom>
              <a:avLst/>
              <a:gdLst/>
              <a:ahLst/>
              <a:cxnLst/>
              <a:rect l="l" t="t" r="r" b="b"/>
              <a:pathLst>
                <a:path w="800" h="894" extrusionOk="0">
                  <a:moveTo>
                    <a:pt x="1" y="0"/>
                  </a:moveTo>
                  <a:lnTo>
                    <a:pt x="1" y="894"/>
                  </a:lnTo>
                  <a:lnTo>
                    <a:pt x="800" y="89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7" name="Google Shape;13847;p30"/>
            <p:cNvSpPr/>
            <p:nvPr/>
          </p:nvSpPr>
          <p:spPr>
            <a:xfrm>
              <a:off x="2241575" y="1744425"/>
              <a:ext cx="20400" cy="22750"/>
            </a:xfrm>
            <a:custGeom>
              <a:avLst/>
              <a:gdLst/>
              <a:ahLst/>
              <a:cxnLst/>
              <a:rect l="l" t="t" r="r" b="b"/>
              <a:pathLst>
                <a:path w="816" h="910" extrusionOk="0">
                  <a:moveTo>
                    <a:pt x="1" y="0"/>
                  </a:moveTo>
                  <a:lnTo>
                    <a:pt x="1" y="909"/>
                  </a:lnTo>
                  <a:lnTo>
                    <a:pt x="816" y="909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8" name="Google Shape;13848;p30"/>
            <p:cNvSpPr/>
            <p:nvPr/>
          </p:nvSpPr>
          <p:spPr>
            <a:xfrm>
              <a:off x="2312500" y="1677025"/>
              <a:ext cx="20000" cy="45075"/>
            </a:xfrm>
            <a:custGeom>
              <a:avLst/>
              <a:gdLst/>
              <a:ahLst/>
              <a:cxnLst/>
              <a:rect l="l" t="t" r="r" b="b"/>
              <a:pathLst>
                <a:path w="800" h="1803" extrusionOk="0">
                  <a:moveTo>
                    <a:pt x="1" y="0"/>
                  </a:moveTo>
                  <a:lnTo>
                    <a:pt x="1" y="1803"/>
                  </a:lnTo>
                  <a:lnTo>
                    <a:pt x="800" y="1803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9" name="Google Shape;13849;p30"/>
            <p:cNvSpPr/>
            <p:nvPr/>
          </p:nvSpPr>
          <p:spPr>
            <a:xfrm>
              <a:off x="2170650" y="1677025"/>
              <a:ext cx="20400" cy="45075"/>
            </a:xfrm>
            <a:custGeom>
              <a:avLst/>
              <a:gdLst/>
              <a:ahLst/>
              <a:cxnLst/>
              <a:rect l="l" t="t" r="r" b="b"/>
              <a:pathLst>
                <a:path w="816" h="1803" extrusionOk="0">
                  <a:moveTo>
                    <a:pt x="0" y="0"/>
                  </a:moveTo>
                  <a:lnTo>
                    <a:pt x="0" y="1803"/>
                  </a:lnTo>
                  <a:lnTo>
                    <a:pt x="816" y="1803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0" name="Google Shape;13850;p30"/>
            <p:cNvSpPr/>
            <p:nvPr/>
          </p:nvSpPr>
          <p:spPr>
            <a:xfrm>
              <a:off x="2292125" y="1631950"/>
              <a:ext cx="20400" cy="45100"/>
            </a:xfrm>
            <a:custGeom>
              <a:avLst/>
              <a:gdLst/>
              <a:ahLst/>
              <a:cxnLst/>
              <a:rect l="l" t="t" r="r" b="b"/>
              <a:pathLst>
                <a:path w="816" h="1804" extrusionOk="0">
                  <a:moveTo>
                    <a:pt x="1" y="1"/>
                  </a:moveTo>
                  <a:lnTo>
                    <a:pt x="1" y="1803"/>
                  </a:lnTo>
                  <a:lnTo>
                    <a:pt x="816" y="1803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1" name="Google Shape;13851;p30"/>
            <p:cNvSpPr/>
            <p:nvPr/>
          </p:nvSpPr>
          <p:spPr>
            <a:xfrm>
              <a:off x="2191025" y="1631950"/>
              <a:ext cx="20400" cy="45100"/>
            </a:xfrm>
            <a:custGeom>
              <a:avLst/>
              <a:gdLst/>
              <a:ahLst/>
              <a:cxnLst/>
              <a:rect l="l" t="t" r="r" b="b"/>
              <a:pathLst>
                <a:path w="816" h="1804" extrusionOk="0">
                  <a:moveTo>
                    <a:pt x="1" y="1"/>
                  </a:moveTo>
                  <a:lnTo>
                    <a:pt x="1" y="1803"/>
                  </a:lnTo>
                  <a:lnTo>
                    <a:pt x="816" y="1803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52" name="Google Shape;13852;p30"/>
          <p:cNvGrpSpPr/>
          <p:nvPr/>
        </p:nvGrpSpPr>
        <p:grpSpPr>
          <a:xfrm>
            <a:off x="226474" y="2808726"/>
            <a:ext cx="1291401" cy="1794831"/>
            <a:chOff x="2590725" y="560600"/>
            <a:chExt cx="323700" cy="449900"/>
          </a:xfrm>
        </p:grpSpPr>
        <p:sp>
          <p:nvSpPr>
            <p:cNvPr id="13853" name="Google Shape;13853;p30"/>
            <p:cNvSpPr/>
            <p:nvPr/>
          </p:nvSpPr>
          <p:spPr>
            <a:xfrm>
              <a:off x="2611100" y="560600"/>
              <a:ext cx="282950" cy="224975"/>
            </a:xfrm>
            <a:custGeom>
              <a:avLst/>
              <a:gdLst/>
              <a:ahLst/>
              <a:cxnLst/>
              <a:rect l="l" t="t" r="r" b="b"/>
              <a:pathLst>
                <a:path w="11318" h="8999" extrusionOk="0">
                  <a:moveTo>
                    <a:pt x="800" y="1"/>
                  </a:moveTo>
                  <a:lnTo>
                    <a:pt x="800" y="894"/>
                  </a:lnTo>
                  <a:lnTo>
                    <a:pt x="0" y="894"/>
                  </a:lnTo>
                  <a:lnTo>
                    <a:pt x="0" y="8998"/>
                  </a:lnTo>
                  <a:lnTo>
                    <a:pt x="11317" y="8998"/>
                  </a:lnTo>
                  <a:lnTo>
                    <a:pt x="11317" y="894"/>
                  </a:lnTo>
                  <a:lnTo>
                    <a:pt x="10518" y="894"/>
                  </a:lnTo>
                  <a:lnTo>
                    <a:pt x="105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4" name="Google Shape;13854;p30"/>
            <p:cNvSpPr/>
            <p:nvPr/>
          </p:nvSpPr>
          <p:spPr>
            <a:xfrm>
              <a:off x="2590725" y="695800"/>
              <a:ext cx="20400" cy="44700"/>
            </a:xfrm>
            <a:custGeom>
              <a:avLst/>
              <a:gdLst/>
              <a:ahLst/>
              <a:cxnLst/>
              <a:rect l="l" t="t" r="r" b="b"/>
              <a:pathLst>
                <a:path w="816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815" y="1787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5" name="Google Shape;13855;p30"/>
            <p:cNvSpPr/>
            <p:nvPr/>
          </p:nvSpPr>
          <p:spPr>
            <a:xfrm>
              <a:off x="2651450" y="695800"/>
              <a:ext cx="20025" cy="44700"/>
            </a:xfrm>
            <a:custGeom>
              <a:avLst/>
              <a:gdLst/>
              <a:ahLst/>
              <a:cxnLst/>
              <a:rect l="l" t="t" r="r" b="b"/>
              <a:pathLst>
                <a:path w="801" h="1788" extrusionOk="0">
                  <a:moveTo>
                    <a:pt x="1" y="1"/>
                  </a:moveTo>
                  <a:lnTo>
                    <a:pt x="1" y="1787"/>
                  </a:lnTo>
                  <a:lnTo>
                    <a:pt x="800" y="1787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6" name="Google Shape;13856;p30"/>
            <p:cNvSpPr/>
            <p:nvPr/>
          </p:nvSpPr>
          <p:spPr>
            <a:xfrm>
              <a:off x="2833275" y="695800"/>
              <a:ext cx="20400" cy="44700"/>
            </a:xfrm>
            <a:custGeom>
              <a:avLst/>
              <a:gdLst/>
              <a:ahLst/>
              <a:cxnLst/>
              <a:rect l="l" t="t" r="r" b="b"/>
              <a:pathLst>
                <a:path w="816" h="1788" extrusionOk="0">
                  <a:moveTo>
                    <a:pt x="1" y="1"/>
                  </a:moveTo>
                  <a:lnTo>
                    <a:pt x="1" y="1787"/>
                  </a:lnTo>
                  <a:lnTo>
                    <a:pt x="816" y="1787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7" name="Google Shape;13857;p30"/>
            <p:cNvSpPr/>
            <p:nvPr/>
          </p:nvSpPr>
          <p:spPr>
            <a:xfrm>
              <a:off x="2894025" y="695800"/>
              <a:ext cx="20400" cy="44700"/>
            </a:xfrm>
            <a:custGeom>
              <a:avLst/>
              <a:gdLst/>
              <a:ahLst/>
              <a:cxnLst/>
              <a:rect l="l" t="t" r="r" b="b"/>
              <a:pathLst>
                <a:path w="816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815" y="1787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8" name="Google Shape;13858;p30"/>
            <p:cNvSpPr/>
            <p:nvPr/>
          </p:nvSpPr>
          <p:spPr>
            <a:xfrm>
              <a:off x="2702000" y="763200"/>
              <a:ext cx="101125" cy="22375"/>
            </a:xfrm>
            <a:custGeom>
              <a:avLst/>
              <a:gdLst/>
              <a:ahLst/>
              <a:cxnLst/>
              <a:rect l="l" t="t" r="r" b="b"/>
              <a:pathLst>
                <a:path w="4045" h="895" extrusionOk="0">
                  <a:moveTo>
                    <a:pt x="1" y="1"/>
                  </a:moveTo>
                  <a:lnTo>
                    <a:pt x="1" y="894"/>
                  </a:lnTo>
                  <a:lnTo>
                    <a:pt x="4045" y="894"/>
                  </a:lnTo>
                  <a:lnTo>
                    <a:pt x="4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9" name="Google Shape;13859;p30"/>
            <p:cNvSpPr/>
            <p:nvPr/>
          </p:nvSpPr>
          <p:spPr>
            <a:xfrm>
              <a:off x="2772925" y="560600"/>
              <a:ext cx="121125" cy="90175"/>
            </a:xfrm>
            <a:custGeom>
              <a:avLst/>
              <a:gdLst/>
              <a:ahLst/>
              <a:cxnLst/>
              <a:rect l="l" t="t" r="r" b="b"/>
              <a:pathLst>
                <a:path w="4845" h="3607" extrusionOk="0">
                  <a:moveTo>
                    <a:pt x="1" y="1"/>
                  </a:moveTo>
                  <a:lnTo>
                    <a:pt x="1" y="894"/>
                  </a:lnTo>
                  <a:lnTo>
                    <a:pt x="1615" y="894"/>
                  </a:lnTo>
                  <a:lnTo>
                    <a:pt x="1615" y="1804"/>
                  </a:lnTo>
                  <a:lnTo>
                    <a:pt x="3230" y="1804"/>
                  </a:lnTo>
                  <a:lnTo>
                    <a:pt x="3230" y="3606"/>
                  </a:lnTo>
                  <a:lnTo>
                    <a:pt x="4844" y="3606"/>
                  </a:lnTo>
                  <a:lnTo>
                    <a:pt x="4844" y="894"/>
                  </a:lnTo>
                  <a:lnTo>
                    <a:pt x="4045" y="894"/>
                  </a:lnTo>
                  <a:lnTo>
                    <a:pt x="4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0" name="Google Shape;13860;p30"/>
            <p:cNvSpPr/>
            <p:nvPr/>
          </p:nvSpPr>
          <p:spPr>
            <a:xfrm>
              <a:off x="2611100" y="582950"/>
              <a:ext cx="20000" cy="45075"/>
            </a:xfrm>
            <a:custGeom>
              <a:avLst/>
              <a:gdLst/>
              <a:ahLst/>
              <a:cxnLst/>
              <a:rect l="l" t="t" r="r" b="b"/>
              <a:pathLst>
                <a:path w="800" h="1803" extrusionOk="0">
                  <a:moveTo>
                    <a:pt x="0" y="0"/>
                  </a:moveTo>
                  <a:lnTo>
                    <a:pt x="0" y="1803"/>
                  </a:lnTo>
                  <a:lnTo>
                    <a:pt x="800" y="1803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1" name="Google Shape;13861;p30"/>
            <p:cNvSpPr/>
            <p:nvPr/>
          </p:nvSpPr>
          <p:spPr>
            <a:xfrm>
              <a:off x="2671450" y="785550"/>
              <a:ext cx="161850" cy="135200"/>
            </a:xfrm>
            <a:custGeom>
              <a:avLst/>
              <a:gdLst/>
              <a:ahLst/>
              <a:cxnLst/>
              <a:rect l="l" t="t" r="r" b="b"/>
              <a:pathLst>
                <a:path w="6474" h="5408" extrusionOk="0">
                  <a:moveTo>
                    <a:pt x="0" y="0"/>
                  </a:moveTo>
                  <a:lnTo>
                    <a:pt x="0" y="5408"/>
                  </a:lnTo>
                  <a:lnTo>
                    <a:pt x="6474" y="5408"/>
                  </a:lnTo>
                  <a:lnTo>
                    <a:pt x="6474" y="3605"/>
                  </a:lnTo>
                  <a:lnTo>
                    <a:pt x="5674" y="3605"/>
                  </a:lnTo>
                  <a:lnTo>
                    <a:pt x="5674" y="1803"/>
                  </a:lnTo>
                  <a:lnTo>
                    <a:pt x="6474" y="1803"/>
                  </a:lnTo>
                  <a:lnTo>
                    <a:pt x="6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2" name="Google Shape;13862;p30"/>
            <p:cNvSpPr/>
            <p:nvPr/>
          </p:nvSpPr>
          <p:spPr>
            <a:xfrm>
              <a:off x="2651450" y="808275"/>
              <a:ext cx="202225" cy="22350"/>
            </a:xfrm>
            <a:custGeom>
              <a:avLst/>
              <a:gdLst/>
              <a:ahLst/>
              <a:cxnLst/>
              <a:rect l="l" t="t" r="r" b="b"/>
              <a:pathLst>
                <a:path w="8089" h="894" extrusionOk="0">
                  <a:moveTo>
                    <a:pt x="1" y="0"/>
                  </a:moveTo>
                  <a:lnTo>
                    <a:pt x="1" y="894"/>
                  </a:lnTo>
                  <a:lnTo>
                    <a:pt x="8089" y="894"/>
                  </a:lnTo>
                  <a:lnTo>
                    <a:pt x="80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3" name="Google Shape;13863;p30"/>
            <p:cNvSpPr/>
            <p:nvPr/>
          </p:nvSpPr>
          <p:spPr>
            <a:xfrm>
              <a:off x="2853650" y="830600"/>
              <a:ext cx="20400" cy="45100"/>
            </a:xfrm>
            <a:custGeom>
              <a:avLst/>
              <a:gdLst/>
              <a:ahLst/>
              <a:cxnLst/>
              <a:rect l="l" t="t" r="r" b="b"/>
              <a:pathLst>
                <a:path w="816" h="1804" extrusionOk="0">
                  <a:moveTo>
                    <a:pt x="1" y="1"/>
                  </a:moveTo>
                  <a:lnTo>
                    <a:pt x="1" y="1803"/>
                  </a:lnTo>
                  <a:lnTo>
                    <a:pt x="816" y="1803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4" name="Google Shape;13864;p30"/>
            <p:cNvSpPr/>
            <p:nvPr/>
          </p:nvSpPr>
          <p:spPr>
            <a:xfrm>
              <a:off x="2631075" y="830600"/>
              <a:ext cx="20400" cy="90150"/>
            </a:xfrm>
            <a:custGeom>
              <a:avLst/>
              <a:gdLst/>
              <a:ahLst/>
              <a:cxnLst/>
              <a:rect l="l" t="t" r="r" b="b"/>
              <a:pathLst>
                <a:path w="816" h="3606" extrusionOk="0">
                  <a:moveTo>
                    <a:pt x="1" y="1"/>
                  </a:moveTo>
                  <a:lnTo>
                    <a:pt x="1" y="3606"/>
                  </a:lnTo>
                  <a:lnTo>
                    <a:pt x="816" y="3606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5" name="Google Shape;13865;p30"/>
            <p:cNvSpPr/>
            <p:nvPr/>
          </p:nvSpPr>
          <p:spPr>
            <a:xfrm>
              <a:off x="2671450" y="965800"/>
              <a:ext cx="20400" cy="44700"/>
            </a:xfrm>
            <a:custGeom>
              <a:avLst/>
              <a:gdLst/>
              <a:ahLst/>
              <a:cxnLst/>
              <a:rect l="l" t="t" r="r" b="b"/>
              <a:pathLst>
                <a:path w="816" h="1788" extrusionOk="0">
                  <a:moveTo>
                    <a:pt x="0" y="0"/>
                  </a:moveTo>
                  <a:lnTo>
                    <a:pt x="0" y="1787"/>
                  </a:lnTo>
                  <a:lnTo>
                    <a:pt x="815" y="1787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6" name="Google Shape;13866;p30"/>
            <p:cNvSpPr/>
            <p:nvPr/>
          </p:nvSpPr>
          <p:spPr>
            <a:xfrm>
              <a:off x="2813300" y="965800"/>
              <a:ext cx="20000" cy="44700"/>
            </a:xfrm>
            <a:custGeom>
              <a:avLst/>
              <a:gdLst/>
              <a:ahLst/>
              <a:cxnLst/>
              <a:rect l="l" t="t" r="r" b="b"/>
              <a:pathLst>
                <a:path w="800" h="1788" extrusionOk="0">
                  <a:moveTo>
                    <a:pt x="0" y="0"/>
                  </a:moveTo>
                  <a:lnTo>
                    <a:pt x="0" y="1787"/>
                  </a:lnTo>
                  <a:lnTo>
                    <a:pt x="800" y="1787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7" name="Google Shape;13867;p30"/>
            <p:cNvSpPr/>
            <p:nvPr/>
          </p:nvSpPr>
          <p:spPr>
            <a:xfrm>
              <a:off x="2722375" y="852950"/>
              <a:ext cx="20025" cy="22750"/>
            </a:xfrm>
            <a:custGeom>
              <a:avLst/>
              <a:gdLst/>
              <a:ahLst/>
              <a:cxnLst/>
              <a:rect l="l" t="t" r="r" b="b"/>
              <a:pathLst>
                <a:path w="801" h="910" extrusionOk="0">
                  <a:moveTo>
                    <a:pt x="1" y="0"/>
                  </a:moveTo>
                  <a:lnTo>
                    <a:pt x="1" y="909"/>
                  </a:lnTo>
                  <a:lnTo>
                    <a:pt x="800" y="909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8" name="Google Shape;13868;p30"/>
            <p:cNvSpPr/>
            <p:nvPr/>
          </p:nvSpPr>
          <p:spPr>
            <a:xfrm>
              <a:off x="2671450" y="920725"/>
              <a:ext cx="161850" cy="45100"/>
            </a:xfrm>
            <a:custGeom>
              <a:avLst/>
              <a:gdLst/>
              <a:ahLst/>
              <a:cxnLst/>
              <a:rect l="l" t="t" r="r" b="b"/>
              <a:pathLst>
                <a:path w="6474" h="1804" extrusionOk="0">
                  <a:moveTo>
                    <a:pt x="0" y="1"/>
                  </a:moveTo>
                  <a:lnTo>
                    <a:pt x="0" y="1803"/>
                  </a:lnTo>
                  <a:lnTo>
                    <a:pt x="815" y="1803"/>
                  </a:lnTo>
                  <a:lnTo>
                    <a:pt x="815" y="894"/>
                  </a:lnTo>
                  <a:lnTo>
                    <a:pt x="5674" y="894"/>
                  </a:lnTo>
                  <a:lnTo>
                    <a:pt x="5674" y="1803"/>
                  </a:lnTo>
                  <a:lnTo>
                    <a:pt x="6474" y="1803"/>
                  </a:lnTo>
                  <a:lnTo>
                    <a:pt x="64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D74CB34-387C-40F4-8C36-ABA1D5891B0A}"/>
              </a:ext>
            </a:extLst>
          </p:cNvPr>
          <p:cNvSpPr txBox="1"/>
          <p:nvPr/>
        </p:nvSpPr>
        <p:spPr>
          <a:xfrm>
            <a:off x="3478797" y="2833911"/>
            <a:ext cx="2427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ess Start 2P" panose="020B0604020202020204" charset="0"/>
              </a:rPr>
              <a:t>Ngo Thai 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7D7F0FC-DF43-4AFD-B1E8-8129835099A9}"/>
              </a:ext>
            </a:extLst>
          </p:cNvPr>
          <p:cNvSpPr txBox="1"/>
          <p:nvPr/>
        </p:nvSpPr>
        <p:spPr>
          <a:xfrm>
            <a:off x="726141" y="712694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GamePlay</a:t>
            </a:r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E19136B-8F0A-4EFB-BDCE-8C1ACC64741D}"/>
              </a:ext>
            </a:extLst>
          </p:cNvPr>
          <p:cNvSpPr txBox="1"/>
          <p:nvPr/>
        </p:nvSpPr>
        <p:spPr>
          <a:xfrm>
            <a:off x="2436696" y="3545700"/>
            <a:ext cx="262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Tránh</a:t>
            </a:r>
            <a:r>
              <a:rPr lang="en-US" dirty="0"/>
              <a:t> né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cạm</a:t>
            </a:r>
            <a:r>
              <a:rPr lang="en-US" dirty="0"/>
              <a:t> </a:t>
            </a:r>
            <a:r>
              <a:rPr lang="en-US" dirty="0" err="1"/>
              <a:t>bẫy</a:t>
            </a:r>
            <a:r>
              <a:rPr lang="en-US" dirty="0"/>
              <a:t>,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địch</a:t>
            </a:r>
            <a:endParaRPr lang="en-US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D26F3E3-BA52-4403-8526-51D72B48B9D4}"/>
              </a:ext>
            </a:extLst>
          </p:cNvPr>
          <p:cNvSpPr txBox="1"/>
          <p:nvPr/>
        </p:nvSpPr>
        <p:spPr>
          <a:xfrm>
            <a:off x="5129953" y="2789755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vàng</a:t>
            </a:r>
            <a:endParaRPr lang="en-US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0627AC16-6C30-4619-831A-6D57D3F37CFD}"/>
              </a:ext>
            </a:extLst>
          </p:cNvPr>
          <p:cNvSpPr txBox="1"/>
          <p:nvPr/>
        </p:nvSpPr>
        <p:spPr>
          <a:xfrm>
            <a:off x="7357208" y="3545699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đích</a:t>
            </a:r>
            <a:endParaRPr lang="en-US"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3B567D1C-953A-4839-96C3-6CB4D33FD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43" y="1887230"/>
            <a:ext cx="571500" cy="438150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7DD84523-C89B-4692-9D8B-468E3BC71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461" y="1020471"/>
            <a:ext cx="381000" cy="4191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D8088651-0D1E-427F-9DC2-04B6E5BDA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2986" y="1887230"/>
            <a:ext cx="361950" cy="542925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5EB5D18B-9ABE-45A1-8123-2CC2347B1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0611" y="2877814"/>
            <a:ext cx="266700" cy="381000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9B7CBA95-F5FF-4B58-A819-FB12926C48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6254" y="1914107"/>
            <a:ext cx="190500" cy="285750"/>
          </a:xfrm>
          <a:prstGeom prst="rect">
            <a:avLst/>
          </a:prstGeom>
        </p:spPr>
      </p:pic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6C7AD2D0-9370-4D24-BCDA-5077EAA88C64}"/>
              </a:ext>
            </a:extLst>
          </p:cNvPr>
          <p:cNvSpPr txBox="1"/>
          <p:nvPr/>
        </p:nvSpPr>
        <p:spPr>
          <a:xfrm>
            <a:off x="655472" y="2818121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vật</a:t>
            </a:r>
            <a:endParaRPr lang="en-US" dirty="0"/>
          </a:p>
        </p:txBody>
      </p: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0628C320-C894-4B24-8F4A-44159793170C}"/>
              </a:ext>
            </a:extLst>
          </p:cNvPr>
          <p:cNvCxnSpPr/>
          <p:nvPr/>
        </p:nvCxnSpPr>
        <p:spPr>
          <a:xfrm>
            <a:off x="1704343" y="2056982"/>
            <a:ext cx="1580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10726CD9-37AB-46BE-BFA7-E9277304CB8C}"/>
              </a:ext>
            </a:extLst>
          </p:cNvPr>
          <p:cNvCxnSpPr/>
          <p:nvPr/>
        </p:nvCxnSpPr>
        <p:spPr>
          <a:xfrm>
            <a:off x="3897722" y="2056982"/>
            <a:ext cx="1580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E05BC0AB-E3E6-4CC4-8734-ACF345B2F983}"/>
              </a:ext>
            </a:extLst>
          </p:cNvPr>
          <p:cNvCxnSpPr>
            <a:cxnSpLocks/>
          </p:cNvCxnSpPr>
          <p:nvPr/>
        </p:nvCxnSpPr>
        <p:spPr>
          <a:xfrm>
            <a:off x="5998351" y="2056982"/>
            <a:ext cx="1145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Đồ họa 3" descr="Bullseye with solid fill">
            <a:extLst>
              <a:ext uri="{FF2B5EF4-FFF2-40B4-BE49-F238E27FC236}">
                <a16:creationId xmlns:a16="http://schemas.microsoft.com/office/drawing/2014/main" id="{94FD04E7-2760-4322-A060-9BF1E30E47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9069" y="1666810"/>
            <a:ext cx="780344" cy="780344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F95EC91A-5429-4E37-933C-7F179DA27E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107" y="3022629"/>
            <a:ext cx="1358789" cy="135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3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5" name="Google Shape;14705;p41"/>
          <p:cNvSpPr txBox="1">
            <a:spLocks noGrp="1"/>
          </p:cNvSpPr>
          <p:nvPr>
            <p:ph type="title"/>
          </p:nvPr>
        </p:nvSpPr>
        <p:spPr>
          <a:xfrm>
            <a:off x="3754076" y="2896127"/>
            <a:ext cx="4891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+mj-lt"/>
              </a:rPr>
              <a:t>Khó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khăn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và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giải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pháp</a:t>
            </a:r>
            <a:endParaRPr b="1" dirty="0">
              <a:latin typeface="+mj-lt"/>
            </a:endParaRPr>
          </a:p>
        </p:txBody>
      </p:sp>
      <p:grpSp>
        <p:nvGrpSpPr>
          <p:cNvPr id="14707" name="Google Shape;14707;p41"/>
          <p:cNvGrpSpPr/>
          <p:nvPr/>
        </p:nvGrpSpPr>
        <p:grpSpPr>
          <a:xfrm>
            <a:off x="6885123" y="862632"/>
            <a:ext cx="1542298" cy="1547985"/>
            <a:chOff x="720000" y="1540425"/>
            <a:chExt cx="833900" cy="836975"/>
          </a:xfrm>
        </p:grpSpPr>
        <p:sp>
          <p:nvSpPr>
            <p:cNvPr id="14708" name="Google Shape;14708;p41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62968"/>
                <a:gd name="adj2" fmla="val 2135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09" name="Google Shape;14709;p41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14710" name="Google Shape;14710;p41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1" name="Google Shape;14711;p41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2" name="Google Shape;14712;p41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3" name="Google Shape;14713;p41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714" name="Google Shape;14714;p41"/>
          <p:cNvSpPr txBox="1">
            <a:spLocks noGrp="1"/>
          </p:cNvSpPr>
          <p:nvPr>
            <p:ph type="title" idx="2"/>
          </p:nvPr>
        </p:nvSpPr>
        <p:spPr>
          <a:xfrm>
            <a:off x="6955575" y="1355863"/>
            <a:ext cx="1624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1FBA0884-A269-4966-9F9A-DA6E4DDF0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1" t="3439" r="9841" b="4138"/>
          <a:stretch/>
        </p:blipFill>
        <p:spPr>
          <a:xfrm>
            <a:off x="3069758" y="1777566"/>
            <a:ext cx="2346908" cy="1409387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0C84D44E-57B2-492B-BDFC-F0E337261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30" y="1669579"/>
            <a:ext cx="2543821" cy="1776643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CBFC9906-FDFD-4096-97F8-6B0CA81DF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645" y="1834320"/>
            <a:ext cx="2667290" cy="1305568"/>
          </a:xfrm>
          <a:prstGeom prst="rect">
            <a:avLst/>
          </a:prstGeom>
        </p:spPr>
      </p:pic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1C1005F4-E87B-4A24-B211-CAAA778F8A1F}"/>
              </a:ext>
            </a:extLst>
          </p:cNvPr>
          <p:cNvSpPr txBox="1"/>
          <p:nvPr/>
        </p:nvSpPr>
        <p:spPr>
          <a:xfrm>
            <a:off x="295633" y="735645"/>
            <a:ext cx="255069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 err="1"/>
              <a:t>Xử</a:t>
            </a:r>
            <a:r>
              <a:rPr lang="en-US" sz="2100" b="1" dirty="0"/>
              <a:t> </a:t>
            </a:r>
            <a:r>
              <a:rPr lang="en-US" sz="2100" b="1" dirty="0" err="1"/>
              <a:t>lý</a:t>
            </a:r>
            <a:r>
              <a:rPr lang="en-US" sz="2100" b="1" dirty="0"/>
              <a:t> </a:t>
            </a:r>
            <a:r>
              <a:rPr lang="en-US" sz="2100" b="1" dirty="0" err="1"/>
              <a:t>tường</a:t>
            </a:r>
            <a:r>
              <a:rPr lang="en-US" sz="2100" b="1" dirty="0"/>
              <a:t> </a:t>
            </a:r>
            <a:r>
              <a:rPr lang="en-US" sz="2100" b="1" dirty="0" err="1"/>
              <a:t>thành</a:t>
            </a:r>
            <a:endParaRPr lang="en-US" sz="2100" b="1" dirty="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E1F4EEC1-0799-478D-8512-268C8E2BE926}"/>
              </a:ext>
            </a:extLst>
          </p:cNvPr>
          <p:cNvSpPr txBox="1"/>
          <p:nvPr/>
        </p:nvSpPr>
        <p:spPr>
          <a:xfrm>
            <a:off x="1083457" y="372483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54D4181-145F-402F-A732-194FF2789A38}"/>
              </a:ext>
            </a:extLst>
          </p:cNvPr>
          <p:cNvSpPr txBox="1"/>
          <p:nvPr/>
        </p:nvSpPr>
        <p:spPr>
          <a:xfrm>
            <a:off x="3872753" y="3724834"/>
            <a:ext cx="139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CCBDFAB-5B5E-4DC3-9291-C82D46B943AC}"/>
              </a:ext>
            </a:extLst>
          </p:cNvPr>
          <p:cNvSpPr txBox="1"/>
          <p:nvPr/>
        </p:nvSpPr>
        <p:spPr>
          <a:xfrm>
            <a:off x="7032812" y="3724835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 </a:t>
            </a:r>
            <a:r>
              <a:rPr lang="en-US" dirty="0" err="1"/>
              <a:t>trận</a:t>
            </a:r>
            <a:r>
              <a:rPr lang="en-US" dirty="0"/>
              <a:t> map</a:t>
            </a:r>
          </a:p>
        </p:txBody>
      </p:sp>
      <p:sp>
        <p:nvSpPr>
          <p:cNvPr id="6" name="Mũi tên: Phải 5">
            <a:extLst>
              <a:ext uri="{FF2B5EF4-FFF2-40B4-BE49-F238E27FC236}">
                <a16:creationId xmlns:a16="http://schemas.microsoft.com/office/drawing/2014/main" id="{2D1901AE-DB2D-4EB1-B7AF-4F5C296114CD}"/>
              </a:ext>
            </a:extLst>
          </p:cNvPr>
          <p:cNvSpPr/>
          <p:nvPr/>
        </p:nvSpPr>
        <p:spPr>
          <a:xfrm>
            <a:off x="5681382" y="2400300"/>
            <a:ext cx="46392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1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488FC4FA-9827-4BD0-8EFD-BD8144FA865F}"/>
              </a:ext>
            </a:extLst>
          </p:cNvPr>
          <p:cNvSpPr txBox="1"/>
          <p:nvPr/>
        </p:nvSpPr>
        <p:spPr>
          <a:xfrm>
            <a:off x="531159" y="672353"/>
            <a:ext cx="26548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Di </a:t>
            </a:r>
            <a:r>
              <a:rPr lang="en-US" sz="2100" b="1" dirty="0" err="1"/>
              <a:t>chuyển</a:t>
            </a:r>
            <a:r>
              <a:rPr lang="en-US" sz="2100" b="1" dirty="0"/>
              <a:t> </a:t>
            </a:r>
            <a:r>
              <a:rPr lang="en-US" sz="2100" b="1" dirty="0" err="1"/>
              <a:t>nhân</a:t>
            </a:r>
            <a:r>
              <a:rPr lang="en-US" sz="2100" b="1" dirty="0"/>
              <a:t> </a:t>
            </a:r>
            <a:r>
              <a:rPr lang="en-US" sz="2100" b="1" dirty="0" err="1"/>
              <a:t>vật</a:t>
            </a:r>
            <a:endParaRPr lang="en-US" sz="2100" b="1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4E723B7A-C198-442D-A21A-F293F01CF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06" y="1168389"/>
            <a:ext cx="2628043" cy="3254188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E73986E-AC19-4C95-82C1-1791A5F67655}"/>
              </a:ext>
            </a:extLst>
          </p:cNvPr>
          <p:cNvSpPr txBox="1"/>
          <p:nvPr/>
        </p:nvSpPr>
        <p:spPr>
          <a:xfrm>
            <a:off x="4048777" y="1268890"/>
            <a:ext cx="3055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ở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BE3F896-0E81-42F6-93D4-EDEF660606FC}"/>
              </a:ext>
            </a:extLst>
          </p:cNvPr>
          <p:cNvSpPr txBox="1"/>
          <p:nvPr/>
        </p:nvSpPr>
        <p:spPr>
          <a:xfrm>
            <a:off x="4048777" y="1988308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Di </a:t>
            </a:r>
            <a:r>
              <a:rPr lang="en-US" dirty="0" err="1">
                <a:sym typeface="Wingdings" panose="05000000000000000000" pitchFamily="2" charset="2"/>
              </a:rPr>
              <a:t>chuyển</a:t>
            </a:r>
            <a:r>
              <a:rPr lang="en-US" dirty="0">
                <a:sym typeface="Wingdings" panose="05000000000000000000" pitchFamily="2" charset="2"/>
              </a:rPr>
              <a:t> Map, Enemy, Gold</a:t>
            </a:r>
            <a:endParaRPr lang="en-US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E2572F8-7EB5-46D4-A209-5A8493A21638}"/>
              </a:ext>
            </a:extLst>
          </p:cNvPr>
          <p:cNvSpPr txBox="1"/>
          <p:nvPr/>
        </p:nvSpPr>
        <p:spPr>
          <a:xfrm>
            <a:off x="4048777" y="2571750"/>
            <a:ext cx="3687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Enemy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, Poo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riêng</a:t>
            </a:r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DE36D0B8-22EE-41AD-8457-18C970703AFA}"/>
              </a:ext>
            </a:extLst>
          </p:cNvPr>
          <p:cNvSpPr txBox="1"/>
          <p:nvPr/>
        </p:nvSpPr>
        <p:spPr>
          <a:xfrm>
            <a:off x="4057035" y="3155192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vector di </a:t>
            </a:r>
            <a:r>
              <a:rPr lang="en-US" dirty="0" err="1"/>
              <a:t>chuyển</a:t>
            </a:r>
            <a:r>
              <a:rPr lang="en-US" dirty="0"/>
              <a:t>: </a:t>
            </a:r>
          </a:p>
          <a:p>
            <a:r>
              <a:rPr lang="en-US" dirty="0" err="1"/>
              <a:t>VectorMove</a:t>
            </a:r>
            <a:r>
              <a:rPr lang="en-US" dirty="0"/>
              <a:t>(poo) + </a:t>
            </a:r>
            <a:r>
              <a:rPr lang="en-US" dirty="0" err="1"/>
              <a:t>VectorMove</a:t>
            </a:r>
            <a:r>
              <a:rPr lang="en-US" dirty="0"/>
              <a:t>(enemy)</a:t>
            </a:r>
          </a:p>
        </p:txBody>
      </p:sp>
    </p:spTree>
    <p:extLst>
      <p:ext uri="{BB962C8B-B14F-4D97-AF65-F5344CB8AC3E}">
        <p14:creationId xmlns:p14="http://schemas.microsoft.com/office/powerpoint/2010/main" val="258050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9" name="Google Shape;15669;p51"/>
          <p:cNvSpPr txBox="1">
            <a:spLocks noGrp="1"/>
          </p:cNvSpPr>
          <p:nvPr>
            <p:ph type="title"/>
          </p:nvPr>
        </p:nvSpPr>
        <p:spPr>
          <a:xfrm>
            <a:off x="2237875" y="3039138"/>
            <a:ext cx="4891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+mj-lt"/>
              </a:rPr>
              <a:t>Tính năng mở rộng</a:t>
            </a:r>
            <a:endParaRPr sz="3200" b="1" dirty="0">
              <a:latin typeface="+mj-lt"/>
            </a:endParaRPr>
          </a:p>
        </p:txBody>
      </p:sp>
      <p:grpSp>
        <p:nvGrpSpPr>
          <p:cNvPr id="15671" name="Google Shape;15671;p51"/>
          <p:cNvGrpSpPr/>
          <p:nvPr/>
        </p:nvGrpSpPr>
        <p:grpSpPr>
          <a:xfrm>
            <a:off x="3800923" y="862632"/>
            <a:ext cx="1542298" cy="1547985"/>
            <a:chOff x="720000" y="1540425"/>
            <a:chExt cx="833900" cy="836975"/>
          </a:xfrm>
        </p:grpSpPr>
        <p:sp>
          <p:nvSpPr>
            <p:cNvPr id="15672" name="Google Shape;15672;p51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62968"/>
                <a:gd name="adj2" fmla="val 2135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73" name="Google Shape;15673;p51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15674" name="Google Shape;15674;p51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5" name="Google Shape;15675;p51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6" name="Google Shape;15676;p51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7" name="Google Shape;15677;p51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678" name="Google Shape;15678;p51"/>
          <p:cNvSpPr txBox="1">
            <a:spLocks noGrp="1"/>
          </p:cNvSpPr>
          <p:nvPr>
            <p:ph type="title" idx="2"/>
          </p:nvPr>
        </p:nvSpPr>
        <p:spPr>
          <a:xfrm>
            <a:off x="3871375" y="1355863"/>
            <a:ext cx="1624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99C5031-9D7F-4A7E-9EB6-6732561B896E}"/>
              </a:ext>
            </a:extLst>
          </p:cNvPr>
          <p:cNvSpPr txBox="1"/>
          <p:nvPr/>
        </p:nvSpPr>
        <p:spPr>
          <a:xfrm>
            <a:off x="2265830" y="1028700"/>
            <a:ext cx="27991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chướng</a:t>
            </a:r>
            <a:r>
              <a:rPr lang="en-US" dirty="0"/>
              <a:t> </a:t>
            </a:r>
            <a:r>
              <a:rPr lang="en-US" dirty="0" err="1"/>
              <a:t>ngại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:</a:t>
            </a:r>
          </a:p>
          <a:p>
            <a:r>
              <a:rPr lang="en-US" dirty="0"/>
              <a:t> +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 </a:t>
            </a:r>
            <a:r>
              <a:rPr lang="en-US" dirty="0" err="1"/>
              <a:t>yếu</a:t>
            </a:r>
            <a:endParaRPr lang="en-US" dirty="0"/>
          </a:p>
          <a:p>
            <a:r>
              <a:rPr lang="en-US" dirty="0"/>
              <a:t> + </a:t>
            </a:r>
            <a:r>
              <a:rPr lang="en-US" dirty="0" err="1"/>
              <a:t>Vực</a:t>
            </a:r>
            <a:endParaRPr lang="en-US" dirty="0"/>
          </a:p>
          <a:p>
            <a:r>
              <a:rPr lang="en-US" dirty="0"/>
              <a:t> +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địch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súng</a:t>
            </a:r>
            <a:r>
              <a:rPr lang="en-US" dirty="0"/>
              <a:t> …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E20396B-D9F4-43ED-B65D-8889F50E4BE0}"/>
              </a:ext>
            </a:extLst>
          </p:cNvPr>
          <p:cNvSpPr txBox="1"/>
          <p:nvPr/>
        </p:nvSpPr>
        <p:spPr>
          <a:xfrm>
            <a:off x="2265830" y="2319617"/>
            <a:ext cx="33281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</a:t>
            </a:r>
          </a:p>
          <a:p>
            <a:r>
              <a:rPr lang="en-US" dirty="0"/>
              <a:t> +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.</a:t>
            </a:r>
          </a:p>
          <a:p>
            <a:r>
              <a:rPr lang="en-US" dirty="0"/>
              <a:t> +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…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0656849-480D-45A6-A846-56BABAD36BC6}"/>
              </a:ext>
            </a:extLst>
          </p:cNvPr>
          <p:cNvSpPr txBox="1"/>
          <p:nvPr/>
        </p:nvSpPr>
        <p:spPr>
          <a:xfrm>
            <a:off x="2265830" y="3395091"/>
            <a:ext cx="2400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: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 </a:t>
            </a:r>
            <a:r>
              <a:rPr lang="en-US" dirty="0" err="1"/>
              <a:t>cung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3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6011;p60">
            <a:extLst>
              <a:ext uri="{FF2B5EF4-FFF2-40B4-BE49-F238E27FC236}">
                <a16:creationId xmlns:a16="http://schemas.microsoft.com/office/drawing/2014/main" id="{14A14CD0-CBC4-49C7-A2DE-CE7146A97DF2}"/>
              </a:ext>
            </a:extLst>
          </p:cNvPr>
          <p:cNvGrpSpPr/>
          <p:nvPr/>
        </p:nvGrpSpPr>
        <p:grpSpPr>
          <a:xfrm>
            <a:off x="1485126" y="570997"/>
            <a:ext cx="6173744" cy="3632213"/>
            <a:chOff x="1783594" y="620894"/>
            <a:chExt cx="5498525" cy="2832356"/>
          </a:xfrm>
        </p:grpSpPr>
        <p:sp>
          <p:nvSpPr>
            <p:cNvPr id="6" name="Google Shape;16012;p60">
              <a:extLst>
                <a:ext uri="{FF2B5EF4-FFF2-40B4-BE49-F238E27FC236}">
                  <a16:creationId xmlns:a16="http://schemas.microsoft.com/office/drawing/2014/main" id="{814D6408-2D8B-4B8D-8003-B91834A07581}"/>
                </a:ext>
              </a:extLst>
            </p:cNvPr>
            <p:cNvSpPr/>
            <p:nvPr/>
          </p:nvSpPr>
          <p:spPr>
            <a:xfrm>
              <a:off x="1790650" y="627950"/>
              <a:ext cx="5484900" cy="2822100"/>
            </a:xfrm>
            <a:prstGeom prst="wedgeRectCallout">
              <a:avLst>
                <a:gd name="adj1" fmla="val -55031"/>
                <a:gd name="adj2" fmla="val 2122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013;p60">
              <a:extLst>
                <a:ext uri="{FF2B5EF4-FFF2-40B4-BE49-F238E27FC236}">
                  <a16:creationId xmlns:a16="http://schemas.microsoft.com/office/drawing/2014/main" id="{8F052572-4F68-41C0-91CD-A1899313E5F5}"/>
                </a:ext>
              </a:extLst>
            </p:cNvPr>
            <p:cNvSpPr/>
            <p:nvPr/>
          </p:nvSpPr>
          <p:spPr>
            <a:xfrm>
              <a:off x="1783594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014;p60">
              <a:extLst>
                <a:ext uri="{FF2B5EF4-FFF2-40B4-BE49-F238E27FC236}">
                  <a16:creationId xmlns:a16="http://schemas.microsoft.com/office/drawing/2014/main" id="{28AE6739-A11C-497A-8B9C-FD07F3ECDF55}"/>
                </a:ext>
              </a:extLst>
            </p:cNvPr>
            <p:cNvSpPr/>
            <p:nvPr/>
          </p:nvSpPr>
          <p:spPr>
            <a:xfrm>
              <a:off x="7007019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015;p60">
              <a:extLst>
                <a:ext uri="{FF2B5EF4-FFF2-40B4-BE49-F238E27FC236}">
                  <a16:creationId xmlns:a16="http://schemas.microsoft.com/office/drawing/2014/main" id="{06B25026-1D83-48EC-A3CE-77A98C9114EA}"/>
                </a:ext>
              </a:extLst>
            </p:cNvPr>
            <p:cNvSpPr/>
            <p:nvPr/>
          </p:nvSpPr>
          <p:spPr>
            <a:xfrm>
              <a:off x="1783594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016;p60">
              <a:extLst>
                <a:ext uri="{FF2B5EF4-FFF2-40B4-BE49-F238E27FC236}">
                  <a16:creationId xmlns:a16="http://schemas.microsoft.com/office/drawing/2014/main" id="{5E896F5E-1437-4757-A60E-7AB195F7AF65}"/>
                </a:ext>
              </a:extLst>
            </p:cNvPr>
            <p:cNvSpPr/>
            <p:nvPr/>
          </p:nvSpPr>
          <p:spPr>
            <a:xfrm>
              <a:off x="7007019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6017;p60">
            <a:extLst>
              <a:ext uri="{FF2B5EF4-FFF2-40B4-BE49-F238E27FC236}">
                <a16:creationId xmlns:a16="http://schemas.microsoft.com/office/drawing/2014/main" id="{CF671C8E-6D07-47FB-9CE3-3DE41C5513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0400" y="1912078"/>
            <a:ext cx="4123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525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28" name="Google Shape;14328;p34"/>
          <p:cNvGrpSpPr/>
          <p:nvPr/>
        </p:nvGrpSpPr>
        <p:grpSpPr>
          <a:xfrm>
            <a:off x="720000" y="1540425"/>
            <a:ext cx="833900" cy="836975"/>
            <a:chOff x="720000" y="1540425"/>
            <a:chExt cx="833900" cy="836975"/>
          </a:xfrm>
        </p:grpSpPr>
        <p:sp>
          <p:nvSpPr>
            <p:cNvPr id="14329" name="Google Shape;14329;p34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21361"/>
                <a:gd name="adj2" fmla="val 6518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30" name="Google Shape;14330;p34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14331" name="Google Shape;14331;p34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2" name="Google Shape;14332;p34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3" name="Google Shape;14333;p34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4" name="Google Shape;14334;p34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35" name="Google Shape;14335;p34"/>
          <p:cNvGrpSpPr/>
          <p:nvPr/>
        </p:nvGrpSpPr>
        <p:grpSpPr>
          <a:xfrm>
            <a:off x="720000" y="3177663"/>
            <a:ext cx="833900" cy="836975"/>
            <a:chOff x="720000" y="1540425"/>
            <a:chExt cx="833900" cy="836975"/>
          </a:xfrm>
        </p:grpSpPr>
        <p:sp>
          <p:nvSpPr>
            <p:cNvPr id="14336" name="Google Shape;14336;p34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21361"/>
                <a:gd name="adj2" fmla="val 6518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37" name="Google Shape;14337;p34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14338" name="Google Shape;14338;p34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9" name="Google Shape;14339;p34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0" name="Google Shape;14340;p34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1" name="Google Shape;14341;p34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42" name="Google Shape;14342;p34"/>
          <p:cNvGrpSpPr/>
          <p:nvPr/>
        </p:nvGrpSpPr>
        <p:grpSpPr>
          <a:xfrm>
            <a:off x="5013050" y="3177663"/>
            <a:ext cx="833900" cy="836975"/>
            <a:chOff x="720000" y="1540425"/>
            <a:chExt cx="833900" cy="836975"/>
          </a:xfrm>
        </p:grpSpPr>
        <p:sp>
          <p:nvSpPr>
            <p:cNvPr id="14343" name="Google Shape;14343;p34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21361"/>
                <a:gd name="adj2" fmla="val 6518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44" name="Google Shape;14344;p34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14345" name="Google Shape;14345;p34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6" name="Google Shape;14346;p34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7" name="Google Shape;14347;p34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8" name="Google Shape;14348;p34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49" name="Google Shape;14349;p34"/>
          <p:cNvGrpSpPr/>
          <p:nvPr/>
        </p:nvGrpSpPr>
        <p:grpSpPr>
          <a:xfrm>
            <a:off x="5013050" y="1541900"/>
            <a:ext cx="833900" cy="836975"/>
            <a:chOff x="720000" y="1540425"/>
            <a:chExt cx="833900" cy="836975"/>
          </a:xfrm>
        </p:grpSpPr>
        <p:sp>
          <p:nvSpPr>
            <p:cNvPr id="14350" name="Google Shape;14350;p34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21361"/>
                <a:gd name="adj2" fmla="val 6518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51" name="Google Shape;14351;p34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14352" name="Google Shape;14352;p34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3" name="Google Shape;14353;p34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4" name="Google Shape;14354;p34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5" name="Google Shape;14355;p34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56" name="Google Shape;14356;p34"/>
          <p:cNvSpPr txBox="1">
            <a:spLocks noGrp="1"/>
          </p:cNvSpPr>
          <p:nvPr>
            <p:ph type="title" idx="6"/>
          </p:nvPr>
        </p:nvSpPr>
        <p:spPr>
          <a:xfrm>
            <a:off x="5082500" y="3336900"/>
            <a:ext cx="814200" cy="61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4357" name="Google Shape;14357;p34"/>
          <p:cNvSpPr txBox="1">
            <a:spLocks noGrp="1"/>
          </p:cNvSpPr>
          <p:nvPr>
            <p:ph type="title" idx="3"/>
          </p:nvPr>
        </p:nvSpPr>
        <p:spPr>
          <a:xfrm>
            <a:off x="793988" y="3336900"/>
            <a:ext cx="814200" cy="61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4358" name="Google Shape;14358;p34"/>
          <p:cNvSpPr txBox="1">
            <a:spLocks noGrp="1"/>
          </p:cNvSpPr>
          <p:nvPr>
            <p:ph type="title" idx="15"/>
          </p:nvPr>
        </p:nvSpPr>
        <p:spPr>
          <a:xfrm>
            <a:off x="5082500" y="1703850"/>
            <a:ext cx="814200" cy="61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14359" name="Google Shape;14359;p34"/>
          <p:cNvSpPr txBox="1">
            <a:spLocks noGrp="1"/>
          </p:cNvSpPr>
          <p:nvPr>
            <p:ph type="title" idx="9"/>
          </p:nvPr>
        </p:nvSpPr>
        <p:spPr>
          <a:xfrm>
            <a:off x="794000" y="1703850"/>
            <a:ext cx="814200" cy="61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14360" name="Google Shape;14360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latin typeface="+mj-lt"/>
              </a:rPr>
              <a:t>Nội</a:t>
            </a:r>
            <a:r>
              <a:rPr lang="en-US" sz="3200" b="1" dirty="0">
                <a:latin typeface="+mj-lt"/>
              </a:rPr>
              <a:t> dung</a:t>
            </a:r>
            <a:endParaRPr sz="3200" b="1" dirty="0">
              <a:latin typeface="+mj-lt"/>
            </a:endParaRPr>
          </a:p>
        </p:txBody>
      </p:sp>
      <p:sp>
        <p:nvSpPr>
          <p:cNvPr id="14361" name="Google Shape;14361;p34"/>
          <p:cNvSpPr txBox="1">
            <a:spLocks noGrp="1"/>
          </p:cNvSpPr>
          <p:nvPr>
            <p:ph type="subTitle" idx="1"/>
          </p:nvPr>
        </p:nvSpPr>
        <p:spPr>
          <a:xfrm>
            <a:off x="1823558" y="3411000"/>
            <a:ext cx="2748442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 err="1">
                <a:latin typeface="+mj-lt"/>
              </a:rPr>
              <a:t>Khó</a:t>
            </a:r>
            <a:r>
              <a:rPr lang="en-US" sz="2300" b="1" dirty="0">
                <a:latin typeface="+mj-lt"/>
              </a:rPr>
              <a:t> </a:t>
            </a:r>
            <a:r>
              <a:rPr lang="en-US" sz="2300" b="1" dirty="0" err="1">
                <a:latin typeface="+mj-lt"/>
              </a:rPr>
              <a:t>khăn</a:t>
            </a:r>
            <a:r>
              <a:rPr lang="en-US" sz="2300" b="1" dirty="0">
                <a:latin typeface="+mj-lt"/>
              </a:rPr>
              <a:t> </a:t>
            </a:r>
            <a:r>
              <a:rPr lang="en-US" sz="2300" b="1" dirty="0" err="1">
                <a:latin typeface="+mj-lt"/>
              </a:rPr>
              <a:t>gặp</a:t>
            </a:r>
            <a:r>
              <a:rPr lang="en-US" sz="2300" b="1" dirty="0">
                <a:latin typeface="+mj-lt"/>
              </a:rPr>
              <a:t> </a:t>
            </a:r>
            <a:r>
              <a:rPr lang="en-US" sz="2300" b="1" dirty="0" err="1">
                <a:latin typeface="+mj-lt"/>
              </a:rPr>
              <a:t>phải</a:t>
            </a:r>
            <a:r>
              <a:rPr lang="en-US" sz="2300" b="1" dirty="0">
                <a:latin typeface="+mj-lt"/>
              </a:rPr>
              <a:t> </a:t>
            </a:r>
            <a:r>
              <a:rPr lang="en-US" sz="2300" b="1" dirty="0" err="1">
                <a:latin typeface="+mj-lt"/>
              </a:rPr>
              <a:t>và</a:t>
            </a:r>
            <a:r>
              <a:rPr lang="en-US" sz="2300" b="1" dirty="0">
                <a:latin typeface="+mj-lt"/>
              </a:rPr>
              <a:t> </a:t>
            </a:r>
            <a:r>
              <a:rPr lang="en-US" sz="2300" b="1" dirty="0" err="1">
                <a:latin typeface="+mj-lt"/>
              </a:rPr>
              <a:t>giải</a:t>
            </a:r>
            <a:r>
              <a:rPr lang="en-US" sz="2300" b="1" dirty="0">
                <a:latin typeface="+mj-lt"/>
              </a:rPr>
              <a:t> </a:t>
            </a:r>
            <a:r>
              <a:rPr lang="en-US" sz="2300" b="1" dirty="0" err="1">
                <a:latin typeface="+mj-lt"/>
              </a:rPr>
              <a:t>quyết</a:t>
            </a:r>
            <a:endParaRPr sz="2300" b="1" dirty="0">
              <a:latin typeface="+mj-lt"/>
            </a:endParaRPr>
          </a:p>
        </p:txBody>
      </p:sp>
      <p:sp>
        <p:nvSpPr>
          <p:cNvPr id="14363" name="Google Shape;14363;p34"/>
          <p:cNvSpPr txBox="1">
            <a:spLocks noGrp="1"/>
          </p:cNvSpPr>
          <p:nvPr>
            <p:ph type="subTitle" idx="4"/>
          </p:nvPr>
        </p:nvSpPr>
        <p:spPr>
          <a:xfrm>
            <a:off x="6199351" y="3411000"/>
            <a:ext cx="2834645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 err="1">
                <a:latin typeface="+mj-lt"/>
              </a:rPr>
              <a:t>Tính</a:t>
            </a:r>
            <a:r>
              <a:rPr lang="en-US" sz="2300" b="1" dirty="0">
                <a:latin typeface="+mj-lt"/>
              </a:rPr>
              <a:t> </a:t>
            </a:r>
            <a:r>
              <a:rPr lang="en-US" sz="2300" b="1" dirty="0" err="1">
                <a:latin typeface="+mj-lt"/>
              </a:rPr>
              <a:t>năng</a:t>
            </a:r>
            <a:r>
              <a:rPr lang="en-US" sz="2300" b="1" dirty="0">
                <a:latin typeface="+mj-lt"/>
              </a:rPr>
              <a:t> </a:t>
            </a:r>
            <a:r>
              <a:rPr lang="en-US" sz="2300" b="1" dirty="0" err="1">
                <a:latin typeface="+mj-lt"/>
              </a:rPr>
              <a:t>mở</a:t>
            </a:r>
            <a:r>
              <a:rPr lang="en-US" sz="2300" b="1" dirty="0">
                <a:latin typeface="+mj-lt"/>
              </a:rPr>
              <a:t> </a:t>
            </a:r>
            <a:r>
              <a:rPr lang="en-US" sz="2300" b="1" dirty="0" err="1">
                <a:latin typeface="+mj-lt"/>
              </a:rPr>
              <a:t>rộng</a:t>
            </a:r>
            <a:r>
              <a:rPr lang="en-US" sz="2300" b="1" dirty="0">
                <a:latin typeface="+mj-lt"/>
              </a:rPr>
              <a:t> </a:t>
            </a:r>
            <a:r>
              <a:rPr lang="en-US" sz="2300" b="1" dirty="0" err="1">
                <a:latin typeface="+mj-lt"/>
              </a:rPr>
              <a:t>và</a:t>
            </a:r>
            <a:r>
              <a:rPr lang="en-US" sz="2300" b="1" dirty="0">
                <a:latin typeface="+mj-lt"/>
              </a:rPr>
              <a:t> </a:t>
            </a:r>
            <a:r>
              <a:rPr lang="en-US" sz="2300" b="1" dirty="0" err="1">
                <a:latin typeface="+mj-lt"/>
              </a:rPr>
              <a:t>phát</a:t>
            </a:r>
            <a:r>
              <a:rPr lang="en-US" sz="2300" b="1" dirty="0">
                <a:latin typeface="+mj-lt"/>
              </a:rPr>
              <a:t> </a:t>
            </a:r>
            <a:r>
              <a:rPr lang="en-US" sz="2300" b="1" dirty="0" err="1">
                <a:latin typeface="+mj-lt"/>
              </a:rPr>
              <a:t>triển</a:t>
            </a:r>
            <a:r>
              <a:rPr lang="en-US" sz="2300" b="1" dirty="0">
                <a:latin typeface="+mj-lt"/>
              </a:rPr>
              <a:t> </a:t>
            </a:r>
            <a:r>
              <a:rPr lang="en-US" sz="2300" b="1" dirty="0" err="1">
                <a:latin typeface="+mj-lt"/>
              </a:rPr>
              <a:t>thêm</a:t>
            </a:r>
            <a:endParaRPr sz="2300" b="1" dirty="0">
              <a:latin typeface="+mj-lt"/>
            </a:endParaRPr>
          </a:p>
        </p:txBody>
      </p:sp>
      <p:sp>
        <p:nvSpPr>
          <p:cNvPr id="14365" name="Google Shape;14365;p34"/>
          <p:cNvSpPr txBox="1">
            <a:spLocks noGrp="1"/>
          </p:cNvSpPr>
          <p:nvPr>
            <p:ph type="subTitle" idx="7"/>
          </p:nvPr>
        </p:nvSpPr>
        <p:spPr>
          <a:xfrm>
            <a:off x="2173366" y="1777950"/>
            <a:ext cx="2048825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+mj-lt"/>
              </a:rPr>
              <a:t>Ý </a:t>
            </a:r>
            <a:r>
              <a:rPr lang="en-US" sz="2100" b="1" dirty="0" err="1">
                <a:latin typeface="+mj-lt"/>
              </a:rPr>
              <a:t>tưởng</a:t>
            </a:r>
            <a:r>
              <a:rPr lang="en-US" sz="2100" b="1" dirty="0">
                <a:latin typeface="+mj-lt"/>
              </a:rPr>
              <a:t> game, </a:t>
            </a:r>
            <a:r>
              <a:rPr lang="en-US" sz="2100" b="1" dirty="0" err="1">
                <a:latin typeface="+mj-lt"/>
              </a:rPr>
              <a:t>quy</a:t>
            </a:r>
            <a:r>
              <a:rPr lang="en-US" sz="2100" b="1" dirty="0">
                <a:latin typeface="+mj-lt"/>
              </a:rPr>
              <a:t> </a:t>
            </a:r>
            <a:r>
              <a:rPr lang="en-US" sz="2100" b="1" dirty="0" err="1">
                <a:latin typeface="+mj-lt"/>
              </a:rPr>
              <a:t>mô</a:t>
            </a:r>
            <a:endParaRPr sz="2100" b="1" dirty="0">
              <a:latin typeface="+mj-lt"/>
            </a:endParaRPr>
          </a:p>
        </p:txBody>
      </p:sp>
      <p:sp>
        <p:nvSpPr>
          <p:cNvPr id="14367" name="Google Shape;14367;p34"/>
          <p:cNvSpPr txBox="1">
            <a:spLocks noGrp="1"/>
          </p:cNvSpPr>
          <p:nvPr>
            <p:ph type="subTitle" idx="13"/>
          </p:nvPr>
        </p:nvSpPr>
        <p:spPr>
          <a:xfrm>
            <a:off x="6075599" y="1787310"/>
            <a:ext cx="2348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latin typeface="+mj-lt"/>
              </a:rPr>
              <a:t>Menu, Gameplay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73" name="Google Shape;14373;p35"/>
          <p:cNvGrpSpPr/>
          <p:nvPr/>
        </p:nvGrpSpPr>
        <p:grpSpPr>
          <a:xfrm>
            <a:off x="3800923" y="862632"/>
            <a:ext cx="1542298" cy="1547985"/>
            <a:chOff x="720000" y="1540425"/>
            <a:chExt cx="833900" cy="836975"/>
          </a:xfrm>
        </p:grpSpPr>
        <p:sp>
          <p:nvSpPr>
            <p:cNvPr id="14374" name="Google Shape;14374;p35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62968"/>
                <a:gd name="adj2" fmla="val 2135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75" name="Google Shape;14375;p35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14376" name="Google Shape;14376;p35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7" name="Google Shape;14377;p35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8" name="Google Shape;14378;p35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9" name="Google Shape;14379;p35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80" name="Google Shape;14380;p35"/>
          <p:cNvSpPr txBox="1">
            <a:spLocks noGrp="1"/>
          </p:cNvSpPr>
          <p:nvPr>
            <p:ph type="title" idx="2"/>
          </p:nvPr>
        </p:nvSpPr>
        <p:spPr>
          <a:xfrm>
            <a:off x="3871375" y="1355863"/>
            <a:ext cx="1624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4381" name="Google Shape;14381;p35"/>
          <p:cNvSpPr txBox="1">
            <a:spLocks noGrp="1"/>
          </p:cNvSpPr>
          <p:nvPr>
            <p:ph type="title"/>
          </p:nvPr>
        </p:nvSpPr>
        <p:spPr>
          <a:xfrm>
            <a:off x="2126100" y="2751613"/>
            <a:ext cx="4891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+mj-lt"/>
              </a:rPr>
              <a:t>Ý tưởng game, quy mô</a:t>
            </a:r>
            <a:endParaRPr sz="3200" b="1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5BE59E59-98BE-4677-A2AE-EBBE675C0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678" y="1909412"/>
            <a:ext cx="2886057" cy="2150848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58C1433B-5489-4C47-9BFC-30E55D1C6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461" y="1491119"/>
            <a:ext cx="2534539" cy="2929190"/>
          </a:xfrm>
          <a:prstGeom prst="rect">
            <a:avLst/>
          </a:prstGeom>
        </p:spPr>
      </p:pic>
      <p:sp>
        <p:nvSpPr>
          <p:cNvPr id="442" name="Hộp Văn bản 441">
            <a:extLst>
              <a:ext uri="{FF2B5EF4-FFF2-40B4-BE49-F238E27FC236}">
                <a16:creationId xmlns:a16="http://schemas.microsoft.com/office/drawing/2014/main" id="{26EA6D8B-03A6-4E07-8EF1-818612E54802}"/>
              </a:ext>
            </a:extLst>
          </p:cNvPr>
          <p:cNvSpPr txBox="1"/>
          <p:nvPr/>
        </p:nvSpPr>
        <p:spPr>
          <a:xfrm>
            <a:off x="5488275" y="1030968"/>
            <a:ext cx="2445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5"/>
              </a:rPr>
              <a:t>Khánh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Nguyễn</a:t>
            </a:r>
            <a:r>
              <a:rPr lang="en-US" dirty="0">
                <a:hlinkClick r:id="rId5"/>
              </a:rPr>
              <a:t> (</a:t>
            </a:r>
            <a:r>
              <a:rPr lang="en-US" dirty="0" err="1">
                <a:hlinkClick r:id="rId5"/>
              </a:rPr>
              <a:t>Youtube</a:t>
            </a:r>
            <a:r>
              <a:rPr lang="en-US" dirty="0">
                <a:hlinkClick r:id="rId5"/>
              </a:rPr>
              <a:t>)</a:t>
            </a:r>
            <a:endParaRPr lang="en-US" dirty="0"/>
          </a:p>
        </p:txBody>
      </p:sp>
      <p:sp>
        <p:nvSpPr>
          <p:cNvPr id="444" name="Hộp Văn bản 443">
            <a:extLst>
              <a:ext uri="{FF2B5EF4-FFF2-40B4-BE49-F238E27FC236}">
                <a16:creationId xmlns:a16="http://schemas.microsoft.com/office/drawing/2014/main" id="{38622DE8-4B6A-4E7E-847C-71D2AC746FBA}"/>
              </a:ext>
            </a:extLst>
          </p:cNvPr>
          <p:cNvSpPr txBox="1"/>
          <p:nvPr/>
        </p:nvSpPr>
        <p:spPr>
          <a:xfrm>
            <a:off x="1427069" y="1183342"/>
            <a:ext cx="2445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 err="1">
                <a:hlinkClick r:id="rId6"/>
              </a:rPr>
              <a:t>Trò</a:t>
            </a:r>
            <a:r>
              <a:rPr lang="vi-VN" dirty="0">
                <a:hlinkClick r:id="rId6"/>
              </a:rPr>
              <a:t> chơi </a:t>
            </a:r>
            <a:r>
              <a:rPr lang="vi-VN" dirty="0" err="1">
                <a:hlinkClick r:id="rId6"/>
              </a:rPr>
              <a:t>khó</a:t>
            </a:r>
            <a:r>
              <a:rPr lang="vi-VN" dirty="0">
                <a:hlinkClick r:id="rId6"/>
              </a:rPr>
              <a:t> </a:t>
            </a:r>
            <a:r>
              <a:rPr lang="vi-VN" dirty="0" err="1">
                <a:hlinkClick r:id="rId6"/>
              </a:rPr>
              <a:t>nhất</a:t>
            </a:r>
            <a:r>
              <a:rPr lang="vi-VN" dirty="0">
                <a:hlinkClick r:id="rId6"/>
              </a:rPr>
              <a:t> </a:t>
            </a:r>
            <a:r>
              <a:rPr lang="vi-VN" dirty="0" err="1">
                <a:hlinkClick r:id="rId6"/>
              </a:rPr>
              <a:t>thế</a:t>
            </a:r>
            <a:r>
              <a:rPr lang="vi-VN" dirty="0">
                <a:hlinkClick r:id="rId6"/>
              </a:rPr>
              <a:t> </a:t>
            </a:r>
            <a:r>
              <a:rPr lang="vi-VN" dirty="0" err="1">
                <a:hlinkClick r:id="rId6"/>
              </a:rPr>
              <a:t>giới</a:t>
            </a:r>
            <a:endParaRPr lang="en-US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A35A0574-659C-4BA7-8D8C-650FEEE3E9E2}"/>
              </a:ext>
            </a:extLst>
          </p:cNvPr>
          <p:cNvSpPr txBox="1"/>
          <p:nvPr/>
        </p:nvSpPr>
        <p:spPr>
          <a:xfrm>
            <a:off x="378197" y="462479"/>
            <a:ext cx="2943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Ý </a:t>
            </a:r>
            <a:r>
              <a:rPr lang="en-US" sz="2400" b="1" dirty="0" err="1"/>
              <a:t>tưởng</a:t>
            </a:r>
            <a:r>
              <a:rPr lang="en-US" sz="2400" b="1" dirty="0"/>
              <a:t>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" grpId="0"/>
      <p:bldP spid="4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58C1433B-5489-4C47-9BFC-30E55D1C6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783" y="1183342"/>
            <a:ext cx="2534539" cy="2929190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34C1175-7453-4C12-AB94-4FE39A676990}"/>
              </a:ext>
            </a:extLst>
          </p:cNvPr>
          <p:cNvSpPr txBox="1"/>
          <p:nvPr/>
        </p:nvSpPr>
        <p:spPr>
          <a:xfrm>
            <a:off x="378197" y="462479"/>
            <a:ext cx="2943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Thể</a:t>
            </a:r>
            <a:r>
              <a:rPr lang="en-US" sz="2400" b="1" dirty="0"/>
              <a:t> </a:t>
            </a:r>
            <a:r>
              <a:rPr lang="en-US" sz="2400" b="1" dirty="0" err="1"/>
              <a:t>loại</a:t>
            </a:r>
            <a:r>
              <a:rPr lang="en-US" sz="2400" b="1" dirty="0"/>
              <a:t>, </a:t>
            </a:r>
            <a:r>
              <a:rPr lang="en-US" sz="2400" b="1" dirty="0" err="1"/>
              <a:t>quy</a:t>
            </a:r>
            <a:r>
              <a:rPr lang="en-US" sz="2400" b="1" dirty="0"/>
              <a:t> </a:t>
            </a:r>
            <a:r>
              <a:rPr lang="en-US" sz="2400" b="1" dirty="0" err="1"/>
              <a:t>mô</a:t>
            </a:r>
            <a:endParaRPr lang="en-US" sz="2400" b="1" dirty="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289442B-936F-4B9B-B92E-13AA1625F682}"/>
              </a:ext>
            </a:extLst>
          </p:cNvPr>
          <p:cNvSpPr txBox="1"/>
          <p:nvPr/>
        </p:nvSpPr>
        <p:spPr>
          <a:xfrm>
            <a:off x="1677900" y="1127936"/>
            <a:ext cx="72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Puzzle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D868A9B-AC66-4BF2-A1C8-B4BD7B82F3F2}"/>
              </a:ext>
            </a:extLst>
          </p:cNvPr>
          <p:cNvSpPr txBox="1"/>
          <p:nvPr/>
        </p:nvSpPr>
        <p:spPr>
          <a:xfrm>
            <a:off x="501889" y="1918178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:</a:t>
            </a:r>
          </a:p>
          <a:p>
            <a:endParaRPr lang="en-US" b="1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F540693-9E36-41A2-B302-45CD408D2076}"/>
              </a:ext>
            </a:extLst>
          </p:cNvPr>
          <p:cNvSpPr txBox="1"/>
          <p:nvPr/>
        </p:nvSpPr>
        <p:spPr>
          <a:xfrm>
            <a:off x="501889" y="1127937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Thể</a:t>
            </a:r>
            <a:r>
              <a:rPr lang="en-US" b="1" dirty="0"/>
              <a:t> </a:t>
            </a:r>
            <a:r>
              <a:rPr lang="en-US" b="1" dirty="0" err="1"/>
              <a:t>loại</a:t>
            </a:r>
            <a:r>
              <a:rPr lang="en-US" b="1" dirty="0"/>
              <a:t>: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6EFA964-5CCC-474C-A8B7-2BFDBDAEE285}"/>
              </a:ext>
            </a:extLst>
          </p:cNvPr>
          <p:cNvSpPr txBox="1"/>
          <p:nvPr/>
        </p:nvSpPr>
        <p:spPr>
          <a:xfrm>
            <a:off x="1156678" y="2571750"/>
            <a:ext cx="30684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,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trí</a:t>
            </a:r>
            <a:endParaRPr lang="en-US" dirty="0"/>
          </a:p>
          <a:p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ý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mại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9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0" name="Google Shape;14680;p39"/>
          <p:cNvSpPr txBox="1">
            <a:spLocks noGrp="1"/>
          </p:cNvSpPr>
          <p:nvPr>
            <p:ph type="title"/>
          </p:nvPr>
        </p:nvSpPr>
        <p:spPr>
          <a:xfrm>
            <a:off x="2589141" y="1355863"/>
            <a:ext cx="4891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j-lt"/>
              </a:rPr>
              <a:t>Màn hình, </a:t>
            </a:r>
            <a:r>
              <a:rPr lang="en" b="1" dirty="0">
                <a:latin typeface="+mj-lt"/>
              </a:rPr>
              <a:t>GamePlay</a:t>
            </a:r>
            <a:endParaRPr b="1" dirty="0">
              <a:latin typeface="+mj-lt"/>
            </a:endParaRPr>
          </a:p>
        </p:txBody>
      </p:sp>
      <p:grpSp>
        <p:nvGrpSpPr>
          <p:cNvPr id="14682" name="Google Shape;14682;p39"/>
          <p:cNvGrpSpPr/>
          <p:nvPr/>
        </p:nvGrpSpPr>
        <p:grpSpPr>
          <a:xfrm>
            <a:off x="719998" y="862632"/>
            <a:ext cx="1542298" cy="1547985"/>
            <a:chOff x="720000" y="1540425"/>
            <a:chExt cx="833900" cy="836975"/>
          </a:xfrm>
        </p:grpSpPr>
        <p:sp>
          <p:nvSpPr>
            <p:cNvPr id="14683" name="Google Shape;14683;p39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name="adj1" fmla="val -62968"/>
                <a:gd name="adj2" fmla="val 2135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84" name="Google Shape;14684;p39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14685" name="Google Shape;14685;p39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6" name="Google Shape;14686;p39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7" name="Google Shape;14687;p39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8" name="Google Shape;14688;p39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689" name="Google Shape;14689;p39"/>
          <p:cNvSpPr txBox="1">
            <a:spLocks noGrp="1"/>
          </p:cNvSpPr>
          <p:nvPr>
            <p:ph type="title" idx="2"/>
          </p:nvPr>
        </p:nvSpPr>
        <p:spPr>
          <a:xfrm>
            <a:off x="790450" y="1355863"/>
            <a:ext cx="1624800" cy="7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03CA65B2-DA0E-4D08-92F9-3E4CB4F7B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8"/>
          <a:stretch/>
        </p:blipFill>
        <p:spPr>
          <a:xfrm>
            <a:off x="1330337" y="1156447"/>
            <a:ext cx="2139925" cy="2709582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51943C6E-1C10-4EC5-BFA9-81734A495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946" y="1156447"/>
            <a:ext cx="2170560" cy="2709582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730B703-AE35-47C7-81F6-FFCA7CA11D9D}"/>
              </a:ext>
            </a:extLst>
          </p:cNvPr>
          <p:cNvSpPr txBox="1"/>
          <p:nvPr/>
        </p:nvSpPr>
        <p:spPr>
          <a:xfrm>
            <a:off x="2129231" y="759757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262423C-58D4-4DEA-9F4C-13A9D4547529}"/>
              </a:ext>
            </a:extLst>
          </p:cNvPr>
          <p:cNvSpPr txBox="1"/>
          <p:nvPr/>
        </p:nvSpPr>
        <p:spPr>
          <a:xfrm>
            <a:off x="5977217" y="75975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4FB3D82-E249-4D17-8D1B-379D9FEFF1D7}"/>
              </a:ext>
            </a:extLst>
          </p:cNvPr>
          <p:cNvSpPr txBox="1"/>
          <p:nvPr/>
        </p:nvSpPr>
        <p:spPr>
          <a:xfrm>
            <a:off x="156033" y="416859"/>
            <a:ext cx="1369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 err="1"/>
              <a:t>Màn</a:t>
            </a:r>
            <a:r>
              <a:rPr lang="en-US" sz="2100" b="1" dirty="0"/>
              <a:t> </a:t>
            </a:r>
            <a:r>
              <a:rPr lang="en-US" sz="2100" b="1" dirty="0" err="1"/>
              <a:t>hình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357366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>
            <a:extLst>
              <a:ext uri="{FF2B5EF4-FFF2-40B4-BE49-F238E27FC236}">
                <a16:creationId xmlns:a16="http://schemas.microsoft.com/office/drawing/2014/main" id="{9938F002-7434-4525-86AD-2C80E7A4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957" y="1304366"/>
            <a:ext cx="2223438" cy="2796988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BBE1DCB9-CB61-4E31-9AFA-343FE459A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835" y="1304366"/>
            <a:ext cx="2239834" cy="2796988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4CAA2A5-1F02-4FD9-B03B-FD4368C068F9}"/>
              </a:ext>
            </a:extLst>
          </p:cNvPr>
          <p:cNvSpPr txBox="1"/>
          <p:nvPr/>
        </p:nvSpPr>
        <p:spPr>
          <a:xfrm>
            <a:off x="2086885" y="8337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8F9B710B-86E3-40A4-8061-F9AB5BCDFC8E}"/>
              </a:ext>
            </a:extLst>
          </p:cNvPr>
          <p:cNvSpPr txBox="1"/>
          <p:nvPr/>
        </p:nvSpPr>
        <p:spPr>
          <a:xfrm>
            <a:off x="6251420" y="888257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172B80D-4569-421A-B27E-B6E1BE7A9B4B}"/>
              </a:ext>
            </a:extLst>
          </p:cNvPr>
          <p:cNvSpPr txBox="1"/>
          <p:nvPr/>
        </p:nvSpPr>
        <p:spPr>
          <a:xfrm>
            <a:off x="147918" y="477371"/>
            <a:ext cx="1369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 err="1"/>
              <a:t>Màn</a:t>
            </a:r>
            <a:r>
              <a:rPr lang="en-US" sz="2100" b="1" dirty="0"/>
              <a:t> </a:t>
            </a:r>
            <a:r>
              <a:rPr lang="en-US" sz="2100" b="1" dirty="0" err="1"/>
              <a:t>hình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132679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FE303350-6FC3-4A70-9E2F-79218E464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61" y="1546414"/>
            <a:ext cx="2250321" cy="2796988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C31B907-D3AE-4C61-AE19-63AD4D7D30A5}"/>
              </a:ext>
            </a:extLst>
          </p:cNvPr>
          <p:cNvSpPr txBox="1"/>
          <p:nvPr/>
        </p:nvSpPr>
        <p:spPr>
          <a:xfrm>
            <a:off x="2179015" y="112283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681050C-3BAF-4457-B160-240D3C18BC78}"/>
              </a:ext>
            </a:extLst>
          </p:cNvPr>
          <p:cNvSpPr txBox="1"/>
          <p:nvPr/>
        </p:nvSpPr>
        <p:spPr>
          <a:xfrm>
            <a:off x="6191299" y="106231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490577A7-07BD-4580-BEB7-C9BB4F26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632" y="1546415"/>
            <a:ext cx="2250321" cy="2804476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A2ADB5BB-F202-4EAE-B989-179248764D07}"/>
              </a:ext>
            </a:extLst>
          </p:cNvPr>
          <p:cNvSpPr txBox="1"/>
          <p:nvPr/>
        </p:nvSpPr>
        <p:spPr>
          <a:xfrm>
            <a:off x="147918" y="477371"/>
            <a:ext cx="1369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 err="1"/>
              <a:t>Màn</a:t>
            </a:r>
            <a:r>
              <a:rPr lang="en-US" sz="2100" b="1" dirty="0"/>
              <a:t> </a:t>
            </a:r>
            <a:r>
              <a:rPr lang="en-US" sz="2100" b="1" dirty="0" err="1"/>
              <a:t>hình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2223481005"/>
      </p:ext>
    </p:extLst>
  </p:cSld>
  <p:clrMapOvr>
    <a:masterClrMapping/>
  </p:clrMapOvr>
</p:sld>
</file>

<file path=ppt/theme/theme1.xml><?xml version="1.0" encoding="utf-8"?>
<a:theme xmlns:a="http://schemas.openxmlformats.org/drawingml/2006/main" name="Crafting and Mining! by Slidesgo">
  <a:themeElements>
    <a:clrScheme name="Simple Light">
      <a:dk1>
        <a:srgbClr val="1D1D1B"/>
      </a:dk1>
      <a:lt1>
        <a:srgbClr val="D9DEF8"/>
      </a:lt1>
      <a:dk2>
        <a:srgbClr val="352381"/>
      </a:dk2>
      <a:lt2>
        <a:srgbClr val="99A11F"/>
      </a:lt2>
      <a:accent1>
        <a:srgbClr val="ACBE1F"/>
      </a:accent1>
      <a:accent2>
        <a:srgbClr val="B1AA50"/>
      </a:accent2>
      <a:accent3>
        <a:srgbClr val="FFB229"/>
      </a:accent3>
      <a:accent4>
        <a:srgbClr val="F5D0AD"/>
      </a:accent4>
      <a:accent5>
        <a:srgbClr val="DA2432"/>
      </a:accent5>
      <a:accent6>
        <a:srgbClr val="6B4D34"/>
      </a:accent6>
      <a:hlink>
        <a:srgbClr val="1D1D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258</Words>
  <Application>Microsoft Office PowerPoint</Application>
  <PresentationFormat>Trình chiếu Trên màn hình (16:9)</PresentationFormat>
  <Paragraphs>62</Paragraphs>
  <Slides>16</Slides>
  <Notes>8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0" baseType="lpstr">
      <vt:lpstr>Arial</vt:lpstr>
      <vt:lpstr>Press Start 2P</vt:lpstr>
      <vt:lpstr>Advent Pro Medium</vt:lpstr>
      <vt:lpstr>Crafting and Mining! by Slidesgo</vt:lpstr>
      <vt:lpstr>Poo’s Quest</vt:lpstr>
      <vt:lpstr>04.</vt:lpstr>
      <vt:lpstr>01.</vt:lpstr>
      <vt:lpstr>Bản trình bày PowerPoint</vt:lpstr>
      <vt:lpstr>Bản trình bày PowerPoint</vt:lpstr>
      <vt:lpstr>Màn hình, GamePlay</vt:lpstr>
      <vt:lpstr>Bản trình bày PowerPoint</vt:lpstr>
      <vt:lpstr>Bản trình bày PowerPoint</vt:lpstr>
      <vt:lpstr>Bản trình bày PowerPoint</vt:lpstr>
      <vt:lpstr>Bản trình bày PowerPoint</vt:lpstr>
      <vt:lpstr>Khó khăn và giải pháp</vt:lpstr>
      <vt:lpstr>Bản trình bày PowerPoint</vt:lpstr>
      <vt:lpstr>Bản trình bày PowerPoint</vt:lpstr>
      <vt:lpstr>Tính năng mở rộng</vt:lpstr>
      <vt:lpstr>Bản trình bày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Poo’s Quest</dc:title>
  <dc:creator>Thái An</dc:creator>
  <cp:lastModifiedBy>Ngo Thai An 20172930</cp:lastModifiedBy>
  <cp:revision>43</cp:revision>
  <dcterms:modified xsi:type="dcterms:W3CDTF">2021-04-07T14:51:39Z</dcterms:modified>
</cp:coreProperties>
</file>