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riptAnant/STEGANOGRAPH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 ANANT KUMAR PANDEY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ANANT KUMAR PANDEY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TRIDENT ACADEMY OF TECHNOLOGY , BHUBNESWAR , COMPUTER SCIENCE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FC13A7-1351-2BFA-61A4-4A1948F79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106" y="1777136"/>
            <a:ext cx="10391955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Support for Multiple File Formats – Extend compatibility beyond images (e.g., audio, video).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Enhanced Encryption – Implement stronger encryption algorithms for added security.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Steganalysis Resistance – Improve methods to avoid detection by steganalysis tools.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Cloud Integration – Enable secure online storage and sharing of steganographic images.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Mobile Application – Develop a mobile-friendly version for wider accessibility.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In today's digital world, ensuring secure communication is crucial. This project focuses on using steganography to hide messages within images, enhancing privacy and security through encryption.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fontAlgn="base">
              <a:buNone/>
              <a:tabLst/>
            </a:pPr>
            <a:r>
              <a:rPr lang="en-US" altLang="en-US" sz="3600" b="1" dirty="0"/>
              <a:t>Libraries: </a:t>
            </a:r>
            <a:r>
              <a:rPr lang="en-US" altLang="en-US" sz="3600" dirty="0"/>
              <a:t>OpenCV, </a:t>
            </a:r>
            <a:r>
              <a:rPr lang="en-US" altLang="en-US" sz="3600" dirty="0" err="1"/>
              <a:t>Tkinter</a:t>
            </a:r>
            <a:r>
              <a:rPr lang="en-US" altLang="en-US" sz="3600" dirty="0"/>
              <a:t>, PIL</a:t>
            </a:r>
            <a:br>
              <a:rPr lang="en-US" altLang="en-US" sz="3600" dirty="0"/>
            </a:br>
            <a:r>
              <a:rPr lang="en-US" altLang="en-US" sz="3600" b="1" dirty="0"/>
              <a:t>Language: </a:t>
            </a:r>
            <a:r>
              <a:rPr lang="en-US" altLang="en-US" sz="3600" dirty="0"/>
              <a:t>Python</a:t>
            </a:r>
            <a:br>
              <a:rPr lang="en-US" altLang="en-US" sz="3600" dirty="0"/>
            </a:br>
            <a:r>
              <a:rPr lang="en-US" altLang="en-US" sz="3600" b="1" dirty="0"/>
              <a:t>Platform: </a:t>
            </a:r>
            <a:r>
              <a:rPr lang="en-US" altLang="en-US" sz="3600" dirty="0"/>
              <a:t>Windows, Linux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2B04FA-CE3C-77D9-6B5D-3B28E8814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32" y="1767721"/>
            <a:ext cx="10046899" cy="4337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457200" fontAlgn="base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Password-Protected Steganography –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Ensures only authorized users can decrypt messages.</a:t>
            </a:r>
          </a:p>
          <a:p>
            <a:pPr marL="457200" indent="-457200" defTabSz="457200" fontAlgn="base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User-Friendly GUI –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Simple interface for easy encryption and decryption.</a:t>
            </a:r>
          </a:p>
          <a:p>
            <a:pPr marL="457200" indent="-457200" defTabSz="457200" fontAlgn="base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Lightweight &amp; Fast –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Efficient image processing without significant quality loss.</a:t>
            </a:r>
          </a:p>
          <a:p>
            <a:pPr marL="457200" indent="-457200" defTabSz="457200" fontAlgn="base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Arial" panose="020B0604020202020204" pitchFamily="34" charset="0"/>
              <a:buChar char="•"/>
            </a:pPr>
            <a:r>
              <a:rPr lang="en-US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Secure Data Hiding – </a:t>
            </a:r>
            <a:r>
              <a:rPr lang="en-US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Conceals messages within images without raising suspicion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DBF5F3-74E4-9EF4-AE8B-4152E128E3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943865"/>
            <a:ext cx="10943699" cy="3389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fontAlgn="base"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/>
              <a:t>Cybersecurity Professionals – </a:t>
            </a:r>
            <a:r>
              <a:rPr lang="en-US" altLang="en-US" sz="2800" dirty="0"/>
              <a:t>For secure data transmission.</a:t>
            </a:r>
          </a:p>
          <a:p>
            <a:pPr marL="457200" marR="0" lvl="0" indent="-457200" fontAlgn="base"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/>
              <a:t>Privacy-Conscious Individuals – </a:t>
            </a:r>
            <a:r>
              <a:rPr lang="en-US" altLang="en-US" sz="2800" dirty="0"/>
              <a:t>To protect sensitive information.</a:t>
            </a:r>
          </a:p>
          <a:p>
            <a:pPr marL="457200" marR="0" lvl="0" indent="-457200" fontAlgn="base"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/>
              <a:t>Researchers &amp; Students – </a:t>
            </a:r>
            <a:r>
              <a:rPr lang="en-US" altLang="en-US" sz="2800" dirty="0"/>
              <a:t>For learning and experimenting with steganography.</a:t>
            </a:r>
          </a:p>
          <a:p>
            <a:pPr marL="457200" marR="0" lvl="0" indent="-457200" fontAlgn="base"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/>
              <a:t>Journalists &amp; Whistleblowers – </a:t>
            </a:r>
            <a:r>
              <a:rPr lang="en-US" altLang="en-US" sz="2800" dirty="0"/>
              <a:t>To securely communicate confidential information.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281808-B933-3F75-6985-743553EE5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9004" y="702156"/>
            <a:ext cx="1851804" cy="6024227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9AF9BE-E005-3604-80C9-3671C7E2F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80" y="1749251"/>
            <a:ext cx="3052057" cy="41000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34FE94-F680-2FAE-644C-93C65D75F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367" y="1749251"/>
            <a:ext cx="3106304" cy="41352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3999FA-8EFC-9CE4-CF5B-3772CC9E9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8695" y="1749251"/>
            <a:ext cx="3106304" cy="410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This project successfully demonstrates secure data hiding using image steganography. By embedding messages within images and protecting them with a password, it ensures confidentiality and prevents unauthorized access. The user-friendly GUI makes encryption and decryption accessible to all, providing a practical solution for secure communication in personal and professional use.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b="1" dirty="0"/>
              <a:t>GITHUB: </a:t>
            </a:r>
            <a:r>
              <a:rPr lang="en-IN" sz="2800" dirty="0">
                <a:hlinkClick r:id="rId2"/>
              </a:rPr>
              <a:t>https://github.com/ScriptAnant</a:t>
            </a:r>
            <a:r>
              <a:rPr lang="en-IN" sz="2800">
                <a:hlinkClick r:id="rId2"/>
              </a:rPr>
              <a:t>/STEGANOGRAPHY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58</TotalTime>
  <Words>330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Anant Pandey</cp:lastModifiedBy>
  <cp:revision>29</cp:revision>
  <dcterms:created xsi:type="dcterms:W3CDTF">2021-05-26T16:50:10Z</dcterms:created>
  <dcterms:modified xsi:type="dcterms:W3CDTF">2025-02-23T07:08:48Z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