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57F7-4C1C-A4D3-64D7-0DD4D574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F2E0D-3F0A-4BE5-A935-64DBE663B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7274-C155-EDE9-F268-54353D0B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4604-9E39-DD58-2F7E-E3C1EA2A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1797-E93E-E286-A49A-39799CCB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6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14C6-FD35-31E8-A440-C65B1658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6E8D-47DB-8BF8-9EC4-8CD747DF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E856-C60D-0B5C-0CA2-F8C609F1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BBA7-416D-DE86-EDA9-CF103FEF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19E6-A1E5-3AD9-F608-9F856941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7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ABE36-6B79-3327-E479-65FA96F31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F9F2-F107-B90B-3ABE-23148C41C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4EC3-7AEA-C346-88B4-3117771A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3DA6-CA92-5FCB-F41B-73CEF9C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9451-66AE-FE2D-D70E-59E62A3F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1232-5A08-8B7F-6DDA-EC17D4E8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27E3-3BAC-2AB8-7B71-ADBFA731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CF7D-9926-AD95-EF84-61DFD5DB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8ABD-5F74-8456-8FFB-6064DBBE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7D23-1C5D-2322-4B69-05AD1509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9DD-FB80-63F1-B075-8B227E26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C5F7-6481-340D-C829-57D4C342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964A-5B18-E22C-C3AB-05A10764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91B7-9C3D-3388-7C6E-C9FD749E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B2E9-77C4-FDCE-CE13-E7B4E9C8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2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1C0E-6421-27F3-893E-C266CC20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03D3-80F2-E045-7547-F8C210398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FC22E-1943-A5D6-0E81-D15D5C1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BBE22-ECC6-0E59-3105-7B72E6AA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CEBA5-6F29-0D92-C0C7-764483FA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FE53D-FB36-8F9B-DB93-0446C4B4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A0D-A2BD-10D9-AC50-6FF68F40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A44D-98F4-0536-4B75-943827E9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A2E54-C85E-0E1B-3712-E05F451A3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B8629-0F9C-BD0D-6628-EE25DC0B7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8CB22-178C-6673-B871-48ACB2431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2640B-4CE8-F506-505A-28D2B17E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E88F5-D8CF-09D4-BDC2-0BCE508E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72726-47BE-5B9C-0E06-D6E36CD2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88E0-1FF9-8923-AB86-1B87F75A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DD1D4-1FA3-8468-76F3-1EE2B6AC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81C9A-9B1A-F0C2-4102-0500FF8E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82EA4-8ED0-4718-DF6E-66E8D48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6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DDDF5-D6EB-96F0-C63D-82BB66F7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663F6-42D1-47C1-D40F-B14B648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D7397-9533-A768-1B6F-1CBBB1D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4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6ABB-81F2-A522-4189-DAD48E0A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12E-BCC7-98BB-B7AF-49985826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0FDC6-E933-9A15-962B-2C1C7006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53374-7010-EE0A-2409-85D13734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199AE-B119-AD0B-4F9B-980F4F04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9EF0-3B4D-05DE-54D4-AD4878EE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6A8D-8F4B-EC58-2E8B-3648E165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A0AE1-76AF-35D3-9236-0EC45938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DE6FC-C221-8F73-5203-76CB04CBD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9CF2-F6D5-2CD9-EC35-A2675DD0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9CD5-E328-FEC0-EBFD-3237B491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27640-DD65-28D6-C59F-73CE70C7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FCDDC-D6E9-4772-DDCE-C8086310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8C34F-EEDB-623A-9F12-ED4C760C6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44FB-6961-8D79-7B16-9BE79EF48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95BF-9833-4AF4-9E62-8F03F2777767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9062-FFB1-B0EC-E0DE-05C7EAA49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8485-DB66-61AF-C14D-3FB47E50C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AD20-44DE-413E-8A20-4991FEF24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CC5C-FBD2-A96E-A731-FB9DAD39A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E8193-95E5-AD83-67F5-702BAD7EE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00F54-5741-E8B9-5132-34EDC6B2C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3"/>
            <a:ext cx="12192000" cy="69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D7AD-92F0-53A9-A068-467F37D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102811-6BF4-F704-DCC7-FCF23ED1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8F39C-9F3C-0C74-EB54-426C9A74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D7AD-92F0-53A9-A068-467F37D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FDFE4-17D8-AF2D-D0D6-A3305A418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155"/>
            <a:ext cx="12192001" cy="6966155"/>
          </a:xfrm>
        </p:spPr>
      </p:pic>
    </p:spTree>
    <p:extLst>
      <p:ext uri="{BB962C8B-B14F-4D97-AF65-F5344CB8AC3E}">
        <p14:creationId xmlns:p14="http://schemas.microsoft.com/office/powerpoint/2010/main" val="24267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366FCE-1F53-7DA0-D7A7-A133E289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0"/>
            <a:ext cx="8305800" cy="7113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C2A4C-1DC0-E825-389B-2CD8CD98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2" y="0"/>
            <a:ext cx="3942735" cy="681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F0F27-A63F-FA2A-D0FB-4424E9A24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26720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7E9435-0EB4-1E76-D0A8-53A9F7C038E4}"/>
              </a:ext>
            </a:extLst>
          </p:cNvPr>
          <p:cNvSpPr txBox="1"/>
          <p:nvPr/>
        </p:nvSpPr>
        <p:spPr>
          <a:xfrm>
            <a:off x="8455176" y="113973"/>
            <a:ext cx="364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itchFamily="2" charset="0"/>
              </a:rPr>
              <a:t>Advancements in Technology: The Use of Big Data, Machine Learning and AI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1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KENISHA</dc:creator>
  <cp:lastModifiedBy>PRABHU KENISHA</cp:lastModifiedBy>
  <cp:revision>2</cp:revision>
  <dcterms:created xsi:type="dcterms:W3CDTF">2023-10-06T16:18:16Z</dcterms:created>
  <dcterms:modified xsi:type="dcterms:W3CDTF">2023-10-06T22:49:21Z</dcterms:modified>
</cp:coreProperties>
</file>