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8" r:id="rId3"/>
    <p:sldId id="262" r:id="rId4"/>
    <p:sldId id="259" r:id="rId5"/>
    <p:sldId id="304" r:id="rId6"/>
    <p:sldId id="306" r:id="rId7"/>
    <p:sldId id="307" r:id="rId8"/>
    <p:sldId id="308" r:id="rId9"/>
    <p:sldId id="309" r:id="rId10"/>
    <p:sldId id="311" r:id="rId11"/>
    <p:sldId id="310" r:id="rId12"/>
    <p:sldId id="260" r:id="rId13"/>
  </p:sldIdLst>
  <p:sldSz cx="9144000" cy="5143500" type="screen16x9"/>
  <p:notesSz cx="6858000" cy="9144000"/>
  <p:embeddedFontLst>
    <p:embeddedFont>
      <p:font typeface="Abel" panose="02000506030000020004" pitchFamily="2" charset="0"/>
      <p:regular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Rubik Medium" panose="020B0604020202020204" charset="-79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41992-4BBE-A53A-42EF-F0E9F55EAA15}" v="34" dt="2022-03-10T14:57:30.357"/>
    <p1510:client id="{19537F33-EC71-B14D-4D6E-E35B03B78ECF}" v="52" dt="2022-03-10T14:54:28.566"/>
    <p1510:client id="{33AE52D6-A455-4BBB-A1A3-6C1B97CE5235}" v="4" dt="2022-03-10T18:40:05.632"/>
    <p1510:client id="{3E965B68-E9B7-9DCA-7DE2-EA4C946F2F9C}" v="6" dt="2022-03-10T14:50:50.839"/>
  </p1510:revLst>
</p1510:revInfo>
</file>

<file path=ppt/tableStyles.xml><?xml version="1.0" encoding="utf-8"?>
<a:tblStyleLst xmlns:a="http://schemas.openxmlformats.org/drawingml/2006/main" def="{5EA86E40-8A86-4E3B-8AD9-D63C8A1CBC70}">
  <a:tblStyle styleId="{5EA86E40-8A86-4E3B-8AD9-D63C8A1CBC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userId="S::urn:spo:anon#e63fc94181cc7663e96a52f9ff7061ea47656b0782f9a08b97c4ca2351ef387e::" providerId="AD" clId="Web-{19537F33-EC71-B14D-4D6E-E35B03B78ECF}"/>
    <pc:docChg chg="addSld delSld modSld">
      <pc:chgData name="Utilisateur invité" userId="S::urn:spo:anon#e63fc94181cc7663e96a52f9ff7061ea47656b0782f9a08b97c4ca2351ef387e::" providerId="AD" clId="Web-{19537F33-EC71-B14D-4D6E-E35B03B78ECF}" dt="2022-03-10T14:54:28.566" v="44" actId="1076"/>
      <pc:docMkLst>
        <pc:docMk/>
      </pc:docMkLst>
      <pc:sldChg chg="modSp">
        <pc:chgData name="Utilisateur invité" userId="S::urn:spo:anon#e63fc94181cc7663e96a52f9ff7061ea47656b0782f9a08b97c4ca2351ef387e::" providerId="AD" clId="Web-{19537F33-EC71-B14D-4D6E-E35B03B78ECF}" dt="2022-03-10T14:47:25.678" v="20" actId="20577"/>
        <pc:sldMkLst>
          <pc:docMk/>
          <pc:sldMk cId="0" sldId="259"/>
        </pc:sldMkLst>
        <pc:spChg chg="mod">
          <ac:chgData name="Utilisateur invité" userId="S::urn:spo:anon#e63fc94181cc7663e96a52f9ff7061ea47656b0782f9a08b97c4ca2351ef387e::" providerId="AD" clId="Web-{19537F33-EC71-B14D-4D6E-E35B03B78ECF}" dt="2022-03-10T14:47:25.678" v="20" actId="20577"/>
          <ac:spMkLst>
            <pc:docMk/>
            <pc:sldMk cId="0" sldId="259"/>
            <ac:spMk id="3" creationId="{249599DF-AB17-4907-A58D-0CB5A00B9C0A}"/>
          </ac:spMkLst>
        </pc:spChg>
        <pc:spChg chg="mod">
          <ac:chgData name="Utilisateur invité" userId="S::urn:spo:anon#e63fc94181cc7663e96a52f9ff7061ea47656b0782f9a08b97c4ca2351ef387e::" providerId="AD" clId="Web-{19537F33-EC71-B14D-4D6E-E35B03B78ECF}" dt="2022-03-10T14:47:21.600" v="19" actId="20577"/>
          <ac:spMkLst>
            <pc:docMk/>
            <pc:sldMk cId="0" sldId="259"/>
            <ac:spMk id="10" creationId="{DEADF732-5CF3-44E5-829B-BEFE36865694}"/>
          </ac:spMkLst>
        </pc:spChg>
      </pc:sldChg>
      <pc:sldChg chg="modSp">
        <pc:chgData name="Utilisateur invité" userId="S::urn:spo:anon#e63fc94181cc7663e96a52f9ff7061ea47656b0782f9a08b97c4ca2351ef387e::" providerId="AD" clId="Web-{19537F33-EC71-B14D-4D6E-E35B03B78ECF}" dt="2022-03-10T14:46:56.490" v="17" actId="20577"/>
        <pc:sldMkLst>
          <pc:docMk/>
          <pc:sldMk cId="2449556002" sldId="306"/>
        </pc:sldMkLst>
        <pc:spChg chg="mod">
          <ac:chgData name="Utilisateur invité" userId="S::urn:spo:anon#e63fc94181cc7663e96a52f9ff7061ea47656b0782f9a08b97c4ca2351ef387e::" providerId="AD" clId="Web-{19537F33-EC71-B14D-4D6E-E35B03B78ECF}" dt="2022-03-10T14:46:56.490" v="17" actId="20577"/>
          <ac:spMkLst>
            <pc:docMk/>
            <pc:sldMk cId="2449556002" sldId="306"/>
            <ac:spMk id="398" creationId="{00000000-0000-0000-0000-000000000000}"/>
          </ac:spMkLst>
        </pc:spChg>
      </pc:sldChg>
      <pc:sldChg chg="modSp add replId">
        <pc:chgData name="Utilisateur invité" userId="S::urn:spo:anon#e63fc94181cc7663e96a52f9ff7061ea47656b0782f9a08b97c4ca2351ef387e::" providerId="AD" clId="Web-{19537F33-EC71-B14D-4D6E-E35B03B78ECF}" dt="2022-03-10T14:46:38.474" v="13" actId="1076"/>
        <pc:sldMkLst>
          <pc:docMk/>
          <pc:sldMk cId="2228737350" sldId="308"/>
        </pc:sldMkLst>
        <pc:spChg chg="mod">
          <ac:chgData name="Utilisateur invité" userId="S::urn:spo:anon#e63fc94181cc7663e96a52f9ff7061ea47656b0782f9a08b97c4ca2351ef387e::" providerId="AD" clId="Web-{19537F33-EC71-B14D-4D6E-E35B03B78ECF}" dt="2022-03-10T14:44:34.909" v="7" actId="20577"/>
          <ac:spMkLst>
            <pc:docMk/>
            <pc:sldMk cId="2228737350" sldId="308"/>
            <ac:spMk id="398" creationId="{00000000-0000-0000-0000-000000000000}"/>
          </ac:spMkLst>
        </pc:spChg>
        <pc:picChg chg="mod">
          <ac:chgData name="Utilisateur invité" userId="S::urn:spo:anon#e63fc94181cc7663e96a52f9ff7061ea47656b0782f9a08b97c4ca2351ef387e::" providerId="AD" clId="Web-{19537F33-EC71-B14D-4D6E-E35B03B78ECF}" dt="2022-03-10T14:44:46.862" v="8"/>
          <ac:picMkLst>
            <pc:docMk/>
            <pc:sldMk cId="2228737350" sldId="308"/>
            <ac:picMk id="5" creationId="{895581AC-93DB-4E37-AD7E-5C6AE21BB9AC}"/>
          </ac:picMkLst>
        </pc:picChg>
        <pc:picChg chg="mod">
          <ac:chgData name="Utilisateur invité" userId="S::urn:spo:anon#e63fc94181cc7663e96a52f9ff7061ea47656b0782f9a08b97c4ca2351ef387e::" providerId="AD" clId="Web-{19537F33-EC71-B14D-4D6E-E35B03B78ECF}" dt="2022-03-10T14:46:38.474" v="13" actId="1076"/>
          <ac:picMkLst>
            <pc:docMk/>
            <pc:sldMk cId="2228737350" sldId="308"/>
            <ac:picMk id="7" creationId="{0ECEFE70-EDA1-4A28-AD20-1605D28A63E6}"/>
          </ac:picMkLst>
        </pc:picChg>
      </pc:sldChg>
      <pc:sldChg chg="modSp add replId">
        <pc:chgData name="Utilisateur invité" userId="S::urn:spo:anon#e63fc94181cc7663e96a52f9ff7061ea47656b0782f9a08b97c4ca2351ef387e::" providerId="AD" clId="Web-{19537F33-EC71-B14D-4D6E-E35B03B78ECF}" dt="2022-03-10T14:52:46.174" v="27"/>
        <pc:sldMkLst>
          <pc:docMk/>
          <pc:sldMk cId="4234179810" sldId="309"/>
        </pc:sldMkLst>
        <pc:spChg chg="mod">
          <ac:chgData name="Utilisateur invité" userId="S::urn:spo:anon#e63fc94181cc7663e96a52f9ff7061ea47656b0782f9a08b97c4ca2351ef387e::" providerId="AD" clId="Web-{19537F33-EC71-B14D-4D6E-E35B03B78ECF}" dt="2022-03-10T14:51:55.532" v="25" actId="20577"/>
          <ac:spMkLst>
            <pc:docMk/>
            <pc:sldMk cId="4234179810" sldId="309"/>
            <ac:spMk id="398" creationId="{00000000-0000-0000-0000-000000000000}"/>
          </ac:spMkLst>
        </pc:spChg>
        <pc:picChg chg="mod">
          <ac:chgData name="Utilisateur invité" userId="S::urn:spo:anon#e63fc94181cc7663e96a52f9ff7061ea47656b0782f9a08b97c4ca2351ef387e::" providerId="AD" clId="Web-{19537F33-EC71-B14D-4D6E-E35B03B78ECF}" dt="2022-03-10T14:52:28.049" v="26"/>
          <ac:picMkLst>
            <pc:docMk/>
            <pc:sldMk cId="4234179810" sldId="309"/>
            <ac:picMk id="5" creationId="{895581AC-93DB-4E37-AD7E-5C6AE21BB9AC}"/>
          </ac:picMkLst>
        </pc:picChg>
        <pc:picChg chg="mod">
          <ac:chgData name="Utilisateur invité" userId="S::urn:spo:anon#e63fc94181cc7663e96a52f9ff7061ea47656b0782f9a08b97c4ca2351ef387e::" providerId="AD" clId="Web-{19537F33-EC71-B14D-4D6E-E35B03B78ECF}" dt="2022-03-10T14:52:46.174" v="27"/>
          <ac:picMkLst>
            <pc:docMk/>
            <pc:sldMk cId="4234179810" sldId="309"/>
            <ac:picMk id="7" creationId="{0ECEFE70-EDA1-4A28-AD20-1605D28A63E6}"/>
          </ac:picMkLst>
        </pc:picChg>
      </pc:sldChg>
      <pc:sldChg chg="delSp modSp add replId">
        <pc:chgData name="Utilisateur invité" userId="S::urn:spo:anon#e63fc94181cc7663e96a52f9ff7061ea47656b0782f9a08b97c4ca2351ef387e::" providerId="AD" clId="Web-{19537F33-EC71-B14D-4D6E-E35B03B78ECF}" dt="2022-03-10T14:54:28.566" v="44" actId="1076"/>
        <pc:sldMkLst>
          <pc:docMk/>
          <pc:sldMk cId="3037476667" sldId="311"/>
        </pc:sldMkLst>
        <pc:spChg chg="mod">
          <ac:chgData name="Utilisateur invité" userId="S::urn:spo:anon#e63fc94181cc7663e96a52f9ff7061ea47656b0782f9a08b97c4ca2351ef387e::" providerId="AD" clId="Web-{19537F33-EC71-B14D-4D6E-E35B03B78ECF}" dt="2022-03-10T14:54:00.691" v="40" actId="20577"/>
          <ac:spMkLst>
            <pc:docMk/>
            <pc:sldMk cId="3037476667" sldId="311"/>
            <ac:spMk id="398" creationId="{00000000-0000-0000-0000-000000000000}"/>
          </ac:spMkLst>
        </pc:spChg>
        <pc:picChg chg="mod">
          <ac:chgData name="Utilisateur invité" userId="S::urn:spo:anon#e63fc94181cc7663e96a52f9ff7061ea47656b0782f9a08b97c4ca2351ef387e::" providerId="AD" clId="Web-{19537F33-EC71-B14D-4D6E-E35B03B78ECF}" dt="2022-03-10T14:54:28.566" v="44" actId="1076"/>
          <ac:picMkLst>
            <pc:docMk/>
            <pc:sldMk cId="3037476667" sldId="311"/>
            <ac:picMk id="5" creationId="{895581AC-93DB-4E37-AD7E-5C6AE21BB9AC}"/>
          </ac:picMkLst>
        </pc:picChg>
        <pc:picChg chg="del">
          <ac:chgData name="Utilisateur invité" userId="S::urn:spo:anon#e63fc94181cc7663e96a52f9ff7061ea47656b0782f9a08b97c4ca2351ef387e::" providerId="AD" clId="Web-{19537F33-EC71-B14D-4D6E-E35B03B78ECF}" dt="2022-03-10T14:54:21.863" v="42"/>
          <ac:picMkLst>
            <pc:docMk/>
            <pc:sldMk cId="3037476667" sldId="311"/>
            <ac:picMk id="7" creationId="{0ECEFE70-EDA1-4A28-AD20-1605D28A63E6}"/>
          </ac:picMkLst>
        </pc:picChg>
      </pc:sldChg>
      <pc:sldChg chg="new del">
        <pc:chgData name="Utilisateur invité" userId="S::urn:spo:anon#e63fc94181cc7663e96a52f9ff7061ea47656b0782f9a08b97c4ca2351ef387e::" providerId="AD" clId="Web-{19537F33-EC71-B14D-4D6E-E35B03B78ECF}" dt="2022-03-10T14:53:16.221" v="29"/>
        <pc:sldMkLst>
          <pc:docMk/>
          <pc:sldMk cId="3045213715" sldId="311"/>
        </pc:sldMkLst>
      </pc:sldChg>
    </pc:docChg>
  </pc:docChgLst>
  <pc:docChgLst>
    <pc:chgData name="Utilisateur invité" userId="S::urn:spo:anon#e703029dde0a0ce1c4aaca9bb67a754af19f4e02871f0c804bd8b8064ca176e0::" providerId="AD" clId="Web-{19341992-4BBE-A53A-42EF-F0E9F55EAA15}"/>
    <pc:docChg chg="modSld">
      <pc:chgData name="Utilisateur invité" userId="S::urn:spo:anon#e703029dde0a0ce1c4aaca9bb67a754af19f4e02871f0c804bd8b8064ca176e0::" providerId="AD" clId="Web-{19341992-4BBE-A53A-42EF-F0E9F55EAA15}" dt="2022-03-10T14:57:24.560" v="28" actId="20577"/>
      <pc:docMkLst>
        <pc:docMk/>
      </pc:docMkLst>
      <pc:sldChg chg="addSp delSp modSp">
        <pc:chgData name="Utilisateur invité" userId="S::urn:spo:anon#e703029dde0a0ce1c4aaca9bb67a754af19f4e02871f0c804bd8b8064ca176e0::" providerId="AD" clId="Web-{19341992-4BBE-A53A-42EF-F0E9F55EAA15}" dt="2022-03-10T14:57:24.560" v="28" actId="20577"/>
        <pc:sldMkLst>
          <pc:docMk/>
          <pc:sldMk cId="2526242667" sldId="310"/>
        </pc:sldMkLst>
        <pc:spChg chg="mod">
          <ac:chgData name="Utilisateur invité" userId="S::urn:spo:anon#e703029dde0a0ce1c4aaca9bb67a754af19f4e02871f0c804bd8b8064ca176e0::" providerId="AD" clId="Web-{19341992-4BBE-A53A-42EF-F0E9F55EAA15}" dt="2022-03-10T14:57:24.560" v="28" actId="20577"/>
          <ac:spMkLst>
            <pc:docMk/>
            <pc:sldMk cId="2526242667" sldId="310"/>
            <ac:spMk id="2" creationId="{8F33666C-E2CE-4449-9CF8-2D8A104B810B}"/>
          </ac:spMkLst>
        </pc:spChg>
        <pc:picChg chg="add mod">
          <ac:chgData name="Utilisateur invité" userId="S::urn:spo:anon#e703029dde0a0ce1c4aaca9bb67a754af19f4e02871f0c804bd8b8064ca176e0::" providerId="AD" clId="Web-{19341992-4BBE-A53A-42EF-F0E9F55EAA15}" dt="2022-03-10T14:56:40.622" v="21" actId="1076"/>
          <ac:picMkLst>
            <pc:docMk/>
            <pc:sldMk cId="2526242667" sldId="310"/>
            <ac:picMk id="4" creationId="{3182CEC4-7586-41CB-9F93-493818690C20}"/>
          </ac:picMkLst>
        </pc:picChg>
        <pc:picChg chg="add del mod">
          <ac:chgData name="Utilisateur invité" userId="S::urn:spo:anon#e703029dde0a0ce1c4aaca9bb67a754af19f4e02871f0c804bd8b8064ca176e0::" providerId="AD" clId="Web-{19341992-4BBE-A53A-42EF-F0E9F55EAA15}" dt="2022-03-10T14:55:17.386" v="11"/>
          <ac:picMkLst>
            <pc:docMk/>
            <pc:sldMk cId="2526242667" sldId="310"/>
            <ac:picMk id="5" creationId="{A5E62712-99C0-4834-8241-25B8C4482368}"/>
          </ac:picMkLst>
        </pc:picChg>
        <pc:picChg chg="add mod">
          <ac:chgData name="Utilisateur invité" userId="S::urn:spo:anon#e703029dde0a0ce1c4aaca9bb67a754af19f4e02871f0c804bd8b8064ca176e0::" providerId="AD" clId="Web-{19341992-4BBE-A53A-42EF-F0E9F55EAA15}" dt="2022-03-10T14:55:55.793" v="15" actId="1076"/>
          <ac:picMkLst>
            <pc:docMk/>
            <pc:sldMk cId="2526242667" sldId="310"/>
            <ac:picMk id="6" creationId="{B3F6D3C7-DDD4-48F5-86EE-29377C52F8A7}"/>
          </ac:picMkLst>
        </pc:picChg>
        <pc:picChg chg="add mod">
          <ac:chgData name="Utilisateur invité" userId="S::urn:spo:anon#e703029dde0a0ce1c4aaca9bb67a754af19f4e02871f0c804bd8b8064ca176e0::" providerId="AD" clId="Web-{19341992-4BBE-A53A-42EF-F0E9F55EAA15}" dt="2022-03-10T14:57:11.060" v="26" actId="1076"/>
          <ac:picMkLst>
            <pc:docMk/>
            <pc:sldMk cId="2526242667" sldId="310"/>
            <ac:picMk id="7" creationId="{30C8E57E-23F9-47A8-93B4-20AC1E10D656}"/>
          </ac:picMkLst>
        </pc:picChg>
      </pc:sldChg>
    </pc:docChg>
  </pc:docChgLst>
  <pc:docChgLst>
    <pc:chgData name="Joric Hantzberg" userId="a0070167-6abf-4027-812c-4ce743cc0f4c" providerId="ADAL" clId="{33AE52D6-A455-4BBB-A1A3-6C1B97CE5235}"/>
    <pc:docChg chg="undo custSel addSld delSld modSld delMainMaster modMainMaster">
      <pc:chgData name="Joric Hantzberg" userId="a0070167-6abf-4027-812c-4ce743cc0f4c" providerId="ADAL" clId="{33AE52D6-A455-4BBB-A1A3-6C1B97CE5235}" dt="2022-03-10T18:40:05.632" v="337"/>
      <pc:docMkLst>
        <pc:docMk/>
      </pc:docMkLst>
      <pc:sldChg chg="modSp mod modTransition">
        <pc:chgData name="Joric Hantzberg" userId="a0070167-6abf-4027-812c-4ce743cc0f4c" providerId="ADAL" clId="{33AE52D6-A455-4BBB-A1A3-6C1B97CE5235}" dt="2022-03-10T18:40:05.632" v="337"/>
        <pc:sldMkLst>
          <pc:docMk/>
          <pc:sldMk cId="0" sldId="256"/>
        </pc:sldMkLst>
        <pc:spChg chg="mod">
          <ac:chgData name="Joric Hantzberg" userId="a0070167-6abf-4027-812c-4ce743cc0f4c" providerId="ADAL" clId="{33AE52D6-A455-4BBB-A1A3-6C1B97CE5235}" dt="2022-03-10T17:29:45.721" v="334" actId="1076"/>
          <ac:spMkLst>
            <pc:docMk/>
            <pc:sldMk cId="0" sldId="256"/>
            <ac:spMk id="329" creationId="{00000000-0000-0000-0000-000000000000}"/>
          </ac:spMkLst>
        </pc:spChg>
      </pc:sldChg>
      <pc:sldChg chg="modTransition">
        <pc:chgData name="Joric Hantzberg" userId="a0070167-6abf-4027-812c-4ce743cc0f4c" providerId="ADAL" clId="{33AE52D6-A455-4BBB-A1A3-6C1B97CE5235}" dt="2022-03-10T18:40:05.632" v="337"/>
        <pc:sldMkLst>
          <pc:docMk/>
          <pc:sldMk cId="0" sldId="258"/>
        </pc:sldMkLst>
      </pc:sldChg>
      <pc:sldChg chg="modTransition">
        <pc:chgData name="Joric Hantzberg" userId="a0070167-6abf-4027-812c-4ce743cc0f4c" providerId="ADAL" clId="{33AE52D6-A455-4BBB-A1A3-6C1B97CE5235}" dt="2022-03-10T18:40:05.632" v="337"/>
        <pc:sldMkLst>
          <pc:docMk/>
          <pc:sldMk cId="0" sldId="259"/>
        </pc:sldMkLst>
      </pc:sldChg>
      <pc:sldChg chg="addSp delSp modSp add del mod modTransition">
        <pc:chgData name="Joric Hantzberg" userId="a0070167-6abf-4027-812c-4ce743cc0f4c" providerId="ADAL" clId="{33AE52D6-A455-4BBB-A1A3-6C1B97CE5235}" dt="2022-03-10T18:40:05.632" v="337"/>
        <pc:sldMkLst>
          <pc:docMk/>
          <pc:sldMk cId="0" sldId="260"/>
        </pc:sldMkLst>
        <pc:spChg chg="add del mod">
          <ac:chgData name="Joric Hantzberg" userId="a0070167-6abf-4027-812c-4ce743cc0f4c" providerId="ADAL" clId="{33AE52D6-A455-4BBB-A1A3-6C1B97CE5235}" dt="2022-03-10T17:25:20.104" v="24" actId="478"/>
          <ac:spMkLst>
            <pc:docMk/>
            <pc:sldMk cId="0" sldId="260"/>
            <ac:spMk id="3" creationId="{D6258A7C-B0E6-4E24-9522-728B27E613E4}"/>
          </ac:spMkLst>
        </pc:spChg>
        <pc:spChg chg="add del mod">
          <ac:chgData name="Joric Hantzberg" userId="a0070167-6abf-4027-812c-4ce743cc0f4c" providerId="ADAL" clId="{33AE52D6-A455-4BBB-A1A3-6C1B97CE5235}" dt="2022-03-10T17:25:30.908" v="30" actId="478"/>
          <ac:spMkLst>
            <pc:docMk/>
            <pc:sldMk cId="0" sldId="260"/>
            <ac:spMk id="5" creationId="{31835524-1F3B-40BE-BF07-D16FF6052B7B}"/>
          </ac:spMkLst>
        </pc:spChg>
        <pc:spChg chg="add del mod">
          <ac:chgData name="Joric Hantzberg" userId="a0070167-6abf-4027-812c-4ce743cc0f4c" providerId="ADAL" clId="{33AE52D6-A455-4BBB-A1A3-6C1B97CE5235}" dt="2022-03-10T17:25:28.155" v="28" actId="478"/>
          <ac:spMkLst>
            <pc:docMk/>
            <pc:sldMk cId="0" sldId="260"/>
            <ac:spMk id="7" creationId="{D7A43009-B769-4E16-A5AE-11FB5B6895E7}"/>
          </ac:spMkLst>
        </pc:spChg>
        <pc:spChg chg="add del mod">
          <ac:chgData name="Joric Hantzberg" userId="a0070167-6abf-4027-812c-4ce743cc0f4c" providerId="ADAL" clId="{33AE52D6-A455-4BBB-A1A3-6C1B97CE5235}" dt="2022-03-10T17:25:31.989" v="31" actId="478"/>
          <ac:spMkLst>
            <pc:docMk/>
            <pc:sldMk cId="0" sldId="260"/>
            <ac:spMk id="9" creationId="{74957542-3DF7-4DC2-95AC-5C4818F4065D}"/>
          </ac:spMkLst>
        </pc:spChg>
        <pc:spChg chg="add del mod">
          <ac:chgData name="Joric Hantzberg" userId="a0070167-6abf-4027-812c-4ce743cc0f4c" providerId="ADAL" clId="{33AE52D6-A455-4BBB-A1A3-6C1B97CE5235}" dt="2022-03-10T17:25:35.582" v="33" actId="478"/>
          <ac:spMkLst>
            <pc:docMk/>
            <pc:sldMk cId="0" sldId="260"/>
            <ac:spMk id="11" creationId="{174A088F-2604-4CB8-84D4-F94567105C76}"/>
          </ac:spMkLst>
        </pc:spChg>
        <pc:spChg chg="add del mod">
          <ac:chgData name="Joric Hantzberg" userId="a0070167-6abf-4027-812c-4ce743cc0f4c" providerId="ADAL" clId="{33AE52D6-A455-4BBB-A1A3-6C1B97CE5235}" dt="2022-03-10T17:25:39.479" v="36" actId="478"/>
          <ac:spMkLst>
            <pc:docMk/>
            <pc:sldMk cId="0" sldId="260"/>
            <ac:spMk id="13" creationId="{54B1C513-5712-48B2-8191-8008B8DD81B7}"/>
          </ac:spMkLst>
        </pc:spChg>
        <pc:spChg chg="add del mod">
          <ac:chgData name="Joric Hantzberg" userId="a0070167-6abf-4027-812c-4ce743cc0f4c" providerId="ADAL" clId="{33AE52D6-A455-4BBB-A1A3-6C1B97CE5235}" dt="2022-03-10T17:26:20.882" v="46" actId="478"/>
          <ac:spMkLst>
            <pc:docMk/>
            <pc:sldMk cId="0" sldId="260"/>
            <ac:spMk id="14" creationId="{66F2A5C8-3FEE-4CC9-9D33-42C81F6F112F}"/>
          </ac:spMkLst>
        </pc:spChg>
        <pc:spChg chg="add mod">
          <ac:chgData name="Joric Hantzberg" userId="a0070167-6abf-4027-812c-4ce743cc0f4c" providerId="ADAL" clId="{33AE52D6-A455-4BBB-A1A3-6C1B97CE5235}" dt="2022-03-10T17:28:25.441" v="232" actId="1076"/>
          <ac:spMkLst>
            <pc:docMk/>
            <pc:sldMk cId="0" sldId="260"/>
            <ac:spMk id="31" creationId="{D2B9E5A6-92B2-421F-BBB5-AFDE3E947BFC}"/>
          </ac:spMkLst>
        </pc:spChg>
        <pc:spChg chg="mod">
          <ac:chgData name="Joric Hantzberg" userId="a0070167-6abf-4027-812c-4ce743cc0f4c" providerId="ADAL" clId="{33AE52D6-A455-4BBB-A1A3-6C1B97CE5235}" dt="2022-03-10T16:48:41.958" v="9" actId="20577"/>
          <ac:spMkLst>
            <pc:docMk/>
            <pc:sldMk cId="0" sldId="260"/>
            <ac:spMk id="371" creationId="{00000000-0000-0000-0000-000000000000}"/>
          </ac:spMkLst>
        </pc:spChg>
        <pc:spChg chg="del">
          <ac:chgData name="Joric Hantzberg" userId="a0070167-6abf-4027-812c-4ce743cc0f4c" providerId="ADAL" clId="{33AE52D6-A455-4BBB-A1A3-6C1B97CE5235}" dt="2022-03-10T17:25:29.433" v="29" actId="478"/>
          <ac:spMkLst>
            <pc:docMk/>
            <pc:sldMk cId="0" sldId="260"/>
            <ac:spMk id="372" creationId="{00000000-0000-0000-0000-000000000000}"/>
          </ac:spMkLst>
        </pc:spChg>
        <pc:spChg chg="del">
          <ac:chgData name="Joric Hantzberg" userId="a0070167-6abf-4027-812c-4ce743cc0f4c" providerId="ADAL" clId="{33AE52D6-A455-4BBB-A1A3-6C1B97CE5235}" dt="2022-03-10T17:25:26.096" v="27" actId="478"/>
          <ac:spMkLst>
            <pc:docMk/>
            <pc:sldMk cId="0" sldId="260"/>
            <ac:spMk id="373" creationId="{00000000-0000-0000-0000-000000000000}"/>
          </ac:spMkLst>
        </pc:spChg>
        <pc:spChg chg="del">
          <ac:chgData name="Joric Hantzberg" userId="a0070167-6abf-4027-812c-4ce743cc0f4c" providerId="ADAL" clId="{33AE52D6-A455-4BBB-A1A3-6C1B97CE5235}" dt="2022-03-10T17:25:16.647" v="22" actId="478"/>
          <ac:spMkLst>
            <pc:docMk/>
            <pc:sldMk cId="0" sldId="260"/>
            <ac:spMk id="374" creationId="{00000000-0000-0000-0000-000000000000}"/>
          </ac:spMkLst>
        </pc:spChg>
        <pc:spChg chg="del">
          <ac:chgData name="Joric Hantzberg" userId="a0070167-6abf-4027-812c-4ce743cc0f4c" providerId="ADAL" clId="{33AE52D6-A455-4BBB-A1A3-6C1B97CE5235}" dt="2022-03-10T17:25:21.309" v="25" actId="478"/>
          <ac:spMkLst>
            <pc:docMk/>
            <pc:sldMk cId="0" sldId="260"/>
            <ac:spMk id="375" creationId="{00000000-0000-0000-0000-000000000000}"/>
          </ac:spMkLst>
        </pc:spChg>
        <pc:spChg chg="del">
          <ac:chgData name="Joric Hantzberg" userId="a0070167-6abf-4027-812c-4ce743cc0f4c" providerId="ADAL" clId="{33AE52D6-A455-4BBB-A1A3-6C1B97CE5235}" dt="2022-03-10T17:25:33.223" v="32" actId="478"/>
          <ac:spMkLst>
            <pc:docMk/>
            <pc:sldMk cId="0" sldId="260"/>
            <ac:spMk id="376" creationId="{00000000-0000-0000-0000-000000000000}"/>
          </ac:spMkLst>
        </pc:spChg>
        <pc:spChg chg="del">
          <ac:chgData name="Joric Hantzberg" userId="a0070167-6abf-4027-812c-4ce743cc0f4c" providerId="ADAL" clId="{33AE52D6-A455-4BBB-A1A3-6C1B97CE5235}" dt="2022-03-10T17:25:37.917" v="35" actId="478"/>
          <ac:spMkLst>
            <pc:docMk/>
            <pc:sldMk cId="0" sldId="260"/>
            <ac:spMk id="377" creationId="{00000000-0000-0000-0000-000000000000}"/>
          </ac:spMkLst>
        </pc:spChg>
        <pc:spChg chg="del">
          <ac:chgData name="Joric Hantzberg" userId="a0070167-6abf-4027-812c-4ce743cc0f4c" providerId="ADAL" clId="{33AE52D6-A455-4BBB-A1A3-6C1B97CE5235}" dt="2022-03-10T17:25:22.842" v="26" actId="478"/>
          <ac:spMkLst>
            <pc:docMk/>
            <pc:sldMk cId="0" sldId="260"/>
            <ac:spMk id="386" creationId="{00000000-0000-0000-0000-000000000000}"/>
          </ac:spMkLst>
        </pc:spChg>
        <pc:grpChg chg="del">
          <ac:chgData name="Joric Hantzberg" userId="a0070167-6abf-4027-812c-4ce743cc0f4c" providerId="ADAL" clId="{33AE52D6-A455-4BBB-A1A3-6C1B97CE5235}" dt="2022-03-10T17:25:17.515" v="23" actId="478"/>
          <ac:grpSpMkLst>
            <pc:docMk/>
            <pc:sldMk cId="0" sldId="260"/>
            <ac:grpSpMk id="378" creationId="{00000000-0000-0000-0000-000000000000}"/>
          </ac:grpSpMkLst>
        </pc:grpChg>
        <pc:grpChg chg="del">
          <ac:chgData name="Joric Hantzberg" userId="a0070167-6abf-4027-812c-4ce743cc0f4c" providerId="ADAL" clId="{33AE52D6-A455-4BBB-A1A3-6C1B97CE5235}" dt="2022-03-10T17:25:36.649" v="34" actId="478"/>
          <ac:grpSpMkLst>
            <pc:docMk/>
            <pc:sldMk cId="0" sldId="260"/>
            <ac:grpSpMk id="382" creationId="{00000000-0000-0000-0000-000000000000}"/>
          </ac:grpSpMkLst>
        </pc:grpChg>
      </pc:sldChg>
      <pc:sldChg chg="del">
        <pc:chgData name="Joric Hantzberg" userId="a0070167-6abf-4027-812c-4ce743cc0f4c" providerId="ADAL" clId="{33AE52D6-A455-4BBB-A1A3-6C1B97CE5235}" dt="2022-03-10T17:29:05.595" v="233" actId="47"/>
        <pc:sldMkLst>
          <pc:docMk/>
          <pc:sldMk cId="0" sldId="261"/>
        </pc:sldMkLst>
      </pc:sldChg>
      <pc:sldChg chg="modSp mod modTransition">
        <pc:chgData name="Joric Hantzberg" userId="a0070167-6abf-4027-812c-4ce743cc0f4c" providerId="ADAL" clId="{33AE52D6-A455-4BBB-A1A3-6C1B97CE5235}" dt="2022-03-10T18:40:05.632" v="337"/>
        <pc:sldMkLst>
          <pc:docMk/>
          <pc:sldMk cId="0" sldId="262"/>
        </pc:sldMkLst>
        <pc:spChg chg="mod">
          <ac:chgData name="Joric Hantzberg" userId="a0070167-6abf-4027-812c-4ce743cc0f4c" providerId="ADAL" clId="{33AE52D6-A455-4BBB-A1A3-6C1B97CE5235}" dt="2022-03-10T17:29:53.530" v="335" actId="1076"/>
          <ac:spMkLst>
            <pc:docMk/>
            <pc:sldMk cId="0" sldId="262"/>
            <ac:spMk id="399" creationId="{00000000-0000-0000-0000-000000000000}"/>
          </ac:spMkLst>
        </pc:spChg>
      </pc:sldChg>
      <pc:sldChg chg="del">
        <pc:chgData name="Joric Hantzberg" userId="a0070167-6abf-4027-812c-4ce743cc0f4c" providerId="ADAL" clId="{33AE52D6-A455-4BBB-A1A3-6C1B97CE5235}" dt="2022-03-10T17:29:06.334" v="234" actId="47"/>
        <pc:sldMkLst>
          <pc:docMk/>
          <pc:sldMk cId="0" sldId="263"/>
        </pc:sldMkLst>
      </pc:sldChg>
      <pc:sldChg chg="del">
        <pc:chgData name="Joric Hantzberg" userId="a0070167-6abf-4027-812c-4ce743cc0f4c" providerId="ADAL" clId="{33AE52D6-A455-4BBB-A1A3-6C1B97CE5235}" dt="2022-03-10T17:29:06.838" v="235" actId="47"/>
        <pc:sldMkLst>
          <pc:docMk/>
          <pc:sldMk cId="0" sldId="264"/>
        </pc:sldMkLst>
      </pc:sldChg>
      <pc:sldChg chg="del">
        <pc:chgData name="Joric Hantzberg" userId="a0070167-6abf-4027-812c-4ce743cc0f4c" providerId="ADAL" clId="{33AE52D6-A455-4BBB-A1A3-6C1B97CE5235}" dt="2022-03-10T17:29:07.061" v="236" actId="47"/>
        <pc:sldMkLst>
          <pc:docMk/>
          <pc:sldMk cId="0" sldId="265"/>
        </pc:sldMkLst>
      </pc:sldChg>
      <pc:sldChg chg="del">
        <pc:chgData name="Joric Hantzberg" userId="a0070167-6abf-4027-812c-4ce743cc0f4c" providerId="ADAL" clId="{33AE52D6-A455-4BBB-A1A3-6C1B97CE5235}" dt="2022-03-10T17:29:07.240" v="237" actId="47"/>
        <pc:sldMkLst>
          <pc:docMk/>
          <pc:sldMk cId="0" sldId="266"/>
        </pc:sldMkLst>
      </pc:sldChg>
      <pc:sldChg chg="del">
        <pc:chgData name="Joric Hantzberg" userId="a0070167-6abf-4027-812c-4ce743cc0f4c" providerId="ADAL" clId="{33AE52D6-A455-4BBB-A1A3-6C1B97CE5235}" dt="2022-03-10T17:29:07.409" v="238" actId="47"/>
        <pc:sldMkLst>
          <pc:docMk/>
          <pc:sldMk cId="0" sldId="267"/>
        </pc:sldMkLst>
      </pc:sldChg>
      <pc:sldChg chg="del">
        <pc:chgData name="Joric Hantzberg" userId="a0070167-6abf-4027-812c-4ce743cc0f4c" providerId="ADAL" clId="{33AE52D6-A455-4BBB-A1A3-6C1B97CE5235}" dt="2022-03-10T17:29:07.557" v="239" actId="47"/>
        <pc:sldMkLst>
          <pc:docMk/>
          <pc:sldMk cId="0" sldId="268"/>
        </pc:sldMkLst>
      </pc:sldChg>
      <pc:sldChg chg="del">
        <pc:chgData name="Joric Hantzberg" userId="a0070167-6abf-4027-812c-4ce743cc0f4c" providerId="ADAL" clId="{33AE52D6-A455-4BBB-A1A3-6C1B97CE5235}" dt="2022-03-10T17:29:07.730" v="240" actId="47"/>
        <pc:sldMkLst>
          <pc:docMk/>
          <pc:sldMk cId="0" sldId="269"/>
        </pc:sldMkLst>
      </pc:sldChg>
      <pc:sldChg chg="del">
        <pc:chgData name="Joric Hantzberg" userId="a0070167-6abf-4027-812c-4ce743cc0f4c" providerId="ADAL" clId="{33AE52D6-A455-4BBB-A1A3-6C1B97CE5235}" dt="2022-03-10T17:29:07.885" v="241" actId="47"/>
        <pc:sldMkLst>
          <pc:docMk/>
          <pc:sldMk cId="0" sldId="270"/>
        </pc:sldMkLst>
      </pc:sldChg>
      <pc:sldChg chg="del">
        <pc:chgData name="Joric Hantzberg" userId="a0070167-6abf-4027-812c-4ce743cc0f4c" providerId="ADAL" clId="{33AE52D6-A455-4BBB-A1A3-6C1B97CE5235}" dt="2022-03-10T17:29:08.037" v="242" actId="47"/>
        <pc:sldMkLst>
          <pc:docMk/>
          <pc:sldMk cId="0" sldId="271"/>
        </pc:sldMkLst>
      </pc:sldChg>
      <pc:sldChg chg="del">
        <pc:chgData name="Joric Hantzberg" userId="a0070167-6abf-4027-812c-4ce743cc0f4c" providerId="ADAL" clId="{33AE52D6-A455-4BBB-A1A3-6C1B97CE5235}" dt="2022-03-10T17:29:08.190" v="243" actId="47"/>
        <pc:sldMkLst>
          <pc:docMk/>
          <pc:sldMk cId="0" sldId="272"/>
        </pc:sldMkLst>
      </pc:sldChg>
      <pc:sldChg chg="del">
        <pc:chgData name="Joric Hantzberg" userId="a0070167-6abf-4027-812c-4ce743cc0f4c" providerId="ADAL" clId="{33AE52D6-A455-4BBB-A1A3-6C1B97CE5235}" dt="2022-03-10T17:29:08.346" v="244" actId="47"/>
        <pc:sldMkLst>
          <pc:docMk/>
          <pc:sldMk cId="0" sldId="273"/>
        </pc:sldMkLst>
      </pc:sldChg>
      <pc:sldChg chg="del">
        <pc:chgData name="Joric Hantzberg" userId="a0070167-6abf-4027-812c-4ce743cc0f4c" providerId="ADAL" clId="{33AE52D6-A455-4BBB-A1A3-6C1B97CE5235}" dt="2022-03-10T17:29:08.497" v="245" actId="47"/>
        <pc:sldMkLst>
          <pc:docMk/>
          <pc:sldMk cId="0" sldId="274"/>
        </pc:sldMkLst>
      </pc:sldChg>
      <pc:sldChg chg="del">
        <pc:chgData name="Joric Hantzberg" userId="a0070167-6abf-4027-812c-4ce743cc0f4c" providerId="ADAL" clId="{33AE52D6-A455-4BBB-A1A3-6C1B97CE5235}" dt="2022-03-10T17:29:08.649" v="246" actId="47"/>
        <pc:sldMkLst>
          <pc:docMk/>
          <pc:sldMk cId="0" sldId="275"/>
        </pc:sldMkLst>
      </pc:sldChg>
      <pc:sldChg chg="del">
        <pc:chgData name="Joric Hantzberg" userId="a0070167-6abf-4027-812c-4ce743cc0f4c" providerId="ADAL" clId="{33AE52D6-A455-4BBB-A1A3-6C1B97CE5235}" dt="2022-03-10T17:29:08.816" v="247" actId="47"/>
        <pc:sldMkLst>
          <pc:docMk/>
          <pc:sldMk cId="0" sldId="276"/>
        </pc:sldMkLst>
      </pc:sldChg>
      <pc:sldChg chg="del">
        <pc:chgData name="Joric Hantzberg" userId="a0070167-6abf-4027-812c-4ce743cc0f4c" providerId="ADAL" clId="{33AE52D6-A455-4BBB-A1A3-6C1B97CE5235}" dt="2022-03-10T17:29:09.131" v="248" actId="47"/>
        <pc:sldMkLst>
          <pc:docMk/>
          <pc:sldMk cId="0" sldId="277"/>
        </pc:sldMkLst>
      </pc:sldChg>
      <pc:sldChg chg="del">
        <pc:chgData name="Joric Hantzberg" userId="a0070167-6abf-4027-812c-4ce743cc0f4c" providerId="ADAL" clId="{33AE52D6-A455-4BBB-A1A3-6C1B97CE5235}" dt="2022-03-10T17:29:09.304" v="249" actId="47"/>
        <pc:sldMkLst>
          <pc:docMk/>
          <pc:sldMk cId="0" sldId="278"/>
        </pc:sldMkLst>
      </pc:sldChg>
      <pc:sldChg chg="del">
        <pc:chgData name="Joric Hantzberg" userId="a0070167-6abf-4027-812c-4ce743cc0f4c" providerId="ADAL" clId="{33AE52D6-A455-4BBB-A1A3-6C1B97CE5235}" dt="2022-03-10T17:29:09.470" v="250" actId="47"/>
        <pc:sldMkLst>
          <pc:docMk/>
          <pc:sldMk cId="0" sldId="279"/>
        </pc:sldMkLst>
      </pc:sldChg>
      <pc:sldChg chg="del">
        <pc:chgData name="Joric Hantzberg" userId="a0070167-6abf-4027-812c-4ce743cc0f4c" providerId="ADAL" clId="{33AE52D6-A455-4BBB-A1A3-6C1B97CE5235}" dt="2022-03-10T17:29:09.647" v="251" actId="47"/>
        <pc:sldMkLst>
          <pc:docMk/>
          <pc:sldMk cId="0" sldId="280"/>
        </pc:sldMkLst>
      </pc:sldChg>
      <pc:sldChg chg="del">
        <pc:chgData name="Joric Hantzberg" userId="a0070167-6abf-4027-812c-4ce743cc0f4c" providerId="ADAL" clId="{33AE52D6-A455-4BBB-A1A3-6C1B97CE5235}" dt="2022-03-10T17:29:09.799" v="252" actId="47"/>
        <pc:sldMkLst>
          <pc:docMk/>
          <pc:sldMk cId="0" sldId="281"/>
        </pc:sldMkLst>
      </pc:sldChg>
      <pc:sldChg chg="del">
        <pc:chgData name="Joric Hantzberg" userId="a0070167-6abf-4027-812c-4ce743cc0f4c" providerId="ADAL" clId="{33AE52D6-A455-4BBB-A1A3-6C1B97CE5235}" dt="2022-03-10T17:29:09.946" v="253" actId="47"/>
        <pc:sldMkLst>
          <pc:docMk/>
          <pc:sldMk cId="0" sldId="282"/>
        </pc:sldMkLst>
      </pc:sldChg>
      <pc:sldChg chg="del">
        <pc:chgData name="Joric Hantzberg" userId="a0070167-6abf-4027-812c-4ce743cc0f4c" providerId="ADAL" clId="{33AE52D6-A455-4BBB-A1A3-6C1B97CE5235}" dt="2022-03-10T17:29:10.105" v="254" actId="47"/>
        <pc:sldMkLst>
          <pc:docMk/>
          <pc:sldMk cId="0" sldId="283"/>
        </pc:sldMkLst>
      </pc:sldChg>
      <pc:sldChg chg="del">
        <pc:chgData name="Joric Hantzberg" userId="a0070167-6abf-4027-812c-4ce743cc0f4c" providerId="ADAL" clId="{33AE52D6-A455-4BBB-A1A3-6C1B97CE5235}" dt="2022-03-10T17:29:10.269" v="255" actId="47"/>
        <pc:sldMkLst>
          <pc:docMk/>
          <pc:sldMk cId="0" sldId="284"/>
        </pc:sldMkLst>
      </pc:sldChg>
      <pc:sldChg chg="del">
        <pc:chgData name="Joric Hantzberg" userId="a0070167-6abf-4027-812c-4ce743cc0f4c" providerId="ADAL" clId="{33AE52D6-A455-4BBB-A1A3-6C1B97CE5235}" dt="2022-03-10T17:29:10.428" v="256" actId="47"/>
        <pc:sldMkLst>
          <pc:docMk/>
          <pc:sldMk cId="0" sldId="285"/>
        </pc:sldMkLst>
      </pc:sldChg>
      <pc:sldChg chg="del">
        <pc:chgData name="Joric Hantzberg" userId="a0070167-6abf-4027-812c-4ce743cc0f4c" providerId="ADAL" clId="{33AE52D6-A455-4BBB-A1A3-6C1B97CE5235}" dt="2022-03-10T17:29:10.572" v="257" actId="47"/>
        <pc:sldMkLst>
          <pc:docMk/>
          <pc:sldMk cId="0" sldId="286"/>
        </pc:sldMkLst>
      </pc:sldChg>
      <pc:sldChg chg="del">
        <pc:chgData name="Joric Hantzberg" userId="a0070167-6abf-4027-812c-4ce743cc0f4c" providerId="ADAL" clId="{33AE52D6-A455-4BBB-A1A3-6C1B97CE5235}" dt="2022-03-10T17:29:10.690" v="258" actId="47"/>
        <pc:sldMkLst>
          <pc:docMk/>
          <pc:sldMk cId="0" sldId="287"/>
        </pc:sldMkLst>
      </pc:sldChg>
      <pc:sldChg chg="del">
        <pc:chgData name="Joric Hantzberg" userId="a0070167-6abf-4027-812c-4ce743cc0f4c" providerId="ADAL" clId="{33AE52D6-A455-4BBB-A1A3-6C1B97CE5235}" dt="2022-03-10T17:29:11.251" v="259" actId="47"/>
        <pc:sldMkLst>
          <pc:docMk/>
          <pc:sldMk cId="0" sldId="288"/>
        </pc:sldMkLst>
      </pc:sldChg>
      <pc:sldChg chg="del">
        <pc:chgData name="Joric Hantzberg" userId="a0070167-6abf-4027-812c-4ce743cc0f4c" providerId="ADAL" clId="{33AE52D6-A455-4BBB-A1A3-6C1B97CE5235}" dt="2022-03-10T17:29:11.283" v="260" actId="47"/>
        <pc:sldMkLst>
          <pc:docMk/>
          <pc:sldMk cId="0" sldId="289"/>
        </pc:sldMkLst>
      </pc:sldChg>
      <pc:sldChg chg="del">
        <pc:chgData name="Joric Hantzberg" userId="a0070167-6abf-4027-812c-4ce743cc0f4c" providerId="ADAL" clId="{33AE52D6-A455-4BBB-A1A3-6C1B97CE5235}" dt="2022-03-10T17:29:11.556" v="261" actId="47"/>
        <pc:sldMkLst>
          <pc:docMk/>
          <pc:sldMk cId="0" sldId="290"/>
        </pc:sldMkLst>
      </pc:sldChg>
      <pc:sldChg chg="del">
        <pc:chgData name="Joric Hantzberg" userId="a0070167-6abf-4027-812c-4ce743cc0f4c" providerId="ADAL" clId="{33AE52D6-A455-4BBB-A1A3-6C1B97CE5235}" dt="2022-03-10T17:29:11.881" v="262" actId="47"/>
        <pc:sldMkLst>
          <pc:docMk/>
          <pc:sldMk cId="0" sldId="291"/>
        </pc:sldMkLst>
      </pc:sldChg>
      <pc:sldChg chg="del">
        <pc:chgData name="Joric Hantzberg" userId="a0070167-6abf-4027-812c-4ce743cc0f4c" providerId="ADAL" clId="{33AE52D6-A455-4BBB-A1A3-6C1B97CE5235}" dt="2022-03-10T17:29:11.939" v="263" actId="47"/>
        <pc:sldMkLst>
          <pc:docMk/>
          <pc:sldMk cId="0" sldId="292"/>
        </pc:sldMkLst>
      </pc:sldChg>
      <pc:sldChg chg="del">
        <pc:chgData name="Joric Hantzberg" userId="a0070167-6abf-4027-812c-4ce743cc0f4c" providerId="ADAL" clId="{33AE52D6-A455-4BBB-A1A3-6C1B97CE5235}" dt="2022-03-10T17:29:11.974" v="264" actId="47"/>
        <pc:sldMkLst>
          <pc:docMk/>
          <pc:sldMk cId="0" sldId="293"/>
        </pc:sldMkLst>
      </pc:sldChg>
      <pc:sldChg chg="del">
        <pc:chgData name="Joric Hantzberg" userId="a0070167-6abf-4027-812c-4ce743cc0f4c" providerId="ADAL" clId="{33AE52D6-A455-4BBB-A1A3-6C1B97CE5235}" dt="2022-03-10T17:29:12.013" v="265" actId="47"/>
        <pc:sldMkLst>
          <pc:docMk/>
          <pc:sldMk cId="0" sldId="294"/>
        </pc:sldMkLst>
      </pc:sldChg>
      <pc:sldChg chg="del">
        <pc:chgData name="Joric Hantzberg" userId="a0070167-6abf-4027-812c-4ce743cc0f4c" providerId="ADAL" clId="{33AE52D6-A455-4BBB-A1A3-6C1B97CE5235}" dt="2022-03-10T17:29:12.050" v="266" actId="47"/>
        <pc:sldMkLst>
          <pc:docMk/>
          <pc:sldMk cId="0" sldId="295"/>
        </pc:sldMkLst>
      </pc:sldChg>
      <pc:sldChg chg="del">
        <pc:chgData name="Joric Hantzberg" userId="a0070167-6abf-4027-812c-4ce743cc0f4c" providerId="ADAL" clId="{33AE52D6-A455-4BBB-A1A3-6C1B97CE5235}" dt="2022-03-10T17:29:12.104" v="267" actId="47"/>
        <pc:sldMkLst>
          <pc:docMk/>
          <pc:sldMk cId="0" sldId="296"/>
        </pc:sldMkLst>
      </pc:sldChg>
      <pc:sldChg chg="del">
        <pc:chgData name="Joric Hantzberg" userId="a0070167-6abf-4027-812c-4ce743cc0f4c" providerId="ADAL" clId="{33AE52D6-A455-4BBB-A1A3-6C1B97CE5235}" dt="2022-03-10T17:29:12.179" v="268" actId="47"/>
        <pc:sldMkLst>
          <pc:docMk/>
          <pc:sldMk cId="0" sldId="297"/>
        </pc:sldMkLst>
      </pc:sldChg>
      <pc:sldChg chg="del">
        <pc:chgData name="Joric Hantzberg" userId="a0070167-6abf-4027-812c-4ce743cc0f4c" providerId="ADAL" clId="{33AE52D6-A455-4BBB-A1A3-6C1B97CE5235}" dt="2022-03-10T17:29:12.290" v="269" actId="47"/>
        <pc:sldMkLst>
          <pc:docMk/>
          <pc:sldMk cId="0" sldId="298"/>
        </pc:sldMkLst>
      </pc:sldChg>
      <pc:sldChg chg="del">
        <pc:chgData name="Joric Hantzberg" userId="a0070167-6abf-4027-812c-4ce743cc0f4c" providerId="ADAL" clId="{33AE52D6-A455-4BBB-A1A3-6C1B97CE5235}" dt="2022-03-10T17:29:12.389" v="270" actId="47"/>
        <pc:sldMkLst>
          <pc:docMk/>
          <pc:sldMk cId="0" sldId="299"/>
        </pc:sldMkLst>
      </pc:sldChg>
      <pc:sldChg chg="del">
        <pc:chgData name="Joric Hantzberg" userId="a0070167-6abf-4027-812c-4ce743cc0f4c" providerId="ADAL" clId="{33AE52D6-A455-4BBB-A1A3-6C1B97CE5235}" dt="2022-03-10T17:29:12.465" v="271" actId="47"/>
        <pc:sldMkLst>
          <pc:docMk/>
          <pc:sldMk cId="0" sldId="300"/>
        </pc:sldMkLst>
      </pc:sldChg>
      <pc:sldChg chg="del">
        <pc:chgData name="Joric Hantzberg" userId="a0070167-6abf-4027-812c-4ce743cc0f4c" providerId="ADAL" clId="{33AE52D6-A455-4BBB-A1A3-6C1B97CE5235}" dt="2022-03-10T17:29:12.525" v="272" actId="47"/>
        <pc:sldMkLst>
          <pc:docMk/>
          <pc:sldMk cId="0" sldId="301"/>
        </pc:sldMkLst>
      </pc:sldChg>
      <pc:sldChg chg="del">
        <pc:chgData name="Joric Hantzberg" userId="a0070167-6abf-4027-812c-4ce743cc0f4c" providerId="ADAL" clId="{33AE52D6-A455-4BBB-A1A3-6C1B97CE5235}" dt="2022-03-10T17:29:12.573" v="273" actId="47"/>
        <pc:sldMkLst>
          <pc:docMk/>
          <pc:sldMk cId="0" sldId="302"/>
        </pc:sldMkLst>
      </pc:sldChg>
      <pc:sldChg chg="del">
        <pc:chgData name="Joric Hantzberg" userId="a0070167-6abf-4027-812c-4ce743cc0f4c" providerId="ADAL" clId="{33AE52D6-A455-4BBB-A1A3-6C1B97CE5235}" dt="2022-03-10T17:29:12.593" v="274" actId="47"/>
        <pc:sldMkLst>
          <pc:docMk/>
          <pc:sldMk cId="0" sldId="303"/>
        </pc:sldMkLst>
      </pc:sldChg>
      <pc:sldChg chg="modTransition">
        <pc:chgData name="Joric Hantzberg" userId="a0070167-6abf-4027-812c-4ce743cc0f4c" providerId="ADAL" clId="{33AE52D6-A455-4BBB-A1A3-6C1B97CE5235}" dt="2022-03-10T18:40:05.632" v="337"/>
        <pc:sldMkLst>
          <pc:docMk/>
          <pc:sldMk cId="76749765" sldId="304"/>
        </pc:sldMkLst>
      </pc:sldChg>
      <pc:sldChg chg="modTransition">
        <pc:chgData name="Joric Hantzberg" userId="a0070167-6abf-4027-812c-4ce743cc0f4c" providerId="ADAL" clId="{33AE52D6-A455-4BBB-A1A3-6C1B97CE5235}" dt="2022-03-10T18:40:05.632" v="337"/>
        <pc:sldMkLst>
          <pc:docMk/>
          <pc:sldMk cId="2449556002" sldId="306"/>
        </pc:sldMkLst>
      </pc:sldChg>
      <pc:sldChg chg="modTransition">
        <pc:chgData name="Joric Hantzberg" userId="a0070167-6abf-4027-812c-4ce743cc0f4c" providerId="ADAL" clId="{33AE52D6-A455-4BBB-A1A3-6C1B97CE5235}" dt="2022-03-10T18:40:05.632" v="337"/>
        <pc:sldMkLst>
          <pc:docMk/>
          <pc:sldMk cId="871927222" sldId="307"/>
        </pc:sldMkLst>
      </pc:sldChg>
      <pc:sldChg chg="add del modTransition">
        <pc:chgData name="Joric Hantzberg" userId="a0070167-6abf-4027-812c-4ce743cc0f4c" providerId="ADAL" clId="{33AE52D6-A455-4BBB-A1A3-6C1B97CE5235}" dt="2022-03-10T18:40:05.632" v="337"/>
        <pc:sldMkLst>
          <pc:docMk/>
          <pc:sldMk cId="2228737350" sldId="308"/>
        </pc:sldMkLst>
      </pc:sldChg>
      <pc:sldChg chg="add del modTransition">
        <pc:chgData name="Joric Hantzberg" userId="a0070167-6abf-4027-812c-4ce743cc0f4c" providerId="ADAL" clId="{33AE52D6-A455-4BBB-A1A3-6C1B97CE5235}" dt="2022-03-10T18:40:05.632" v="337"/>
        <pc:sldMkLst>
          <pc:docMk/>
          <pc:sldMk cId="4234179810" sldId="309"/>
        </pc:sldMkLst>
      </pc:sldChg>
      <pc:sldChg chg="modSp add del mod modTransition">
        <pc:chgData name="Joric Hantzberg" userId="a0070167-6abf-4027-812c-4ce743cc0f4c" providerId="ADAL" clId="{33AE52D6-A455-4BBB-A1A3-6C1B97CE5235}" dt="2022-03-10T18:40:05.632" v="337"/>
        <pc:sldMkLst>
          <pc:docMk/>
          <pc:sldMk cId="2526242667" sldId="310"/>
        </pc:sldMkLst>
        <pc:spChg chg="mod">
          <ac:chgData name="Joric Hantzberg" userId="a0070167-6abf-4027-812c-4ce743cc0f4c" providerId="ADAL" clId="{33AE52D6-A455-4BBB-A1A3-6C1B97CE5235}" dt="2022-03-10T16:48:51.326" v="21" actId="20577"/>
          <ac:spMkLst>
            <pc:docMk/>
            <pc:sldMk cId="2526242667" sldId="310"/>
            <ac:spMk id="2" creationId="{8F33666C-E2CE-4449-9CF8-2D8A104B810B}"/>
          </ac:spMkLst>
        </pc:spChg>
      </pc:sldChg>
      <pc:sldChg chg="add del modTransition">
        <pc:chgData name="Joric Hantzberg" userId="a0070167-6abf-4027-812c-4ce743cc0f4c" providerId="ADAL" clId="{33AE52D6-A455-4BBB-A1A3-6C1B97CE5235}" dt="2022-03-10T18:40:05.632" v="337"/>
        <pc:sldMkLst>
          <pc:docMk/>
          <pc:sldMk cId="3037476667" sldId="311"/>
        </pc:sldMkLst>
      </pc:sldChg>
      <pc:sldMasterChg chg="modTransition addSldLayout delSldLayout modSldLayout">
        <pc:chgData name="Joric Hantzberg" userId="a0070167-6abf-4027-812c-4ce743cc0f4c" providerId="ADAL" clId="{33AE52D6-A455-4BBB-A1A3-6C1B97CE5235}" dt="2022-03-10T18:40:05.632" v="337"/>
        <pc:sldMasterMkLst>
          <pc:docMk/>
          <pc:sldMasterMk cId="0" sldId="2147483674"/>
        </pc:sldMasterMkLst>
        <pc:sldLayoutChg chg="modTransition">
          <pc:chgData name="Joric Hantzberg" userId="a0070167-6abf-4027-812c-4ce743cc0f4c" providerId="ADAL" clId="{33AE52D6-A455-4BBB-A1A3-6C1B97CE5235}" dt="2022-03-10T18:40:05.632" v="337"/>
          <pc:sldLayoutMkLst>
            <pc:docMk/>
            <pc:sldMasterMk cId="0" sldId="2147483674"/>
            <pc:sldLayoutMk cId="0" sldId="2147483648"/>
          </pc:sldLayoutMkLst>
        </pc:sldLayoutChg>
        <pc:sldLayoutChg chg="del">
          <pc:chgData name="Joric Hantzberg" userId="a0070167-6abf-4027-812c-4ce743cc0f4c" providerId="ADAL" clId="{33AE52D6-A455-4BBB-A1A3-6C1B97CE5235}" dt="2022-03-10T17:29:07.061" v="236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Joric Hantzberg" userId="a0070167-6abf-4027-812c-4ce743cc0f4c" providerId="ADAL" clId="{33AE52D6-A455-4BBB-A1A3-6C1B97CE5235}" dt="2022-03-10T17:29:05.595" v="233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Joric Hantzberg" userId="a0070167-6abf-4027-812c-4ce743cc0f4c" providerId="ADAL" clId="{33AE52D6-A455-4BBB-A1A3-6C1B97CE5235}" dt="2022-03-10T17:29:07.885" v="241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Joric Hantzberg" userId="a0070167-6abf-4027-812c-4ce743cc0f4c" providerId="ADAL" clId="{33AE52D6-A455-4BBB-A1A3-6C1B97CE5235}" dt="2022-03-10T17:29:09.647" v="251" actId="47"/>
          <pc:sldLayoutMkLst>
            <pc:docMk/>
            <pc:sldMasterMk cId="0" sldId="2147483674"/>
            <pc:sldLayoutMk cId="0" sldId="2147483652"/>
          </pc:sldLayoutMkLst>
        </pc:sldLayoutChg>
        <pc:sldLayoutChg chg="modTransition">
          <pc:chgData name="Joric Hantzberg" userId="a0070167-6abf-4027-812c-4ce743cc0f4c" providerId="ADAL" clId="{33AE52D6-A455-4BBB-A1A3-6C1B97CE5235}" dt="2022-03-10T18:40:05.632" v="337"/>
          <pc:sldLayoutMkLst>
            <pc:docMk/>
            <pc:sldMasterMk cId="0" sldId="2147483674"/>
            <pc:sldLayoutMk cId="0" sldId="2147483653"/>
          </pc:sldLayoutMkLst>
        </pc:sldLayoutChg>
        <pc:sldLayoutChg chg="modTransition">
          <pc:chgData name="Joric Hantzberg" userId="a0070167-6abf-4027-812c-4ce743cc0f4c" providerId="ADAL" clId="{33AE52D6-A455-4BBB-A1A3-6C1B97CE5235}" dt="2022-03-10T18:40:05.632" v="33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Joric Hantzberg" userId="a0070167-6abf-4027-812c-4ce743cc0f4c" providerId="ADAL" clId="{33AE52D6-A455-4BBB-A1A3-6C1B97CE5235}" dt="2022-03-10T17:29:09.470" v="250" actId="47"/>
          <pc:sldLayoutMkLst>
            <pc:docMk/>
            <pc:sldMasterMk cId="0" sldId="2147483674"/>
            <pc:sldLayoutMk cId="0" sldId="2147483655"/>
          </pc:sldLayoutMkLst>
        </pc:sldLayoutChg>
        <pc:sldLayoutChg chg="del">
          <pc:chgData name="Joric Hantzberg" userId="a0070167-6abf-4027-812c-4ce743cc0f4c" providerId="ADAL" clId="{33AE52D6-A455-4BBB-A1A3-6C1B97CE5235}" dt="2022-03-10T17:29:08.816" v="247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Joric Hantzberg" userId="a0070167-6abf-4027-812c-4ce743cc0f4c" providerId="ADAL" clId="{33AE52D6-A455-4BBB-A1A3-6C1B97CE5235}" dt="2022-03-10T17:29:07.730" v="240" actId="47"/>
          <pc:sldLayoutMkLst>
            <pc:docMk/>
            <pc:sldMasterMk cId="0" sldId="2147483674"/>
            <pc:sldLayoutMk cId="0" sldId="2147483657"/>
          </pc:sldLayoutMkLst>
        </pc:sldLayoutChg>
        <pc:sldLayoutChg chg="modTransition">
          <pc:chgData name="Joric Hantzberg" userId="a0070167-6abf-4027-812c-4ce743cc0f4c" providerId="ADAL" clId="{33AE52D6-A455-4BBB-A1A3-6C1B97CE5235}" dt="2022-03-10T18:40:05.632" v="337"/>
          <pc:sldLayoutMkLst>
            <pc:docMk/>
            <pc:sldMasterMk cId="0" sldId="2147483674"/>
            <pc:sldLayoutMk cId="0" sldId="2147483658"/>
          </pc:sldLayoutMkLst>
        </pc:sldLayoutChg>
        <pc:sldLayoutChg chg="modTransition">
          <pc:chgData name="Joric Hantzberg" userId="a0070167-6abf-4027-812c-4ce743cc0f4c" providerId="ADAL" clId="{33AE52D6-A455-4BBB-A1A3-6C1B97CE5235}" dt="2022-03-10T18:40:05.632" v="337"/>
          <pc:sldLayoutMkLst>
            <pc:docMk/>
            <pc:sldMasterMk cId="0" sldId="2147483674"/>
            <pc:sldLayoutMk cId="0" sldId="2147483659"/>
          </pc:sldLayoutMkLst>
        </pc:sldLayoutChg>
        <pc:sldLayoutChg chg="modTransition">
          <pc:chgData name="Joric Hantzberg" userId="a0070167-6abf-4027-812c-4ce743cc0f4c" providerId="ADAL" clId="{33AE52D6-A455-4BBB-A1A3-6C1B97CE5235}" dt="2022-03-10T18:40:05.632" v="337"/>
          <pc:sldLayoutMkLst>
            <pc:docMk/>
            <pc:sldMasterMk cId="0" sldId="2147483674"/>
            <pc:sldLayoutMk cId="0" sldId="2147483660"/>
          </pc:sldLayoutMkLst>
        </pc:sldLayoutChg>
        <pc:sldLayoutChg chg="modTransition">
          <pc:chgData name="Joric Hantzberg" userId="a0070167-6abf-4027-812c-4ce743cc0f4c" providerId="ADAL" clId="{33AE52D6-A455-4BBB-A1A3-6C1B97CE5235}" dt="2022-03-10T18:40:05.632" v="337"/>
          <pc:sldLayoutMkLst>
            <pc:docMk/>
            <pc:sldMasterMk cId="0" sldId="2147483674"/>
            <pc:sldLayoutMk cId="0" sldId="2147483661"/>
          </pc:sldLayoutMkLst>
        </pc:sldLayoutChg>
        <pc:sldLayoutChg chg="add del modTransition">
          <pc:chgData name="Joric Hantzberg" userId="a0070167-6abf-4027-812c-4ce743cc0f4c" providerId="ADAL" clId="{33AE52D6-A455-4BBB-A1A3-6C1B97CE5235}" dt="2022-03-10T18:40:05.632" v="33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Joric Hantzberg" userId="a0070167-6abf-4027-812c-4ce743cc0f4c" providerId="ADAL" clId="{33AE52D6-A455-4BBB-A1A3-6C1B97CE5235}" dt="2022-03-10T17:29:09.799" v="252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Joric Hantzberg" userId="a0070167-6abf-4027-812c-4ce743cc0f4c" providerId="ADAL" clId="{33AE52D6-A455-4BBB-A1A3-6C1B97CE5235}" dt="2022-03-10T17:29:06.334" v="234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Joric Hantzberg" userId="a0070167-6abf-4027-812c-4ce743cc0f4c" providerId="ADAL" clId="{33AE52D6-A455-4BBB-A1A3-6C1B97CE5235}" dt="2022-03-10T17:29:06.838" v="235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Joric Hantzberg" userId="a0070167-6abf-4027-812c-4ce743cc0f4c" providerId="ADAL" clId="{33AE52D6-A455-4BBB-A1A3-6C1B97CE5235}" dt="2022-03-10T17:29:09.131" v="248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Joric Hantzberg" userId="a0070167-6abf-4027-812c-4ce743cc0f4c" providerId="ADAL" clId="{33AE52D6-A455-4BBB-A1A3-6C1B97CE5235}" dt="2022-03-10T17:29:10.428" v="256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Joric Hantzberg" userId="a0070167-6abf-4027-812c-4ce743cc0f4c" providerId="ADAL" clId="{33AE52D6-A455-4BBB-A1A3-6C1B97CE5235}" dt="2022-03-10T17:29:08.190" v="243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Joric Hantzberg" userId="a0070167-6abf-4027-812c-4ce743cc0f4c" providerId="ADAL" clId="{33AE52D6-A455-4BBB-A1A3-6C1B97CE5235}" dt="2022-03-10T17:29:08.346" v="244" actId="47"/>
          <pc:sldLayoutMkLst>
            <pc:docMk/>
            <pc:sldMasterMk cId="0" sldId="2147483674"/>
            <pc:sldLayoutMk cId="0" sldId="2147483669"/>
          </pc:sldLayoutMkLst>
        </pc:sldLayoutChg>
        <pc:sldLayoutChg chg="del">
          <pc:chgData name="Joric Hantzberg" userId="a0070167-6abf-4027-812c-4ce743cc0f4c" providerId="ADAL" clId="{33AE52D6-A455-4BBB-A1A3-6C1B97CE5235}" dt="2022-03-10T17:29:08.497" v="245" actId="47"/>
          <pc:sldLayoutMkLst>
            <pc:docMk/>
            <pc:sldMasterMk cId="0" sldId="2147483674"/>
            <pc:sldLayoutMk cId="0" sldId="2147483670"/>
          </pc:sldLayoutMkLst>
        </pc:sldLayoutChg>
        <pc:sldLayoutChg chg="del">
          <pc:chgData name="Joric Hantzberg" userId="a0070167-6abf-4027-812c-4ce743cc0f4c" providerId="ADAL" clId="{33AE52D6-A455-4BBB-A1A3-6C1B97CE5235}" dt="2022-03-10T17:29:08.649" v="246" actId="47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Joric Hantzberg" userId="a0070167-6abf-4027-812c-4ce743cc0f4c" providerId="ADAL" clId="{33AE52D6-A455-4BBB-A1A3-6C1B97CE5235}" dt="2022-03-10T17:29:09.946" v="253" actId="47"/>
          <pc:sldLayoutMkLst>
            <pc:docMk/>
            <pc:sldMasterMk cId="0" sldId="2147483674"/>
            <pc:sldLayoutMk cId="0" sldId="2147483672"/>
          </pc:sldLayoutMkLst>
        </pc:sldLayoutChg>
      </pc:sldMasterChg>
      <pc:sldMasterChg chg="del delSldLayout">
        <pc:chgData name="Joric Hantzberg" userId="a0070167-6abf-4027-812c-4ce743cc0f4c" providerId="ADAL" clId="{33AE52D6-A455-4BBB-A1A3-6C1B97CE5235}" dt="2022-03-10T17:29:12.593" v="274" actId="47"/>
        <pc:sldMasterMkLst>
          <pc:docMk/>
          <pc:sldMasterMk cId="0" sldId="2147483675"/>
        </pc:sldMasterMkLst>
        <pc:sldLayoutChg chg="del">
          <pc:chgData name="Joric Hantzberg" userId="a0070167-6abf-4027-812c-4ce743cc0f4c" providerId="ADAL" clId="{33AE52D6-A455-4BBB-A1A3-6C1B97CE5235}" dt="2022-03-10T17:29:12.593" v="274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  <pc:docChgLst>
    <pc:chgData name="Utilisateur invité" userId="S::urn:spo:anon#e703029dde0a0ce1c4aaca9bb67a754af19f4e02871f0c804bd8b8064ca176e0::" providerId="AD" clId="Web-{3E965B68-E9B7-9DCA-7DE2-EA4C946F2F9C}"/>
    <pc:docChg chg="addSld modSld">
      <pc:chgData name="Utilisateur invité" userId="S::urn:spo:anon#e703029dde0a0ce1c4aaca9bb67a754af19f4e02871f0c804bd8b8064ca176e0::" providerId="AD" clId="Web-{3E965B68-E9B7-9DCA-7DE2-EA4C946F2F9C}" dt="2022-03-10T14:50:45.932" v="4" actId="20577"/>
      <pc:docMkLst>
        <pc:docMk/>
      </pc:docMkLst>
      <pc:sldChg chg="modSp new">
        <pc:chgData name="Utilisateur invité" userId="S::urn:spo:anon#e703029dde0a0ce1c4aaca9bb67a754af19f4e02871f0c804bd8b8064ca176e0::" providerId="AD" clId="Web-{3E965B68-E9B7-9DCA-7DE2-EA4C946F2F9C}" dt="2022-03-10T14:50:45.932" v="4" actId="20577"/>
        <pc:sldMkLst>
          <pc:docMk/>
          <pc:sldMk cId="2526242667" sldId="310"/>
        </pc:sldMkLst>
        <pc:spChg chg="mod">
          <ac:chgData name="Utilisateur invité" userId="S::urn:spo:anon#e703029dde0a0ce1c4aaca9bb67a754af19f4e02871f0c804bd8b8064ca176e0::" providerId="AD" clId="Web-{3E965B68-E9B7-9DCA-7DE2-EA4C946F2F9C}" dt="2022-03-10T14:50:45.932" v="4" actId="20577"/>
          <ac:spMkLst>
            <pc:docMk/>
            <pc:sldMk cId="2526242667" sldId="310"/>
            <ac:spMk id="2" creationId="{8F33666C-E2CE-4449-9CF8-2D8A104B810B}"/>
          </ac:spMkLst>
        </pc:spChg>
        <pc:spChg chg="mod">
          <ac:chgData name="Utilisateur invité" userId="S::urn:spo:anon#e703029dde0a0ce1c4aaca9bb67a754af19f4e02871f0c804bd8b8064ca176e0::" providerId="AD" clId="Web-{3E965B68-E9B7-9DCA-7DE2-EA4C946F2F9C}" dt="2022-03-10T14:50:39.370" v="3" actId="1076"/>
          <ac:spMkLst>
            <pc:docMk/>
            <pc:sldMk cId="2526242667" sldId="310"/>
            <ac:spMk id="3" creationId="{C7F7E18A-50F6-4722-80D3-58851F9AAC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130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824130ea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824130ea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98d7226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998d7226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427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162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047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1741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8d722621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8d722621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801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1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68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69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76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8"/>
          <p:cNvGrpSpPr/>
          <p:nvPr/>
        </p:nvGrpSpPr>
        <p:grpSpPr>
          <a:xfrm>
            <a:off x="-585686" y="-1099379"/>
            <a:ext cx="10929760" cy="7352891"/>
            <a:chOff x="-585686" y="-1099379"/>
            <a:chExt cx="10929760" cy="7352891"/>
          </a:xfrm>
        </p:grpSpPr>
        <p:sp>
          <p:nvSpPr>
            <p:cNvPr id="83" name="Google Shape;83;p8"/>
            <p:cNvSpPr/>
            <p:nvPr/>
          </p:nvSpPr>
          <p:spPr>
            <a:xfrm rot="315833">
              <a:off x="-470260" y="2809509"/>
              <a:ext cx="2437809" cy="2628347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315833">
              <a:off x="-13572" y="3038950"/>
              <a:ext cx="2377152" cy="288229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rot="315833">
              <a:off x="-286641" y="3248850"/>
              <a:ext cx="2747897" cy="288469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315633">
              <a:off x="6771567" y="-971975"/>
              <a:ext cx="2924002" cy="3152541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rot="315633">
              <a:off x="6951891" y="-552494"/>
              <a:ext cx="2851248" cy="345713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315633">
              <a:off x="6896466" y="-360189"/>
              <a:ext cx="3295933" cy="346001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2716500" y="29041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subTitle" idx="1"/>
          </p:nvPr>
        </p:nvSpPr>
        <p:spPr>
          <a:xfrm>
            <a:off x="1986000" y="17506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3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29" name="Google Shape;129;p13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4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38" name="Google Shape;138;p14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14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4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5"/>
          <p:cNvGrpSpPr/>
          <p:nvPr/>
        </p:nvGrpSpPr>
        <p:grpSpPr>
          <a:xfrm>
            <a:off x="-1870949" y="-2015865"/>
            <a:ext cx="12501888" cy="9499587"/>
            <a:chOff x="-1870949" y="-2015865"/>
            <a:chExt cx="12501888" cy="9499587"/>
          </a:xfrm>
        </p:grpSpPr>
        <p:sp>
          <p:nvSpPr>
            <p:cNvPr id="145" name="Google Shape;145;p15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5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5"/>
            <p:cNvSpPr/>
            <p:nvPr/>
          </p:nvSpPr>
          <p:spPr>
            <a:xfrm rot="10463436">
              <a:off x="8101045" y="-1455062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5"/>
            <p:cNvSpPr/>
            <p:nvPr/>
          </p:nvSpPr>
          <p:spPr>
            <a:xfrm rot="10463436">
              <a:off x="7693739" y="-1870925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10463436">
              <a:off x="7691103" y="-1889993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 rot="-336564">
              <a:off x="-1374459" y="4490863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 rot="-336564">
              <a:off x="-1738147" y="4507557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subTitle" idx="1"/>
          </p:nvPr>
        </p:nvSpPr>
        <p:spPr>
          <a:xfrm>
            <a:off x="1573800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2"/>
          </p:nvPr>
        </p:nvSpPr>
        <p:spPr>
          <a:xfrm>
            <a:off x="1573800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15"/>
          <p:cNvSpPr txBox="1">
            <a:spLocks noGrp="1"/>
          </p:cNvSpPr>
          <p:nvPr>
            <p:ph type="title" idx="3" hasCustomPrompt="1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7" name="Google Shape;157;p15"/>
          <p:cNvSpPr txBox="1">
            <a:spLocks noGrp="1"/>
          </p:cNvSpPr>
          <p:nvPr>
            <p:ph type="subTitle" idx="4"/>
          </p:nvPr>
        </p:nvSpPr>
        <p:spPr>
          <a:xfrm>
            <a:off x="1573800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subTitle" idx="5"/>
          </p:nvPr>
        </p:nvSpPr>
        <p:spPr>
          <a:xfrm>
            <a:off x="1573800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title" idx="6" hasCustomPrompt="1"/>
          </p:nvPr>
        </p:nvSpPr>
        <p:spPr>
          <a:xfrm>
            <a:off x="718284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5"/>
          <p:cNvSpPr txBox="1">
            <a:spLocks noGrp="1"/>
          </p:cNvSpPr>
          <p:nvPr>
            <p:ph type="subTitle" idx="7"/>
          </p:nvPr>
        </p:nvSpPr>
        <p:spPr>
          <a:xfrm>
            <a:off x="1573800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ubTitle" idx="8"/>
          </p:nvPr>
        </p:nvSpPr>
        <p:spPr>
          <a:xfrm>
            <a:off x="1573800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2" name="Google Shape;162;p15"/>
          <p:cNvSpPr txBox="1">
            <a:spLocks noGrp="1"/>
          </p:cNvSpPr>
          <p:nvPr>
            <p:ph type="title" idx="9" hasCustomPrompt="1"/>
          </p:nvPr>
        </p:nvSpPr>
        <p:spPr>
          <a:xfrm>
            <a:off x="718284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5"/>
          <p:cNvSpPr txBox="1">
            <a:spLocks noGrp="1"/>
          </p:cNvSpPr>
          <p:nvPr>
            <p:ph type="subTitle" idx="13"/>
          </p:nvPr>
        </p:nvSpPr>
        <p:spPr>
          <a:xfrm>
            <a:off x="5261925" y="147049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subTitle" idx="14"/>
          </p:nvPr>
        </p:nvSpPr>
        <p:spPr>
          <a:xfrm>
            <a:off x="5261925" y="163847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title" idx="15" hasCustomPrompt="1"/>
          </p:nvPr>
        </p:nvSpPr>
        <p:spPr>
          <a:xfrm>
            <a:off x="4406409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5"/>
          <p:cNvSpPr txBox="1">
            <a:spLocks noGrp="1"/>
          </p:cNvSpPr>
          <p:nvPr>
            <p:ph type="subTitle" idx="16"/>
          </p:nvPr>
        </p:nvSpPr>
        <p:spPr>
          <a:xfrm>
            <a:off x="5261925" y="259142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7" name="Google Shape;167;p15"/>
          <p:cNvSpPr txBox="1">
            <a:spLocks noGrp="1"/>
          </p:cNvSpPr>
          <p:nvPr>
            <p:ph type="subTitle" idx="17"/>
          </p:nvPr>
        </p:nvSpPr>
        <p:spPr>
          <a:xfrm>
            <a:off x="5261925" y="2759400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title" idx="18" hasCustomPrompt="1"/>
          </p:nvPr>
        </p:nvSpPr>
        <p:spPr>
          <a:xfrm>
            <a:off x="4406409" y="2526786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5"/>
          <p:cNvSpPr txBox="1">
            <a:spLocks noGrp="1"/>
          </p:cNvSpPr>
          <p:nvPr>
            <p:ph type="subTitle" idx="19"/>
          </p:nvPr>
        </p:nvSpPr>
        <p:spPr>
          <a:xfrm>
            <a:off x="5261925" y="3712349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subTitle" idx="20"/>
          </p:nvPr>
        </p:nvSpPr>
        <p:spPr>
          <a:xfrm>
            <a:off x="5261925" y="3880325"/>
            <a:ext cx="2680200" cy="7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title" idx="21" hasCustomPrompt="1"/>
          </p:nvPr>
        </p:nvSpPr>
        <p:spPr>
          <a:xfrm>
            <a:off x="4406409" y="364771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6"/>
          <p:cNvGrpSpPr/>
          <p:nvPr/>
        </p:nvGrpSpPr>
        <p:grpSpPr>
          <a:xfrm>
            <a:off x="-2027980" y="-2596320"/>
            <a:ext cx="14549688" cy="10668394"/>
            <a:chOff x="-2027980" y="-2596320"/>
            <a:chExt cx="14549688" cy="10668394"/>
          </a:xfrm>
        </p:grpSpPr>
        <p:grpSp>
          <p:nvGrpSpPr>
            <p:cNvPr id="174" name="Google Shape;174;p16"/>
            <p:cNvGrpSpPr/>
            <p:nvPr/>
          </p:nvGrpSpPr>
          <p:grpSpPr>
            <a:xfrm rot="2219984">
              <a:off x="-1194691" y="3296805"/>
              <a:ext cx="3796561" cy="4039571"/>
              <a:chOff x="7558301" y="3163860"/>
              <a:chExt cx="3072638" cy="3269311"/>
            </a:xfrm>
          </p:grpSpPr>
          <p:sp>
            <p:nvSpPr>
              <p:cNvPr id="175" name="Google Shape;175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6"/>
            <p:cNvGrpSpPr/>
            <p:nvPr/>
          </p:nvGrpSpPr>
          <p:grpSpPr>
            <a:xfrm rot="2219984">
              <a:off x="7891859" y="-1860620"/>
              <a:ext cx="3796561" cy="4039571"/>
              <a:chOff x="7558301" y="3163860"/>
              <a:chExt cx="3072638" cy="3269311"/>
            </a:xfrm>
          </p:grpSpPr>
          <p:sp>
            <p:nvSpPr>
              <p:cNvPr id="179" name="Google Shape;179;p16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3974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subTitle" idx="2"/>
          </p:nvPr>
        </p:nvSpPr>
        <p:spPr>
          <a:xfrm>
            <a:off x="33974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subTitle" idx="3"/>
          </p:nvPr>
        </p:nvSpPr>
        <p:spPr>
          <a:xfrm>
            <a:off x="8198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8198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subTitle" idx="5"/>
          </p:nvPr>
        </p:nvSpPr>
        <p:spPr>
          <a:xfrm>
            <a:off x="5975075" y="2494871"/>
            <a:ext cx="23490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subTitle" idx="6"/>
          </p:nvPr>
        </p:nvSpPr>
        <p:spPr>
          <a:xfrm>
            <a:off x="5975075" y="2688300"/>
            <a:ext cx="23490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1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Rapport de Soutenance: 1</a:t>
            </a:r>
            <a:endParaRPr sz="4800"/>
          </a:p>
        </p:txBody>
      </p:sp>
      <p:sp>
        <p:nvSpPr>
          <p:cNvPr id="329" name="Google Shape;329;p29"/>
          <p:cNvSpPr txBox="1">
            <a:spLocks noGrp="1"/>
          </p:cNvSpPr>
          <p:nvPr>
            <p:ph type="subTitle" idx="1"/>
          </p:nvPr>
        </p:nvSpPr>
        <p:spPr>
          <a:xfrm>
            <a:off x="0" y="134650"/>
            <a:ext cx="1775775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Hantzberg Joric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Olaru Raoul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Gallier Arthur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2716500" y="1146058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2000"/>
              <a:t>REPRISE NIVEAU ET COLLISION</a:t>
            </a:r>
          </a:p>
        </p:txBody>
      </p:sp>
      <p:pic>
        <p:nvPicPr>
          <p:cNvPr id="5" name="Picture 4" descr="Une image contenant carte&#10;&#10;Description générée automatiquement">
            <a:extLst>
              <a:ext uri="{FF2B5EF4-FFF2-40B4-BE49-F238E27FC236}">
                <a16:creationId xmlns:a16="http://schemas.microsoft.com/office/drawing/2014/main" id="{895581AC-93DB-4E37-AD7E-5C6AE21BB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89" y="1712247"/>
            <a:ext cx="5387718" cy="2325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476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3666C-E2CE-4449-9CF8-2D8A104B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6" y="919296"/>
            <a:ext cx="3711000" cy="393900"/>
          </a:xfrm>
        </p:spPr>
        <p:txBody>
          <a:bodyPr/>
          <a:lstStyle/>
          <a:p>
            <a:r>
              <a:rPr lang="fr-FR" sz="2000" dirty="0"/>
              <a:t>INVENTAIRE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F7E18A-50F6-4722-80D3-58851F9AA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0952" y="2816445"/>
            <a:ext cx="5172000" cy="1314300"/>
          </a:xfrm>
        </p:spPr>
        <p:txBody>
          <a:bodyPr/>
          <a:lstStyle/>
          <a:p>
            <a:endParaRPr lang="fr-FR"/>
          </a:p>
        </p:txBody>
      </p:sp>
      <p:pic>
        <p:nvPicPr>
          <p:cNvPr id="4" name="Image 4" descr="Une image contenant texte, en bois&#10;&#10;Description générée automatiquement">
            <a:extLst>
              <a:ext uri="{FF2B5EF4-FFF2-40B4-BE49-F238E27FC236}">
                <a16:creationId xmlns:a16="http://schemas.microsoft.com/office/drawing/2014/main" id="{3182CEC4-7586-41CB-9F93-493818690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47" y="1411323"/>
            <a:ext cx="2820429" cy="1231917"/>
          </a:xfrm>
          <a:prstGeom prst="rect">
            <a:avLst/>
          </a:prstGeom>
        </p:spPr>
      </p:pic>
      <p:pic>
        <p:nvPicPr>
          <p:cNvPr id="6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B3F6D3C7-DDD4-48F5-86EE-29377C52F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731" y="1464225"/>
            <a:ext cx="2743200" cy="2523969"/>
          </a:xfrm>
          <a:prstGeom prst="rect">
            <a:avLst/>
          </a:prstGeom>
        </p:spPr>
      </p:pic>
      <p:pic>
        <p:nvPicPr>
          <p:cNvPr id="7" name="Image 7">
            <a:extLst>
              <a:ext uri="{FF2B5EF4-FFF2-40B4-BE49-F238E27FC236}">
                <a16:creationId xmlns:a16="http://schemas.microsoft.com/office/drawing/2014/main" id="{30C8E57E-23F9-47A8-93B4-20AC1E10D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596" y="2689139"/>
            <a:ext cx="1260390" cy="1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2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b="1" dirty="0"/>
          </a:p>
        </p:txBody>
      </p:sp>
      <p:sp>
        <p:nvSpPr>
          <p:cNvPr id="31" name="Google Shape;391;p34">
            <a:extLst>
              <a:ext uri="{FF2B5EF4-FFF2-40B4-BE49-F238E27FC236}">
                <a16:creationId xmlns:a16="http://schemas.microsoft.com/office/drawing/2014/main" id="{D2B9E5A6-92B2-421F-BBB5-AFDE3E947BFC}"/>
              </a:ext>
            </a:extLst>
          </p:cNvPr>
          <p:cNvSpPr txBox="1">
            <a:spLocks/>
          </p:cNvSpPr>
          <p:nvPr/>
        </p:nvSpPr>
        <p:spPr>
          <a:xfrm>
            <a:off x="2722825" y="1695533"/>
            <a:ext cx="3698350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buFontTx/>
              <a:buChar char="-"/>
            </a:pPr>
            <a:r>
              <a:rPr lang="fr-FR" sz="1600" dirty="0">
                <a:solidFill>
                  <a:schemeClr val="accent3"/>
                </a:solidFill>
                <a:latin typeface="Montserrat"/>
              </a:rPr>
              <a:t>Rythme intense (groupe de 3)</a:t>
            </a:r>
          </a:p>
          <a:p>
            <a:pPr marL="285750" indent="-285750" algn="l">
              <a:buFontTx/>
              <a:buChar char="-"/>
            </a:pPr>
            <a:r>
              <a:rPr lang="fr-FR" sz="1600" dirty="0">
                <a:solidFill>
                  <a:schemeClr val="accent3"/>
                </a:solidFill>
                <a:latin typeface="Montserrat"/>
              </a:rPr>
              <a:t>Un peu de mal a se lancer au début</a:t>
            </a:r>
          </a:p>
          <a:p>
            <a:pPr marL="285750" indent="-285750" algn="l">
              <a:buFontTx/>
              <a:buChar char="-"/>
            </a:pPr>
            <a:r>
              <a:rPr lang="fr-FR" sz="1600" dirty="0">
                <a:solidFill>
                  <a:schemeClr val="accent3"/>
                </a:solidFill>
                <a:latin typeface="Montserrat"/>
              </a:rPr>
              <a:t>Les délais sont tenus </a:t>
            </a:r>
          </a:p>
          <a:p>
            <a:pPr marL="285750" indent="-285750" algn="l">
              <a:buFontTx/>
              <a:buChar char="-"/>
            </a:pPr>
            <a:r>
              <a:rPr lang="fr-FR" sz="1600" dirty="0">
                <a:solidFill>
                  <a:schemeClr val="accent3"/>
                </a:solidFill>
                <a:latin typeface="Montserrat"/>
              </a:rPr>
              <a:t>Projet intéressant et </a:t>
            </a:r>
            <a:r>
              <a:rPr lang="fr-FR" sz="1600" dirty="0">
                <a:solidFill>
                  <a:schemeClr val="accent3"/>
                </a:solidFill>
                <a:latin typeface="Montserrat"/>
                <a:sym typeface="Montserrat"/>
              </a:rPr>
              <a:t>instructif</a:t>
            </a:r>
          </a:p>
          <a:p>
            <a:pPr marL="285750" indent="-285750" algn="l">
              <a:buFontTx/>
              <a:buChar char="-"/>
            </a:pP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Sommaire</a:t>
            </a:r>
            <a:endParaRPr sz="3600"/>
          </a:p>
        </p:txBody>
      </p:sp>
      <p:sp>
        <p:nvSpPr>
          <p:cNvPr id="341" name="Google Shape;341;p31"/>
          <p:cNvSpPr txBox="1">
            <a:spLocks noGrp="1"/>
          </p:cNvSpPr>
          <p:nvPr>
            <p:ph type="subTitle" idx="1"/>
          </p:nvPr>
        </p:nvSpPr>
        <p:spPr>
          <a:xfrm>
            <a:off x="1573800" y="1639318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PRESENTATION DU PROJET</a:t>
            </a:r>
            <a:endParaRPr/>
          </a:p>
        </p:txBody>
      </p:sp>
      <p:sp>
        <p:nvSpPr>
          <p:cNvPr id="343" name="Google Shape;343;p31"/>
          <p:cNvSpPr txBox="1">
            <a:spLocks noGrp="1"/>
          </p:cNvSpPr>
          <p:nvPr>
            <p:ph type="title" idx="3"/>
          </p:nvPr>
        </p:nvSpPr>
        <p:spPr>
          <a:xfrm>
            <a:off x="718284" y="1405861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</p:txBody>
      </p:sp>
      <p:sp>
        <p:nvSpPr>
          <p:cNvPr id="344" name="Google Shape;344;p31"/>
          <p:cNvSpPr txBox="1">
            <a:spLocks noGrp="1"/>
          </p:cNvSpPr>
          <p:nvPr>
            <p:ph type="subTitle" idx="4"/>
          </p:nvPr>
        </p:nvSpPr>
        <p:spPr>
          <a:xfrm>
            <a:off x="5296714" y="2289867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DU PLANNING</a:t>
            </a:r>
            <a:endParaRPr/>
          </a:p>
        </p:txBody>
      </p:sp>
      <p:sp>
        <p:nvSpPr>
          <p:cNvPr id="346" name="Google Shape;346;p31"/>
          <p:cNvSpPr txBox="1">
            <a:spLocks noGrp="1"/>
          </p:cNvSpPr>
          <p:nvPr>
            <p:ph type="title" idx="6"/>
          </p:nvPr>
        </p:nvSpPr>
        <p:spPr>
          <a:xfrm>
            <a:off x="4424869" y="2041198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347" name="Google Shape;347;p31"/>
          <p:cNvSpPr txBox="1">
            <a:spLocks noGrp="1"/>
          </p:cNvSpPr>
          <p:nvPr>
            <p:ph type="subTitle" idx="7"/>
          </p:nvPr>
        </p:nvSpPr>
        <p:spPr>
          <a:xfrm>
            <a:off x="1437729" y="3228440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 TACHES INDIVIDUELLES</a:t>
            </a:r>
            <a:endParaRPr/>
          </a:p>
        </p:txBody>
      </p:sp>
      <p:sp>
        <p:nvSpPr>
          <p:cNvPr id="349" name="Google Shape;349;p31"/>
          <p:cNvSpPr txBox="1">
            <a:spLocks noGrp="1"/>
          </p:cNvSpPr>
          <p:nvPr>
            <p:ph type="title" idx="9"/>
          </p:nvPr>
        </p:nvSpPr>
        <p:spPr>
          <a:xfrm>
            <a:off x="616500" y="2940140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/>
          </a:p>
        </p:txBody>
      </p:sp>
      <p:sp>
        <p:nvSpPr>
          <p:cNvPr id="350" name="Google Shape;350;p31"/>
          <p:cNvSpPr txBox="1">
            <a:spLocks noGrp="1"/>
          </p:cNvSpPr>
          <p:nvPr>
            <p:ph type="subTitle" idx="13"/>
          </p:nvPr>
        </p:nvSpPr>
        <p:spPr>
          <a:xfrm>
            <a:off x="5296714" y="3968234"/>
            <a:ext cx="26802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352" name="Google Shape;352;p31"/>
          <p:cNvSpPr txBox="1">
            <a:spLocks noGrp="1"/>
          </p:cNvSpPr>
          <p:nvPr>
            <p:ph type="title" idx="15"/>
          </p:nvPr>
        </p:nvSpPr>
        <p:spPr>
          <a:xfrm>
            <a:off x="4424869" y="3718105"/>
            <a:ext cx="957300" cy="5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2716500" y="1146058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LE PROJET</a:t>
            </a:r>
            <a:endParaRPr sz="2000"/>
          </a:p>
        </p:txBody>
      </p:sp>
      <p:sp>
        <p:nvSpPr>
          <p:cNvPr id="399" name="Google Shape;399;p35"/>
          <p:cNvSpPr txBox="1">
            <a:spLocks noGrp="1"/>
          </p:cNvSpPr>
          <p:nvPr>
            <p:ph type="subTitle" idx="1"/>
          </p:nvPr>
        </p:nvSpPr>
        <p:spPr>
          <a:xfrm>
            <a:off x="1986000" y="1801475"/>
            <a:ext cx="5172000" cy="13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The legendary world: Eldorado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MMORG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2D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Modifications des niveaux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Suppression des sorts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>
            <a:spLocks noGrp="1"/>
          </p:cNvSpPr>
          <p:nvPr>
            <p:ph type="title"/>
          </p:nvPr>
        </p:nvSpPr>
        <p:spPr>
          <a:xfrm>
            <a:off x="1996949" y="3490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 DE REALISATION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599DF-AB17-4907-A58D-0CB5A00B9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545" y="564700"/>
            <a:ext cx="3840212" cy="2753700"/>
          </a:xfrm>
        </p:spPr>
        <p:txBody>
          <a:bodyPr/>
          <a:lstStyle/>
          <a:p>
            <a:pPr marL="152400" indent="0">
              <a:buNone/>
            </a:pPr>
            <a:r>
              <a:rPr lang="fr-FR"/>
              <a:t>S1 :</a:t>
            </a:r>
          </a:p>
          <a:p>
            <a:pPr>
              <a:buFontTx/>
              <a:buChar char="-"/>
            </a:pPr>
            <a:r>
              <a:rPr lang="fr-FR"/>
              <a:t>Début de création du niveau</a:t>
            </a:r>
          </a:p>
          <a:p>
            <a:pPr>
              <a:buFontTx/>
              <a:buChar char="-"/>
            </a:pPr>
            <a:r>
              <a:rPr lang="fr-FR"/>
              <a:t>Inventaire</a:t>
            </a:r>
          </a:p>
          <a:p>
            <a:pPr>
              <a:buFontTx/>
              <a:buChar char="-"/>
            </a:pPr>
            <a:r>
              <a:rPr lang="fr-FR"/>
              <a:t>Déplacement du joueur</a:t>
            </a:r>
          </a:p>
          <a:p>
            <a:pPr>
              <a:buFontTx/>
              <a:buChar char="-"/>
            </a:pPr>
            <a:r>
              <a:rPr lang="fr-FR"/>
              <a:t>Barre de vie</a:t>
            </a:r>
          </a:p>
          <a:p>
            <a:pPr>
              <a:buFontTx/>
              <a:buChar char="-"/>
            </a:pPr>
            <a:r>
              <a:rPr lang="fr-FR"/>
              <a:t>Design d’armes</a:t>
            </a:r>
          </a:p>
          <a:p>
            <a:pPr>
              <a:buFontTx/>
              <a:buChar char="-"/>
            </a:pPr>
            <a:r>
              <a:rPr lang="fr-FR"/>
              <a:t>Serveur multijoueur</a:t>
            </a:r>
          </a:p>
          <a:p>
            <a:pPr>
              <a:buFontTx/>
              <a:buChar char="-"/>
            </a:pPr>
            <a:r>
              <a:rPr lang="fr-FR"/>
              <a:t>Système d’attaque épée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EADF732-5CF3-44E5-829B-BEFE36865694}"/>
              </a:ext>
            </a:extLst>
          </p:cNvPr>
          <p:cNvSpPr txBox="1">
            <a:spLocks/>
          </p:cNvSpPr>
          <p:nvPr/>
        </p:nvSpPr>
        <p:spPr>
          <a:xfrm>
            <a:off x="4571999" y="1941550"/>
            <a:ext cx="3840212" cy="27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52400" indent="0">
              <a:buFont typeface="Montserrat"/>
              <a:buNone/>
            </a:pPr>
            <a:r>
              <a:rPr lang="fr-FR"/>
              <a:t>S2 :</a:t>
            </a:r>
          </a:p>
          <a:p>
            <a:pPr>
              <a:buFontTx/>
              <a:buChar char="-"/>
            </a:pPr>
            <a:r>
              <a:rPr lang="fr-FR"/>
              <a:t>Création du niveau</a:t>
            </a:r>
          </a:p>
          <a:p>
            <a:pPr>
              <a:buFontTx/>
              <a:buChar char="-"/>
            </a:pPr>
            <a:r>
              <a:rPr lang="fr-FR"/>
              <a:t>Design d’armes terminé</a:t>
            </a:r>
          </a:p>
          <a:p>
            <a:pPr>
              <a:buFontTx/>
              <a:buChar char="-"/>
            </a:pPr>
            <a:r>
              <a:rPr lang="fr-FR"/>
              <a:t>Attaque arc</a:t>
            </a:r>
          </a:p>
          <a:p>
            <a:pPr>
              <a:buFontTx/>
              <a:buChar char="-"/>
            </a:pPr>
            <a:r>
              <a:rPr lang="fr-FR"/>
              <a:t>Début des monstres</a:t>
            </a:r>
          </a:p>
          <a:p>
            <a:pPr>
              <a:buFontTx/>
              <a:buChar char="-"/>
            </a:pPr>
            <a:r>
              <a:rPr lang="fr-FR"/>
              <a:t>Marchands</a:t>
            </a:r>
          </a:p>
          <a:p>
            <a:pPr>
              <a:buFontTx/>
              <a:buChar char="-"/>
            </a:pPr>
            <a:r>
              <a:rPr lang="fr-FR"/>
              <a:t>Coffres</a:t>
            </a:r>
          </a:p>
          <a:p>
            <a:pPr>
              <a:buFontTx/>
              <a:buChar char="-"/>
            </a:pPr>
            <a:r>
              <a:rPr lang="fr-FR"/>
              <a:t>Système de compte </a:t>
            </a:r>
          </a:p>
          <a:p>
            <a:pPr>
              <a:buFontTx/>
              <a:buChar char="-"/>
            </a:pPr>
            <a:r>
              <a:rPr lang="fr-FR"/>
              <a:t>Base de donnée d’items</a:t>
            </a:r>
          </a:p>
          <a:p>
            <a:pPr>
              <a:buFontTx/>
              <a:buChar char="-"/>
            </a:pPr>
            <a:r>
              <a:rPr lang="fr-FR"/>
              <a:t>Début maisons</a:t>
            </a:r>
          </a:p>
          <a:p>
            <a:pPr>
              <a:buFontTx/>
              <a:buChar char="-"/>
            </a:pPr>
            <a:r>
              <a:rPr lang="fr-FR"/>
              <a:t>Site web</a:t>
            </a:r>
          </a:p>
          <a:p>
            <a:pPr>
              <a:buFontTx/>
              <a:buChar char="-"/>
            </a:pPr>
            <a:r>
              <a:rPr lang="fr-FR"/>
              <a:t>Début maitrises</a:t>
            </a:r>
          </a:p>
          <a:p>
            <a:pPr>
              <a:buFontTx/>
              <a:buChar char="-"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2716500" y="1146058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MULTIJOUEUR</a:t>
            </a:r>
            <a:endParaRPr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8CDD7-9C98-4BAF-ACCD-984EB2BB9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14" y="2012384"/>
            <a:ext cx="2559182" cy="18098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1878D-D849-4057-9897-4E9661397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626024"/>
            <a:ext cx="2768584" cy="25825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749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2716500" y="1146058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Barre de vie</a:t>
            </a:r>
            <a:endParaRPr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77C8E-8DF7-404D-865E-101F798B5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038" y="2086983"/>
            <a:ext cx="1732923" cy="11327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CF513-9501-42D9-B6C4-B595693F6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699" y="2240600"/>
            <a:ext cx="2921150" cy="825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9556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2716500" y="1146058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/>
              <a:t>NIVEAU ET ASSET</a:t>
            </a:r>
            <a:endParaRPr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581AC-93DB-4E37-AD7E-5C6AE21BB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36" y="1899767"/>
            <a:ext cx="2770288" cy="17037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EFE70-EDA1-4A28-AD20-1605D28A6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360" y="1991728"/>
            <a:ext cx="3234904" cy="1521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92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2716500" y="1146058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2000"/>
              <a:t>DEPLACEMENT, ATTAQUE ET ANIMATIONS</a:t>
            </a:r>
            <a:endParaRPr sz="2000"/>
          </a:p>
        </p:txBody>
      </p:sp>
      <p:pic>
        <p:nvPicPr>
          <p:cNvPr id="5" name="Picture 4" descr="Une image contenant texte, vert&#10;&#10;Description générée automatiquement">
            <a:extLst>
              <a:ext uri="{FF2B5EF4-FFF2-40B4-BE49-F238E27FC236}">
                <a16:creationId xmlns:a16="http://schemas.microsoft.com/office/drawing/2014/main" id="{895581AC-93DB-4E37-AD7E-5C6AE21BB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36" y="1979697"/>
            <a:ext cx="2770288" cy="1543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0ECEFE70-EDA1-4A28-AD20-1605D28A6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518" y="1686928"/>
            <a:ext cx="2762768" cy="25501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8737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"/>
          <p:cNvSpPr txBox="1">
            <a:spLocks noGrp="1"/>
          </p:cNvSpPr>
          <p:nvPr>
            <p:ph type="title"/>
          </p:nvPr>
        </p:nvSpPr>
        <p:spPr>
          <a:xfrm>
            <a:off x="2716500" y="1146058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2000"/>
              <a:t>BREAKING POTS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581AC-93DB-4E37-AD7E-5C6AE21BB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1478" y="1979697"/>
            <a:ext cx="2752803" cy="1543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CEFE70-EDA1-4A28-AD20-1605D28A6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085" y="1686928"/>
            <a:ext cx="2079633" cy="25501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179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Office PowerPoint</Application>
  <PresentationFormat>On-screen Show (16:9)</PresentationFormat>
  <Paragraphs>54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Rubik Medium</vt:lpstr>
      <vt:lpstr>Montserrat</vt:lpstr>
      <vt:lpstr>Abel</vt:lpstr>
      <vt:lpstr>Arial</vt:lpstr>
      <vt:lpstr>Custal Project Proposal by Slidesgo</vt:lpstr>
      <vt:lpstr>Rapport de Soutenance: 1</vt:lpstr>
      <vt:lpstr>Sommaire</vt:lpstr>
      <vt:lpstr>LE PROJET</vt:lpstr>
      <vt:lpstr>PLANNING DE REALISATION</vt:lpstr>
      <vt:lpstr>MULTIJOUEUR</vt:lpstr>
      <vt:lpstr>Barre de vie</vt:lpstr>
      <vt:lpstr>NIVEAU ET ASSET</vt:lpstr>
      <vt:lpstr>DEPLACEMENT, ATTAQUE ET ANIMATIONS</vt:lpstr>
      <vt:lpstr>BREAKING POTS</vt:lpstr>
      <vt:lpstr>REPRISE NIVEAU ET COLLISION</vt:lpstr>
      <vt:lpstr>INVENTAIRE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Soutenance: 1</dc:title>
  <cp:lastModifiedBy>Joric Hantzberg</cp:lastModifiedBy>
  <cp:revision>1</cp:revision>
  <dcterms:modified xsi:type="dcterms:W3CDTF">2022-03-10T18:40:08Z</dcterms:modified>
</cp:coreProperties>
</file>