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Abel" panose="02000506030000020004" pitchFamily="2" charset="0"/>
      <p:regular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Rubik Medium" panose="020B0604020202020204" charset="-79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Fl5ZSN6sY4FuoDzmS0zih4vua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67e7364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267e7364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67e73649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267e73649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67e73649d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67e73649d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67e73649d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267e73649d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67e73649d_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267e73649d_5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4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14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4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4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4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4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4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4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4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9;p14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23" name="Google Shape;23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1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title" idx="3"/>
          </p:nvPr>
        </p:nvSpPr>
        <p:spPr>
          <a:xfrm>
            <a:off x="718284" y="1405861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 idx="6"/>
          </p:nvPr>
        </p:nvSpPr>
        <p:spPr>
          <a:xfrm>
            <a:off x="718284" y="2526786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title" idx="9"/>
          </p:nvPr>
        </p:nvSpPr>
        <p:spPr>
          <a:xfrm>
            <a:off x="718284" y="3647711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title" idx="15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title" idx="18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title" idx="2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6"/>
          <p:cNvGrpSpPr/>
          <p:nvPr/>
        </p:nvGrpSpPr>
        <p:grpSpPr>
          <a:xfrm>
            <a:off x="-585686" y="-1099379"/>
            <a:ext cx="10929759" cy="7352891"/>
            <a:chOff x="-585686" y="-1099379"/>
            <a:chExt cx="10929759" cy="7352891"/>
          </a:xfrm>
        </p:grpSpPr>
        <p:sp>
          <p:nvSpPr>
            <p:cNvPr id="52" name="Google Shape;52;p16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6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6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6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6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6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7"/>
          <p:cNvGrpSpPr/>
          <p:nvPr/>
        </p:nvGrpSpPr>
        <p:grpSpPr>
          <a:xfrm>
            <a:off x="-1645548" y="-2015865"/>
            <a:ext cx="14188757" cy="10087940"/>
            <a:chOff x="-1645548" y="-2015865"/>
            <a:chExt cx="14188757" cy="10087940"/>
          </a:xfrm>
        </p:grpSpPr>
        <p:grpSp>
          <p:nvGrpSpPr>
            <p:cNvPr id="64" name="Google Shape;64;p17"/>
            <p:cNvGrpSpPr/>
            <p:nvPr/>
          </p:nvGrpSpPr>
          <p:grpSpPr>
            <a:xfrm>
              <a:off x="-1645548" y="-2015865"/>
              <a:ext cx="3359587" cy="8686086"/>
              <a:chOff x="7271352" y="-2015865"/>
              <a:chExt cx="3359587" cy="8686086"/>
            </a:xfrm>
          </p:grpSpPr>
          <p:sp>
            <p:nvSpPr>
              <p:cNvPr id="65" name="Google Shape;65;p1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17"/>
            <p:cNvGrpSpPr/>
            <p:nvPr/>
          </p:nvGrpSpPr>
          <p:grpSpPr>
            <a:xfrm rot="2219984">
              <a:off x="7913360" y="3296805"/>
              <a:ext cx="3796560" cy="4039572"/>
              <a:chOff x="7558302" y="3163860"/>
              <a:chExt cx="3072637" cy="3269312"/>
            </a:xfrm>
          </p:grpSpPr>
          <p:sp>
            <p:nvSpPr>
              <p:cNvPr id="72" name="Google Shape;72;p1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8"/>
          <p:cNvGrpSpPr/>
          <p:nvPr/>
        </p:nvGrpSpPr>
        <p:grpSpPr>
          <a:xfrm>
            <a:off x="-2027979" y="-2596319"/>
            <a:ext cx="14549688" cy="10668394"/>
            <a:chOff x="-2027979" y="-2596319"/>
            <a:chExt cx="14549688" cy="10668394"/>
          </a:xfrm>
        </p:grpSpPr>
        <p:grpSp>
          <p:nvGrpSpPr>
            <p:cNvPr id="79" name="Google Shape;79;p18"/>
            <p:cNvGrpSpPr/>
            <p:nvPr/>
          </p:nvGrpSpPr>
          <p:grpSpPr>
            <a:xfrm rot="2219984">
              <a:off x="-1194690" y="3296805"/>
              <a:ext cx="3796560" cy="4039572"/>
              <a:chOff x="7558302" y="3163860"/>
              <a:chExt cx="3072637" cy="3269312"/>
            </a:xfrm>
          </p:grpSpPr>
          <p:sp>
            <p:nvSpPr>
              <p:cNvPr id="80" name="Google Shape;80;p18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8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8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18"/>
            <p:cNvGrpSpPr/>
            <p:nvPr/>
          </p:nvGrpSpPr>
          <p:grpSpPr>
            <a:xfrm rot="2219984">
              <a:off x="7891860" y="-1860620"/>
              <a:ext cx="3796560" cy="4039572"/>
              <a:chOff x="7558302" y="3163860"/>
              <a:chExt cx="3072637" cy="3269312"/>
            </a:xfrm>
          </p:grpSpPr>
          <p:sp>
            <p:nvSpPr>
              <p:cNvPr id="84" name="Google Shape;84;p18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8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8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7" name="Google Shape;87;p18"/>
          <p:cNvSpPr txBox="1">
            <a:spLocks noGrp="1"/>
          </p:cNvSpPr>
          <p:nvPr>
            <p:ph type="subTitle" idx="1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2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3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4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5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ubTitle" idx="6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0"/>
          <p:cNvGrpSpPr/>
          <p:nvPr/>
        </p:nvGrpSpPr>
        <p:grpSpPr>
          <a:xfrm>
            <a:off x="-3157404" y="-2327775"/>
            <a:ext cx="14457596" cy="9492188"/>
            <a:chOff x="-3157404" y="-2327775"/>
            <a:chExt cx="14457596" cy="9492188"/>
          </a:xfrm>
        </p:grpSpPr>
        <p:sp>
          <p:nvSpPr>
            <p:cNvPr id="97" name="Google Shape;97;p20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0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0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0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0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0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21"/>
          <p:cNvGrpSpPr/>
          <p:nvPr/>
        </p:nvGrpSpPr>
        <p:grpSpPr>
          <a:xfrm>
            <a:off x="6905484" y="3227563"/>
            <a:ext cx="4423512" cy="4265956"/>
            <a:chOff x="6905484" y="3227563"/>
            <a:chExt cx="4423512" cy="4265956"/>
          </a:xfrm>
        </p:grpSpPr>
        <p:sp>
          <p:nvSpPr>
            <p:cNvPr id="106" name="Google Shape;106;p21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1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1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1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-FR" sz="4800"/>
              <a:t>Rapport de Soutenance: 2</a:t>
            </a:r>
            <a:endParaRPr sz="480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0" y="134650"/>
            <a:ext cx="1775775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Hantzberg Joric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Olaru Raoul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Gallier Arthur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>
            <a:spLocks noGrp="1"/>
          </p:cNvSpPr>
          <p:nvPr>
            <p:ph type="title"/>
          </p:nvPr>
        </p:nvSpPr>
        <p:spPr>
          <a:xfrm>
            <a:off x="2716500" y="1146058"/>
            <a:ext cx="3711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-FR" sz="2000"/>
              <a:t>SUITE DU DESIGN DU NIVEAU</a:t>
            </a:r>
            <a:endParaRPr sz="2000"/>
          </a:p>
        </p:txBody>
      </p:sp>
      <p:pic>
        <p:nvPicPr>
          <p:cNvPr id="178" name="Google Shape;17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650" y="1479425"/>
            <a:ext cx="2544675" cy="27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8750" y="1539950"/>
            <a:ext cx="1965024" cy="16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0250" y="3164225"/>
            <a:ext cx="3084923" cy="11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67e73649d_0_7"/>
          <p:cNvSpPr txBox="1">
            <a:spLocks noGrp="1"/>
          </p:cNvSpPr>
          <p:nvPr>
            <p:ph type="title"/>
          </p:nvPr>
        </p:nvSpPr>
        <p:spPr>
          <a:xfrm>
            <a:off x="2716500" y="1146058"/>
            <a:ext cx="3711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-FR" sz="2000"/>
              <a:t>Les ennemis</a:t>
            </a:r>
            <a:endParaRPr sz="2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-FR" sz="2000"/>
              <a:t>Part 1 : Larry et l’animation</a:t>
            </a:r>
            <a:endParaRPr sz="2000"/>
          </a:p>
        </p:txBody>
      </p:sp>
      <p:pic>
        <p:nvPicPr>
          <p:cNvPr id="186" name="Google Shape;186;g1267e73649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450" y="1726324"/>
            <a:ext cx="2378750" cy="15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1267e73649d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7100" y="1775148"/>
            <a:ext cx="2835300" cy="17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>
            <a:spLocks noGrp="1"/>
          </p:cNvSpPr>
          <p:nvPr>
            <p:ph type="title"/>
          </p:nvPr>
        </p:nvSpPr>
        <p:spPr>
          <a:xfrm>
            <a:off x="2716500" y="1146058"/>
            <a:ext cx="3711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-FR" sz="2000"/>
              <a:t>Les ennemis</a:t>
            </a:r>
            <a:endParaRPr sz="2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-FR" sz="2000"/>
              <a:t>Part 2 : l’IA</a:t>
            </a:r>
            <a:endParaRPr sz="2000"/>
          </a:p>
        </p:txBody>
      </p:sp>
      <p:pic>
        <p:nvPicPr>
          <p:cNvPr id="193" name="Google Shape;19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325" y="1704175"/>
            <a:ext cx="4871849" cy="25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000" y="1869808"/>
            <a:ext cx="35718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67e73649d_0_15"/>
          <p:cNvSpPr txBox="1">
            <a:spLocks noGrp="1"/>
          </p:cNvSpPr>
          <p:nvPr>
            <p:ph type="title"/>
          </p:nvPr>
        </p:nvSpPr>
        <p:spPr>
          <a:xfrm>
            <a:off x="2716500" y="1146058"/>
            <a:ext cx="3711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-FR" sz="2000"/>
              <a:t>Les ennemis</a:t>
            </a:r>
            <a:endParaRPr sz="2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-FR" sz="2000"/>
              <a:t>Part 3 : Knockback</a:t>
            </a:r>
            <a:endParaRPr sz="2000"/>
          </a:p>
        </p:txBody>
      </p:sp>
      <p:pic>
        <p:nvPicPr>
          <p:cNvPr id="200" name="Google Shape;200;g1267e73649d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912" y="1645027"/>
            <a:ext cx="3056175" cy="263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67e73649d_2_1"/>
          <p:cNvSpPr txBox="1">
            <a:spLocks noGrp="1"/>
          </p:cNvSpPr>
          <p:nvPr>
            <p:ph type="title"/>
          </p:nvPr>
        </p:nvSpPr>
        <p:spPr>
          <a:xfrm>
            <a:off x="2716500" y="96845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Inventaire</a:t>
            </a:r>
            <a:endParaRPr/>
          </a:p>
        </p:txBody>
      </p:sp>
      <p:sp>
        <p:nvSpPr>
          <p:cNvPr id="206" name="Google Shape;206;g1267e73649d_2_1"/>
          <p:cNvSpPr txBox="1">
            <a:spLocks noGrp="1"/>
          </p:cNvSpPr>
          <p:nvPr>
            <p:ph type="subTitle" idx="1"/>
          </p:nvPr>
        </p:nvSpPr>
        <p:spPr>
          <a:xfrm>
            <a:off x="2109150" y="223552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g1267e73649d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800" y="1483275"/>
            <a:ext cx="2103325" cy="25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1267e73649d_2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675" y="1483275"/>
            <a:ext cx="2168732" cy="25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1267e73649d_2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7488" y="4220500"/>
            <a:ext cx="2849025" cy="513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fr-FR"/>
              <a:t>CONCLUSION</a:t>
            </a:r>
            <a:endParaRPr b="1"/>
          </a:p>
        </p:txBody>
      </p:sp>
      <p:sp>
        <p:nvSpPr>
          <p:cNvPr id="215" name="Google Shape;215;p12"/>
          <p:cNvSpPr txBox="1"/>
          <p:nvPr/>
        </p:nvSpPr>
        <p:spPr>
          <a:xfrm>
            <a:off x="2722825" y="1695533"/>
            <a:ext cx="3698350" cy="1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Char char="-"/>
            </a:pPr>
            <a:r>
              <a:rPr lang="fr-FR" sz="1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Rythme intense (groupe de 3)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Char char="-"/>
            </a:pPr>
            <a:r>
              <a:rPr lang="fr-FR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On prend vite du retard, étant un groupe de 3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Char char="-"/>
            </a:pPr>
            <a:r>
              <a:rPr lang="fr-FR" sz="1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Projet intéressant et instructif</a:t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</a:pPr>
            <a:endParaRPr sz="1800" b="0" i="0" u="none" strike="noStrike" cap="none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fr-FR" sz="3600"/>
              <a:t>Sommaire</a:t>
            </a:r>
            <a:endParaRPr sz="3600"/>
          </a:p>
        </p:txBody>
      </p:sp>
      <p:sp>
        <p:nvSpPr>
          <p:cNvPr id="122" name="Google Shape;122;p2"/>
          <p:cNvSpPr txBox="1">
            <a:spLocks noGrp="1"/>
          </p:cNvSpPr>
          <p:nvPr>
            <p:ph type="subTitle" idx="1"/>
          </p:nvPr>
        </p:nvSpPr>
        <p:spPr>
          <a:xfrm>
            <a:off x="1573800" y="1639318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fr-FR"/>
              <a:t>PRÉSENTATION GÉNÉRALE DU PROJET</a:t>
            </a:r>
            <a:endParaRPr/>
          </a:p>
        </p:txBody>
      </p:sp>
      <p:sp>
        <p:nvSpPr>
          <p:cNvPr id="123" name="Google Shape;123;p2"/>
          <p:cNvSpPr txBox="1">
            <a:spLocks noGrp="1"/>
          </p:cNvSpPr>
          <p:nvPr>
            <p:ph type="title" idx="3"/>
          </p:nvPr>
        </p:nvSpPr>
        <p:spPr>
          <a:xfrm>
            <a:off x="718284" y="1405861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/>
              <a:t>1.</a:t>
            </a:r>
            <a:endParaRPr/>
          </a:p>
        </p:txBody>
      </p:sp>
      <p:sp>
        <p:nvSpPr>
          <p:cNvPr id="124" name="Google Shape;124;p2"/>
          <p:cNvSpPr txBox="1">
            <a:spLocks noGrp="1"/>
          </p:cNvSpPr>
          <p:nvPr>
            <p:ph type="subTitle" idx="4"/>
          </p:nvPr>
        </p:nvSpPr>
        <p:spPr>
          <a:xfrm>
            <a:off x="5296714" y="2289867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fr-FR"/>
              <a:t>PRÉSENTATION DU PLANNING</a:t>
            </a:r>
            <a:endParaRPr/>
          </a:p>
        </p:txBody>
      </p:sp>
      <p:sp>
        <p:nvSpPr>
          <p:cNvPr id="125" name="Google Shape;125;p2"/>
          <p:cNvSpPr txBox="1">
            <a:spLocks noGrp="1"/>
          </p:cNvSpPr>
          <p:nvPr>
            <p:ph type="title" idx="6"/>
          </p:nvPr>
        </p:nvSpPr>
        <p:spPr>
          <a:xfrm>
            <a:off x="4424869" y="2041198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/>
              <a:t>2.</a:t>
            </a:r>
            <a:endParaRPr/>
          </a:p>
        </p:txBody>
      </p:sp>
      <p:sp>
        <p:nvSpPr>
          <p:cNvPr id="126" name="Google Shape;126;p2"/>
          <p:cNvSpPr txBox="1">
            <a:spLocks noGrp="1"/>
          </p:cNvSpPr>
          <p:nvPr>
            <p:ph type="subTitle" idx="7"/>
          </p:nvPr>
        </p:nvSpPr>
        <p:spPr>
          <a:xfrm>
            <a:off x="1437729" y="3228440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fr-FR"/>
              <a:t>PRÉSENTATION DES TÂCHES INDIVIDUELLES</a:t>
            </a:r>
            <a:endParaRPr/>
          </a:p>
        </p:txBody>
      </p:sp>
      <p:sp>
        <p:nvSpPr>
          <p:cNvPr id="127" name="Google Shape;127;p2"/>
          <p:cNvSpPr txBox="1">
            <a:spLocks noGrp="1"/>
          </p:cNvSpPr>
          <p:nvPr>
            <p:ph type="title" idx="9"/>
          </p:nvPr>
        </p:nvSpPr>
        <p:spPr>
          <a:xfrm>
            <a:off x="616500" y="2940140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/>
              <a:t>3.</a:t>
            </a:r>
            <a:endParaRPr/>
          </a:p>
        </p:txBody>
      </p:sp>
      <p:sp>
        <p:nvSpPr>
          <p:cNvPr id="128" name="Google Shape;128;p2"/>
          <p:cNvSpPr txBox="1">
            <a:spLocks noGrp="1"/>
          </p:cNvSpPr>
          <p:nvPr>
            <p:ph type="subTitle" idx="13"/>
          </p:nvPr>
        </p:nvSpPr>
        <p:spPr>
          <a:xfrm>
            <a:off x="5296714" y="3968234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fr-FR"/>
              <a:t>CONCLUSION</a:t>
            </a:r>
            <a:endParaRPr/>
          </a:p>
        </p:txBody>
      </p:sp>
      <p:sp>
        <p:nvSpPr>
          <p:cNvPr id="129" name="Google Shape;129;p2"/>
          <p:cNvSpPr txBox="1">
            <a:spLocks noGrp="1"/>
          </p:cNvSpPr>
          <p:nvPr>
            <p:ph type="title" idx="15"/>
          </p:nvPr>
        </p:nvSpPr>
        <p:spPr>
          <a:xfrm>
            <a:off x="4424869" y="3718105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/>
              <a:t>4.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>
            <a:spLocks noGrp="1"/>
          </p:cNvSpPr>
          <p:nvPr>
            <p:ph type="title"/>
          </p:nvPr>
        </p:nvSpPr>
        <p:spPr>
          <a:xfrm>
            <a:off x="2716500" y="1146058"/>
            <a:ext cx="3711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-FR" sz="2000"/>
              <a:t>AVANCEMENT DU PROJET</a:t>
            </a:r>
            <a:endParaRPr sz="2000"/>
          </a:p>
        </p:txBody>
      </p:sp>
      <p:sp>
        <p:nvSpPr>
          <p:cNvPr id="135" name="Google Shape;135;p3"/>
          <p:cNvSpPr txBox="1">
            <a:spLocks noGrp="1"/>
          </p:cNvSpPr>
          <p:nvPr>
            <p:ph type="subTitle" idx="1"/>
          </p:nvPr>
        </p:nvSpPr>
        <p:spPr>
          <a:xfrm>
            <a:off x="1506450" y="1857900"/>
            <a:ext cx="6129000" cy="22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Avancement satisfaisant, on est content de comment le jeu avance.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Léger retard sur le planning, à 3 on est vite surchargés.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>
            <a:spLocks noGrp="1"/>
          </p:cNvSpPr>
          <p:nvPr>
            <p:ph type="title"/>
          </p:nvPr>
        </p:nvSpPr>
        <p:spPr>
          <a:xfrm>
            <a:off x="2654716" y="919296"/>
            <a:ext cx="3711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-FR" sz="2000"/>
              <a:t>Site Web</a:t>
            </a:r>
            <a:endParaRPr/>
          </a:p>
        </p:txBody>
      </p:sp>
      <p:sp>
        <p:nvSpPr>
          <p:cNvPr id="141" name="Google Shape;141;p11"/>
          <p:cNvSpPr txBox="1">
            <a:spLocks noGrp="1"/>
          </p:cNvSpPr>
          <p:nvPr>
            <p:ph type="subTitle" idx="1"/>
          </p:nvPr>
        </p:nvSpPr>
        <p:spPr>
          <a:xfrm>
            <a:off x="2070952" y="2816445"/>
            <a:ext cx="51720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pic>
        <p:nvPicPr>
          <p:cNvPr id="142" name="Google Shape;14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125" y="1624534"/>
            <a:ext cx="3063749" cy="170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67e73649d_4_0"/>
          <p:cNvSpPr txBox="1">
            <a:spLocks noGrp="1"/>
          </p:cNvSpPr>
          <p:nvPr>
            <p:ph type="title"/>
          </p:nvPr>
        </p:nvSpPr>
        <p:spPr>
          <a:xfrm>
            <a:off x="2716500" y="1146058"/>
            <a:ext cx="3711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-FR" sz="2000"/>
              <a:t>Problèmes rencontrés</a:t>
            </a:r>
            <a:endParaRPr sz="2000"/>
          </a:p>
        </p:txBody>
      </p:sp>
      <p:sp>
        <p:nvSpPr>
          <p:cNvPr id="148" name="Google Shape;148;g1267e73649d_4_0"/>
          <p:cNvSpPr txBox="1">
            <a:spLocks noGrp="1"/>
          </p:cNvSpPr>
          <p:nvPr>
            <p:ph type="subTitle" idx="1"/>
          </p:nvPr>
        </p:nvSpPr>
        <p:spPr>
          <a:xfrm>
            <a:off x="1506450" y="1857900"/>
            <a:ext cx="6129000" cy="22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Aucun problème du côté de l’entente, l’ambiance de travail est chaleureuse.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-FR"/>
              <a:t>Problèmes individuels 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 txBox="1">
            <a:spLocks noGrp="1"/>
          </p:cNvSpPr>
          <p:nvPr>
            <p:ph type="title"/>
          </p:nvPr>
        </p:nvSpPr>
        <p:spPr>
          <a:xfrm>
            <a:off x="1996949" y="3490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fr-FR"/>
              <a:t>PLANNING DE RÉALISATION</a:t>
            </a:r>
            <a:endParaRPr/>
          </a:p>
        </p:txBody>
      </p:sp>
      <p:sp>
        <p:nvSpPr>
          <p:cNvPr id="154" name="Google Shape;154;p4"/>
          <p:cNvSpPr txBox="1">
            <a:spLocks noGrp="1"/>
          </p:cNvSpPr>
          <p:nvPr>
            <p:ph type="body" idx="1"/>
          </p:nvPr>
        </p:nvSpPr>
        <p:spPr>
          <a:xfrm>
            <a:off x="1626895" y="1450175"/>
            <a:ext cx="3840300" cy="27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-FR"/>
              <a:t>S2 :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-"/>
            </a:pPr>
            <a:r>
              <a:rPr lang="fr-FR"/>
              <a:t>Création du niveau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-"/>
            </a:pPr>
            <a:r>
              <a:rPr lang="fr-FR"/>
              <a:t>Design d’armes terminé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-"/>
            </a:pPr>
            <a:r>
              <a:rPr lang="fr-FR"/>
              <a:t>Attaque arc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-"/>
            </a:pPr>
            <a:r>
              <a:rPr lang="fr-FR"/>
              <a:t>Début des monstres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-"/>
            </a:pPr>
            <a:r>
              <a:rPr lang="fr-FR"/>
              <a:t>Marchands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-"/>
            </a:pPr>
            <a:r>
              <a:rPr lang="fr-FR"/>
              <a:t>Coffres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-"/>
            </a:pPr>
            <a:r>
              <a:rPr lang="fr-FR"/>
              <a:t>Système de compte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-"/>
            </a:pPr>
            <a:r>
              <a:rPr lang="fr-FR"/>
              <a:t>Base de donnée d’items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-"/>
            </a:pPr>
            <a:r>
              <a:rPr lang="fr-FR"/>
              <a:t>Début maisons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-"/>
            </a:pPr>
            <a:r>
              <a:rPr lang="fr-FR"/>
              <a:t>Site web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-"/>
            </a:pPr>
            <a:r>
              <a:rPr lang="fr-FR"/>
              <a:t>Début maîtrises</a:t>
            </a:r>
            <a:endParaRPr/>
          </a:p>
        </p:txBody>
      </p:sp>
      <p:sp>
        <p:nvSpPr>
          <p:cNvPr id="155" name="Google Shape;155;p4"/>
          <p:cNvSpPr txBox="1"/>
          <p:nvPr/>
        </p:nvSpPr>
        <p:spPr>
          <a:xfrm>
            <a:off x="5585249" y="1578975"/>
            <a:ext cx="3840300" cy="27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None/>
            </a:pPr>
            <a:r>
              <a:rPr lang="fr-FR"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fr-FR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fr-FR"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/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-"/>
            </a:pPr>
            <a:r>
              <a:rPr lang="fr-FR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Finir tout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None/>
            </a:pPr>
            <a:endParaRPr sz="1400" b="0" i="0" u="none" strike="noStrike" cap="non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>
            <a:spLocks noGrp="1"/>
          </p:cNvSpPr>
          <p:nvPr>
            <p:ph type="title"/>
          </p:nvPr>
        </p:nvSpPr>
        <p:spPr>
          <a:xfrm>
            <a:off x="2716500" y="991483"/>
            <a:ext cx="3711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-FR" sz="2000"/>
              <a:t>MARCHANDS</a:t>
            </a:r>
            <a:endParaRPr sz="2000"/>
          </a:p>
        </p:txBody>
      </p:sp>
      <p:pic>
        <p:nvPicPr>
          <p:cNvPr id="161" name="Google Shape;16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262" y="1517526"/>
            <a:ext cx="4595474" cy="25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>
            <a:spLocks noGrp="1"/>
          </p:cNvSpPr>
          <p:nvPr>
            <p:ph type="title"/>
          </p:nvPr>
        </p:nvSpPr>
        <p:spPr>
          <a:xfrm>
            <a:off x="2716500" y="1025858"/>
            <a:ext cx="3711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-FR" sz="2000"/>
              <a:t>COMPTES ET SAUVEGARDE</a:t>
            </a:r>
            <a:endParaRPr sz="2000"/>
          </a:p>
        </p:txBody>
      </p:sp>
      <p:pic>
        <p:nvPicPr>
          <p:cNvPr id="167" name="Google Shape;16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675" y="1539950"/>
            <a:ext cx="4750649" cy="26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267e73649d_5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050" y="656000"/>
            <a:ext cx="7094876" cy="383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On-screen Show (16:9)</PresentationFormat>
  <Paragraphs>49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Montserrat</vt:lpstr>
      <vt:lpstr>Abel</vt:lpstr>
      <vt:lpstr>Rubik Medium</vt:lpstr>
      <vt:lpstr>Custal Project Proposal by Slidesgo</vt:lpstr>
      <vt:lpstr>Rapport de Soutenance: 2</vt:lpstr>
      <vt:lpstr>Sommaire</vt:lpstr>
      <vt:lpstr>AVANCEMENT DU PROJET</vt:lpstr>
      <vt:lpstr>Site Web</vt:lpstr>
      <vt:lpstr>Problèmes rencontrés</vt:lpstr>
      <vt:lpstr>PLANNING DE RÉALISATION</vt:lpstr>
      <vt:lpstr>MARCHANDS</vt:lpstr>
      <vt:lpstr>COMPTES ET SAUVEGARDE</vt:lpstr>
      <vt:lpstr>PowerPoint Presentation</vt:lpstr>
      <vt:lpstr>SUITE DU DESIGN DU NIVEAU</vt:lpstr>
      <vt:lpstr>Les ennemis Part 1 : Larry et l’animation</vt:lpstr>
      <vt:lpstr>Les ennemis Part 2 : l’IA</vt:lpstr>
      <vt:lpstr>Les ennemis Part 3 : Knockback</vt:lpstr>
      <vt:lpstr>Inventaire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de Soutenance: 2</dc:title>
  <cp:lastModifiedBy>Joric Hantzberg</cp:lastModifiedBy>
  <cp:revision>1</cp:revision>
  <dcterms:modified xsi:type="dcterms:W3CDTF">2022-04-29T07:09:08Z</dcterms:modified>
</cp:coreProperties>
</file>