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C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6F4EB"/>
          </a:solidFill>
        </a:fill>
      </a:tcStyle>
    </a:wholeTbl>
    <a:band2H>
      <a:tcTxStyle b="def" i="def"/>
      <a:tcStyle>
        <a:tcBdr/>
        <a:fill>
          <a:solidFill>
            <a:srgbClr val="FBFA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3D4CC"/>
          </a:solidFill>
        </a:fill>
      </a:tcStyle>
    </a:wholeTbl>
    <a:band2H>
      <a:tcTxStyle b="def" i="def"/>
      <a:tcStyle>
        <a:tcBdr/>
        <a:fill>
          <a:solidFill>
            <a:srgbClr val="F2EB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0;p14"/>
          <p:cNvGrpSpPr/>
          <p:nvPr/>
        </p:nvGrpSpPr>
        <p:grpSpPr>
          <a:xfrm>
            <a:off x="-2896905" y="-2537290"/>
            <a:ext cx="13462845" cy="9678147"/>
            <a:chOff x="54" y="37"/>
            <a:chExt cx="13462843" cy="9678146"/>
          </a:xfrm>
        </p:grpSpPr>
        <p:sp>
          <p:nvSpPr>
            <p:cNvPr id="11" name="Google Shape;11;p14"/>
            <p:cNvSpPr/>
            <p:nvPr/>
          </p:nvSpPr>
          <p:spPr>
            <a:xfrm rot="1514337">
              <a:off x="8703077" y="626971"/>
              <a:ext cx="3844113" cy="4035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08" y="21600"/>
                  </a:moveTo>
                  <a:lnTo>
                    <a:pt x="8892" y="21572"/>
                  </a:lnTo>
                  <a:lnTo>
                    <a:pt x="0" y="6437"/>
                  </a:lnTo>
                  <a:lnTo>
                    <a:pt x="30" y="6429"/>
                  </a:lnTo>
                  <a:lnTo>
                    <a:pt x="21578" y="0"/>
                  </a:lnTo>
                  <a:lnTo>
                    <a:pt x="21600" y="9077"/>
                  </a:lnTo>
                  <a:lnTo>
                    <a:pt x="21595" y="9084"/>
                  </a:lnTo>
                  <a:close/>
                  <a:moveTo>
                    <a:pt x="73" y="6466"/>
                  </a:moveTo>
                  <a:lnTo>
                    <a:pt x="8919" y="21520"/>
                  </a:lnTo>
                  <a:lnTo>
                    <a:pt x="21551" y="9056"/>
                  </a:lnTo>
                  <a:lnTo>
                    <a:pt x="21527" y="6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2" name="Google Shape;12;p14"/>
            <p:cNvSpPr/>
            <p:nvPr/>
          </p:nvSpPr>
          <p:spPr>
            <a:xfrm rot="1514337">
              <a:off x="621173" y="5449745"/>
              <a:ext cx="3410319" cy="3676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35" y="21600"/>
                  </a:moveTo>
                  <a:lnTo>
                    <a:pt x="3926" y="21577"/>
                  </a:lnTo>
                  <a:lnTo>
                    <a:pt x="0" y="12264"/>
                  </a:lnTo>
                  <a:lnTo>
                    <a:pt x="11589" y="2022"/>
                  </a:lnTo>
                  <a:lnTo>
                    <a:pt x="11595" y="2022"/>
                  </a:lnTo>
                  <a:lnTo>
                    <a:pt x="19710" y="0"/>
                  </a:lnTo>
                  <a:lnTo>
                    <a:pt x="21600" y="4545"/>
                  </a:lnTo>
                  <a:lnTo>
                    <a:pt x="21600" y="4554"/>
                  </a:lnTo>
                  <a:lnTo>
                    <a:pt x="19099" y="18955"/>
                  </a:lnTo>
                  <a:lnTo>
                    <a:pt x="19078" y="18958"/>
                  </a:lnTo>
                  <a:close/>
                  <a:moveTo>
                    <a:pt x="70" y="12278"/>
                  </a:moveTo>
                  <a:lnTo>
                    <a:pt x="3972" y="21538"/>
                  </a:lnTo>
                  <a:lnTo>
                    <a:pt x="19048" y="18910"/>
                  </a:lnTo>
                  <a:lnTo>
                    <a:pt x="21542" y="4551"/>
                  </a:lnTo>
                  <a:lnTo>
                    <a:pt x="19677" y="62"/>
                  </a:lnTo>
                  <a:lnTo>
                    <a:pt x="11617" y="207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" name="Google Shape;13;p14"/>
            <p:cNvSpPr/>
            <p:nvPr/>
          </p:nvSpPr>
          <p:spPr>
            <a:xfrm rot="1514337">
              <a:off x="1744292" y="4809339"/>
              <a:ext cx="3325463" cy="4032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951" y="21600"/>
                  </a:moveTo>
                  <a:lnTo>
                    <a:pt x="6932" y="21590"/>
                  </a:lnTo>
                  <a:lnTo>
                    <a:pt x="0" y="18114"/>
                  </a:lnTo>
                  <a:lnTo>
                    <a:pt x="9" y="18096"/>
                  </a:lnTo>
                  <a:lnTo>
                    <a:pt x="7862" y="279"/>
                  </a:lnTo>
                  <a:lnTo>
                    <a:pt x="7880" y="279"/>
                  </a:lnTo>
                  <a:lnTo>
                    <a:pt x="21600" y="0"/>
                  </a:lnTo>
                  <a:lnTo>
                    <a:pt x="21587" y="31"/>
                  </a:lnTo>
                  <a:lnTo>
                    <a:pt x="15567" y="15715"/>
                  </a:lnTo>
                  <a:lnTo>
                    <a:pt x="15561" y="15718"/>
                  </a:lnTo>
                  <a:close/>
                  <a:moveTo>
                    <a:pt x="72" y="18094"/>
                  </a:moveTo>
                  <a:lnTo>
                    <a:pt x="6947" y="21541"/>
                  </a:lnTo>
                  <a:lnTo>
                    <a:pt x="15517" y="15687"/>
                  </a:lnTo>
                  <a:lnTo>
                    <a:pt x="21518" y="49"/>
                  </a:lnTo>
                  <a:lnTo>
                    <a:pt x="7899" y="32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" name="Google Shape;14;p14"/>
            <p:cNvSpPr/>
            <p:nvPr/>
          </p:nvSpPr>
          <p:spPr>
            <a:xfrm rot="1514337">
              <a:off x="1252477" y="4698321"/>
              <a:ext cx="3844113" cy="4035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08" y="21600"/>
                  </a:moveTo>
                  <a:lnTo>
                    <a:pt x="8892" y="21572"/>
                  </a:lnTo>
                  <a:lnTo>
                    <a:pt x="0" y="6437"/>
                  </a:lnTo>
                  <a:lnTo>
                    <a:pt x="30" y="6429"/>
                  </a:lnTo>
                  <a:lnTo>
                    <a:pt x="21578" y="0"/>
                  </a:lnTo>
                  <a:lnTo>
                    <a:pt x="21600" y="9077"/>
                  </a:lnTo>
                  <a:lnTo>
                    <a:pt x="21595" y="9084"/>
                  </a:lnTo>
                  <a:close/>
                  <a:moveTo>
                    <a:pt x="73" y="6466"/>
                  </a:moveTo>
                  <a:lnTo>
                    <a:pt x="8919" y="21520"/>
                  </a:lnTo>
                  <a:lnTo>
                    <a:pt x="21551" y="9056"/>
                  </a:lnTo>
                  <a:lnTo>
                    <a:pt x="21527" y="6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" name="Google Shape;15;p14"/>
            <p:cNvSpPr/>
            <p:nvPr/>
          </p:nvSpPr>
          <p:spPr>
            <a:xfrm rot="1430264">
              <a:off x="9081767" y="1215834"/>
              <a:ext cx="3378668" cy="3642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35" y="21600"/>
                  </a:moveTo>
                  <a:lnTo>
                    <a:pt x="3926" y="21577"/>
                  </a:lnTo>
                  <a:lnTo>
                    <a:pt x="0" y="12264"/>
                  </a:lnTo>
                  <a:lnTo>
                    <a:pt x="11589" y="2022"/>
                  </a:lnTo>
                  <a:lnTo>
                    <a:pt x="11595" y="2022"/>
                  </a:lnTo>
                  <a:lnTo>
                    <a:pt x="19710" y="0"/>
                  </a:lnTo>
                  <a:lnTo>
                    <a:pt x="21600" y="4545"/>
                  </a:lnTo>
                  <a:lnTo>
                    <a:pt x="21600" y="4554"/>
                  </a:lnTo>
                  <a:lnTo>
                    <a:pt x="19099" y="18955"/>
                  </a:lnTo>
                  <a:lnTo>
                    <a:pt x="19078" y="18958"/>
                  </a:lnTo>
                  <a:close/>
                  <a:moveTo>
                    <a:pt x="70" y="12278"/>
                  </a:moveTo>
                  <a:lnTo>
                    <a:pt x="3972" y="21538"/>
                  </a:lnTo>
                  <a:lnTo>
                    <a:pt x="19048" y="18910"/>
                  </a:lnTo>
                  <a:lnTo>
                    <a:pt x="21542" y="4551"/>
                  </a:lnTo>
                  <a:lnTo>
                    <a:pt x="19677" y="62"/>
                  </a:lnTo>
                  <a:lnTo>
                    <a:pt x="11617" y="207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" name="Google Shape;16;p14"/>
            <p:cNvSpPr/>
            <p:nvPr/>
          </p:nvSpPr>
          <p:spPr>
            <a:xfrm rot="1430264">
              <a:off x="9501607" y="1501607"/>
              <a:ext cx="3294599" cy="3994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951" y="21600"/>
                  </a:moveTo>
                  <a:lnTo>
                    <a:pt x="6932" y="21590"/>
                  </a:lnTo>
                  <a:lnTo>
                    <a:pt x="0" y="18114"/>
                  </a:lnTo>
                  <a:lnTo>
                    <a:pt x="9" y="18096"/>
                  </a:lnTo>
                  <a:lnTo>
                    <a:pt x="7862" y="279"/>
                  </a:lnTo>
                  <a:lnTo>
                    <a:pt x="7880" y="279"/>
                  </a:lnTo>
                  <a:lnTo>
                    <a:pt x="21600" y="0"/>
                  </a:lnTo>
                  <a:lnTo>
                    <a:pt x="21587" y="31"/>
                  </a:lnTo>
                  <a:lnTo>
                    <a:pt x="15567" y="15715"/>
                  </a:lnTo>
                  <a:lnTo>
                    <a:pt x="15561" y="15718"/>
                  </a:lnTo>
                  <a:close/>
                  <a:moveTo>
                    <a:pt x="72" y="18094"/>
                  </a:moveTo>
                  <a:lnTo>
                    <a:pt x="6947" y="21541"/>
                  </a:lnTo>
                  <a:lnTo>
                    <a:pt x="15517" y="15687"/>
                  </a:lnTo>
                  <a:lnTo>
                    <a:pt x="21518" y="49"/>
                  </a:lnTo>
                  <a:lnTo>
                    <a:pt x="7899" y="32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" name="Google Shape;17;p14"/>
            <p:cNvSpPr/>
            <p:nvPr/>
          </p:nvSpPr>
          <p:spPr>
            <a:xfrm>
              <a:off x="5472434" y="3781481"/>
              <a:ext cx="4003501" cy="266250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" name="Google Shape;18;p14"/>
            <p:cNvSpPr/>
            <p:nvPr/>
          </p:nvSpPr>
          <p:spPr>
            <a:xfrm rot="5400000">
              <a:off x="6125481" y="3105784"/>
              <a:ext cx="2687010" cy="4013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  <a:moveTo>
                    <a:pt x="199" y="21467"/>
                  </a:moveTo>
                  <a:lnTo>
                    <a:pt x="21401" y="21467"/>
                  </a:lnTo>
                  <a:lnTo>
                    <a:pt x="21401" y="137"/>
                  </a:lnTo>
                  <a:lnTo>
                    <a:pt x="199" y="13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20" name="Texte du titre"/>
          <p:cNvSpPr txBox="1"/>
          <p:nvPr>
            <p:ph type="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8500"/>
            </a:lvl1pPr>
          </a:lstStyle>
          <a:p>
            <a:pPr/>
            <a:r>
              <a:t>Texte du titre</a:t>
            </a:r>
          </a:p>
        </p:txBody>
      </p:sp>
      <p:sp>
        <p:nvSpPr>
          <p:cNvPr id="21" name="Texte niveau 1…"/>
          <p:cNvSpPr txBox="1"/>
          <p:nvPr>
            <p:ph type="body" sz="quarter" idx="1"/>
          </p:nvPr>
        </p:nvSpPr>
        <p:spPr>
          <a:xfrm>
            <a:off x="2053275" y="3906549"/>
            <a:ext cx="5037600" cy="5427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317500" indent="-177800" algn="ctr">
              <a:buClrTx/>
              <a:buSzTx/>
              <a:buFontTx/>
              <a:buNone/>
            </a:lvl1pPr>
            <a:lvl2pPr marL="317500" indent="279400" algn="ctr">
              <a:buClrTx/>
              <a:buSzTx/>
              <a:buFontTx/>
              <a:buNone/>
            </a:lvl2pPr>
            <a:lvl3pPr marL="317500" indent="736600" algn="ctr">
              <a:buClrTx/>
              <a:buSzTx/>
              <a:buFontTx/>
              <a:buNone/>
            </a:lvl3pPr>
            <a:lvl4pPr marL="317500" indent="1193800" algn="ctr">
              <a:buClrTx/>
              <a:buSzTx/>
              <a:buFontTx/>
              <a:buNone/>
            </a:lvl4pPr>
            <a:lvl5pPr marL="317500" indent="1651000" algn="ctr">
              <a:buClrTx/>
              <a:buSzTx/>
              <a:buFont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22;p15"/>
          <p:cNvGrpSpPr/>
          <p:nvPr/>
        </p:nvGrpSpPr>
        <p:grpSpPr>
          <a:xfrm>
            <a:off x="-1870946" y="-2015866"/>
            <a:ext cx="12501857" cy="9499588"/>
            <a:chOff x="2" y="0"/>
            <a:chExt cx="12501856" cy="9499587"/>
          </a:xfrm>
        </p:grpSpPr>
        <p:sp>
          <p:nvSpPr>
            <p:cNvPr id="29" name="Google Shape;23;p15"/>
            <p:cNvSpPr/>
            <p:nvPr/>
          </p:nvSpPr>
          <p:spPr>
            <a:xfrm rot="21263436">
              <a:off x="9550434" y="5291227"/>
              <a:ext cx="2408709" cy="2596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35" y="21600"/>
                  </a:moveTo>
                  <a:lnTo>
                    <a:pt x="3926" y="21577"/>
                  </a:lnTo>
                  <a:lnTo>
                    <a:pt x="0" y="12264"/>
                  </a:lnTo>
                  <a:lnTo>
                    <a:pt x="11589" y="2022"/>
                  </a:lnTo>
                  <a:lnTo>
                    <a:pt x="11595" y="2022"/>
                  </a:lnTo>
                  <a:lnTo>
                    <a:pt x="19710" y="0"/>
                  </a:lnTo>
                  <a:lnTo>
                    <a:pt x="21600" y="4545"/>
                  </a:lnTo>
                  <a:lnTo>
                    <a:pt x="21600" y="4554"/>
                  </a:lnTo>
                  <a:lnTo>
                    <a:pt x="19099" y="18955"/>
                  </a:lnTo>
                  <a:lnTo>
                    <a:pt x="19078" y="18958"/>
                  </a:lnTo>
                  <a:close/>
                  <a:moveTo>
                    <a:pt x="70" y="12278"/>
                  </a:moveTo>
                  <a:lnTo>
                    <a:pt x="3972" y="21538"/>
                  </a:lnTo>
                  <a:lnTo>
                    <a:pt x="19048" y="18910"/>
                  </a:lnTo>
                  <a:lnTo>
                    <a:pt x="21542" y="4551"/>
                  </a:lnTo>
                  <a:lnTo>
                    <a:pt x="19677" y="62"/>
                  </a:lnTo>
                  <a:lnTo>
                    <a:pt x="11617" y="207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" name="Google Shape;24;p15"/>
            <p:cNvSpPr/>
            <p:nvPr/>
          </p:nvSpPr>
          <p:spPr>
            <a:xfrm rot="21263436">
              <a:off x="10017675" y="5456203"/>
              <a:ext cx="2348776" cy="2847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951" y="21600"/>
                  </a:moveTo>
                  <a:lnTo>
                    <a:pt x="6932" y="21590"/>
                  </a:lnTo>
                  <a:lnTo>
                    <a:pt x="0" y="18114"/>
                  </a:lnTo>
                  <a:lnTo>
                    <a:pt x="9" y="18096"/>
                  </a:lnTo>
                  <a:lnTo>
                    <a:pt x="7862" y="279"/>
                  </a:lnTo>
                  <a:lnTo>
                    <a:pt x="7880" y="279"/>
                  </a:lnTo>
                  <a:lnTo>
                    <a:pt x="21600" y="0"/>
                  </a:lnTo>
                  <a:lnTo>
                    <a:pt x="21587" y="31"/>
                  </a:lnTo>
                  <a:lnTo>
                    <a:pt x="15567" y="15715"/>
                  </a:lnTo>
                  <a:lnTo>
                    <a:pt x="15561" y="15718"/>
                  </a:lnTo>
                  <a:close/>
                  <a:moveTo>
                    <a:pt x="72" y="18094"/>
                  </a:moveTo>
                  <a:lnTo>
                    <a:pt x="6947" y="21541"/>
                  </a:lnTo>
                  <a:lnTo>
                    <a:pt x="15517" y="15687"/>
                  </a:lnTo>
                  <a:lnTo>
                    <a:pt x="21518" y="49"/>
                  </a:lnTo>
                  <a:lnTo>
                    <a:pt x="7899" y="32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" name="Google Shape;25;p15"/>
            <p:cNvSpPr/>
            <p:nvPr/>
          </p:nvSpPr>
          <p:spPr>
            <a:xfrm rot="21263436">
              <a:off x="9653960" y="5472900"/>
              <a:ext cx="2715099" cy="2850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08" y="21600"/>
                  </a:moveTo>
                  <a:lnTo>
                    <a:pt x="8892" y="21572"/>
                  </a:lnTo>
                  <a:lnTo>
                    <a:pt x="0" y="6437"/>
                  </a:lnTo>
                  <a:lnTo>
                    <a:pt x="30" y="6429"/>
                  </a:lnTo>
                  <a:lnTo>
                    <a:pt x="21578" y="0"/>
                  </a:lnTo>
                  <a:lnTo>
                    <a:pt x="21600" y="9077"/>
                  </a:lnTo>
                  <a:lnTo>
                    <a:pt x="21595" y="9084"/>
                  </a:lnTo>
                  <a:close/>
                  <a:moveTo>
                    <a:pt x="73" y="6466"/>
                  </a:moveTo>
                  <a:lnTo>
                    <a:pt x="8919" y="21520"/>
                  </a:lnTo>
                  <a:lnTo>
                    <a:pt x="21551" y="9056"/>
                  </a:lnTo>
                  <a:lnTo>
                    <a:pt x="21527" y="6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2" name="Google Shape;26;p15"/>
            <p:cNvSpPr/>
            <p:nvPr/>
          </p:nvSpPr>
          <p:spPr>
            <a:xfrm rot="10463436">
              <a:off x="9971995" y="560832"/>
              <a:ext cx="2408709" cy="2596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35" y="21600"/>
                  </a:moveTo>
                  <a:lnTo>
                    <a:pt x="3926" y="21577"/>
                  </a:lnTo>
                  <a:lnTo>
                    <a:pt x="0" y="12264"/>
                  </a:lnTo>
                  <a:lnTo>
                    <a:pt x="11589" y="2022"/>
                  </a:lnTo>
                  <a:lnTo>
                    <a:pt x="11595" y="2022"/>
                  </a:lnTo>
                  <a:lnTo>
                    <a:pt x="19710" y="0"/>
                  </a:lnTo>
                  <a:lnTo>
                    <a:pt x="21600" y="4545"/>
                  </a:lnTo>
                  <a:lnTo>
                    <a:pt x="21600" y="4554"/>
                  </a:lnTo>
                  <a:lnTo>
                    <a:pt x="19099" y="18955"/>
                  </a:lnTo>
                  <a:lnTo>
                    <a:pt x="19078" y="18958"/>
                  </a:lnTo>
                  <a:close/>
                  <a:moveTo>
                    <a:pt x="70" y="12278"/>
                  </a:moveTo>
                  <a:lnTo>
                    <a:pt x="3972" y="21538"/>
                  </a:lnTo>
                  <a:lnTo>
                    <a:pt x="19048" y="18910"/>
                  </a:lnTo>
                  <a:lnTo>
                    <a:pt x="21542" y="4551"/>
                  </a:lnTo>
                  <a:lnTo>
                    <a:pt x="19677" y="62"/>
                  </a:lnTo>
                  <a:lnTo>
                    <a:pt x="11617" y="207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3" name="Google Shape;27;p15"/>
            <p:cNvSpPr/>
            <p:nvPr/>
          </p:nvSpPr>
          <p:spPr>
            <a:xfrm rot="10463436">
              <a:off x="9564688" y="144969"/>
              <a:ext cx="2348776" cy="2847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951" y="21600"/>
                  </a:moveTo>
                  <a:lnTo>
                    <a:pt x="6932" y="21590"/>
                  </a:lnTo>
                  <a:lnTo>
                    <a:pt x="0" y="18114"/>
                  </a:lnTo>
                  <a:lnTo>
                    <a:pt x="9" y="18096"/>
                  </a:lnTo>
                  <a:lnTo>
                    <a:pt x="7862" y="279"/>
                  </a:lnTo>
                  <a:lnTo>
                    <a:pt x="7880" y="279"/>
                  </a:lnTo>
                  <a:lnTo>
                    <a:pt x="21600" y="0"/>
                  </a:lnTo>
                  <a:lnTo>
                    <a:pt x="21587" y="31"/>
                  </a:lnTo>
                  <a:lnTo>
                    <a:pt x="15567" y="15715"/>
                  </a:lnTo>
                  <a:lnTo>
                    <a:pt x="15561" y="15718"/>
                  </a:lnTo>
                  <a:close/>
                  <a:moveTo>
                    <a:pt x="72" y="18094"/>
                  </a:moveTo>
                  <a:lnTo>
                    <a:pt x="6947" y="21541"/>
                  </a:lnTo>
                  <a:lnTo>
                    <a:pt x="15517" y="15687"/>
                  </a:lnTo>
                  <a:lnTo>
                    <a:pt x="21518" y="49"/>
                  </a:lnTo>
                  <a:lnTo>
                    <a:pt x="7899" y="32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" name="Google Shape;28;p15"/>
            <p:cNvSpPr/>
            <p:nvPr/>
          </p:nvSpPr>
          <p:spPr>
            <a:xfrm rot="10463436">
              <a:off x="9562079" y="125870"/>
              <a:ext cx="2715099" cy="2850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08" y="21600"/>
                  </a:moveTo>
                  <a:lnTo>
                    <a:pt x="8892" y="21572"/>
                  </a:lnTo>
                  <a:lnTo>
                    <a:pt x="0" y="6437"/>
                  </a:lnTo>
                  <a:lnTo>
                    <a:pt x="30" y="6429"/>
                  </a:lnTo>
                  <a:lnTo>
                    <a:pt x="21578" y="0"/>
                  </a:lnTo>
                  <a:lnTo>
                    <a:pt x="21600" y="9077"/>
                  </a:lnTo>
                  <a:lnTo>
                    <a:pt x="21595" y="9084"/>
                  </a:lnTo>
                  <a:close/>
                  <a:moveTo>
                    <a:pt x="73" y="6466"/>
                  </a:moveTo>
                  <a:lnTo>
                    <a:pt x="8919" y="21520"/>
                  </a:lnTo>
                  <a:lnTo>
                    <a:pt x="21551" y="9056"/>
                  </a:lnTo>
                  <a:lnTo>
                    <a:pt x="21527" y="6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" name="Google Shape;29;p15"/>
            <p:cNvSpPr/>
            <p:nvPr/>
          </p:nvSpPr>
          <p:spPr>
            <a:xfrm rot="21263436">
              <a:off x="496518" y="6506754"/>
              <a:ext cx="2348776" cy="2847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951" y="21600"/>
                  </a:moveTo>
                  <a:lnTo>
                    <a:pt x="6932" y="21590"/>
                  </a:lnTo>
                  <a:lnTo>
                    <a:pt x="0" y="18114"/>
                  </a:lnTo>
                  <a:lnTo>
                    <a:pt x="9" y="18096"/>
                  </a:lnTo>
                  <a:lnTo>
                    <a:pt x="7862" y="279"/>
                  </a:lnTo>
                  <a:lnTo>
                    <a:pt x="7880" y="279"/>
                  </a:lnTo>
                  <a:lnTo>
                    <a:pt x="21600" y="0"/>
                  </a:lnTo>
                  <a:lnTo>
                    <a:pt x="21587" y="31"/>
                  </a:lnTo>
                  <a:lnTo>
                    <a:pt x="15567" y="15715"/>
                  </a:lnTo>
                  <a:lnTo>
                    <a:pt x="15561" y="15718"/>
                  </a:lnTo>
                  <a:close/>
                  <a:moveTo>
                    <a:pt x="72" y="18094"/>
                  </a:moveTo>
                  <a:lnTo>
                    <a:pt x="6947" y="21541"/>
                  </a:lnTo>
                  <a:lnTo>
                    <a:pt x="15517" y="15687"/>
                  </a:lnTo>
                  <a:lnTo>
                    <a:pt x="21518" y="49"/>
                  </a:lnTo>
                  <a:lnTo>
                    <a:pt x="7899" y="32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6" name="Google Shape;30;p15"/>
            <p:cNvSpPr/>
            <p:nvPr/>
          </p:nvSpPr>
          <p:spPr>
            <a:xfrm rot="21263436">
              <a:off x="132803" y="6523451"/>
              <a:ext cx="2715099" cy="2850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08" y="21600"/>
                  </a:moveTo>
                  <a:lnTo>
                    <a:pt x="8892" y="21572"/>
                  </a:lnTo>
                  <a:lnTo>
                    <a:pt x="0" y="6437"/>
                  </a:lnTo>
                  <a:lnTo>
                    <a:pt x="30" y="6429"/>
                  </a:lnTo>
                  <a:lnTo>
                    <a:pt x="21578" y="0"/>
                  </a:lnTo>
                  <a:lnTo>
                    <a:pt x="21600" y="9077"/>
                  </a:lnTo>
                  <a:lnTo>
                    <a:pt x="21595" y="9084"/>
                  </a:lnTo>
                  <a:close/>
                  <a:moveTo>
                    <a:pt x="73" y="6466"/>
                  </a:moveTo>
                  <a:lnTo>
                    <a:pt x="8919" y="21520"/>
                  </a:lnTo>
                  <a:lnTo>
                    <a:pt x="21551" y="9056"/>
                  </a:lnTo>
                  <a:lnTo>
                    <a:pt x="21527" y="6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38" name="Texte du titre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800"/>
            </a:lvl1pPr>
          </a:lstStyle>
          <a:p>
            <a:pPr/>
            <a:r>
              <a:t>Texte du titre</a:t>
            </a:r>
          </a:p>
        </p:txBody>
      </p:sp>
      <p:sp>
        <p:nvSpPr>
          <p:cNvPr id="39" name="Texte niveau 1…"/>
          <p:cNvSpPr txBox="1"/>
          <p:nvPr>
            <p:ph type="body" sz="quarter" idx="1"/>
          </p:nvPr>
        </p:nvSpPr>
        <p:spPr>
          <a:xfrm>
            <a:off x="1573799" y="1470499"/>
            <a:ext cx="2680201" cy="3594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317500" indent="-177800">
              <a:buClrTx/>
              <a:buSzTx/>
              <a:buFontTx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L="317500" indent="279400">
              <a:buClrTx/>
              <a:buSzTx/>
              <a:buFontTx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L="317500" indent="736600">
              <a:buClrTx/>
              <a:buSzTx/>
              <a:buFontTx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L="317500" indent="1193800">
              <a:buClrTx/>
              <a:buSzTx/>
              <a:buFontTx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L="317500" indent="1651000">
              <a:buClrTx/>
              <a:buSzTx/>
              <a:buFontTx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1;p16"/>
          <p:cNvGrpSpPr/>
          <p:nvPr/>
        </p:nvGrpSpPr>
        <p:grpSpPr>
          <a:xfrm>
            <a:off x="-585655" y="-1099377"/>
            <a:ext cx="10929691" cy="7352886"/>
            <a:chOff x="31" y="2"/>
            <a:chExt cx="10929690" cy="7352884"/>
          </a:xfrm>
        </p:grpSpPr>
        <p:sp>
          <p:nvSpPr>
            <p:cNvPr id="47" name="Google Shape;52;p16"/>
            <p:cNvSpPr/>
            <p:nvPr/>
          </p:nvSpPr>
          <p:spPr>
            <a:xfrm rot="315833">
              <a:off x="115456" y="3908889"/>
              <a:ext cx="2437781" cy="2628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35" y="21600"/>
                  </a:moveTo>
                  <a:lnTo>
                    <a:pt x="3926" y="21577"/>
                  </a:lnTo>
                  <a:lnTo>
                    <a:pt x="0" y="12264"/>
                  </a:lnTo>
                  <a:lnTo>
                    <a:pt x="11589" y="2022"/>
                  </a:lnTo>
                  <a:lnTo>
                    <a:pt x="11595" y="2022"/>
                  </a:lnTo>
                  <a:lnTo>
                    <a:pt x="19710" y="0"/>
                  </a:lnTo>
                  <a:lnTo>
                    <a:pt x="21600" y="4545"/>
                  </a:lnTo>
                  <a:lnTo>
                    <a:pt x="21600" y="4554"/>
                  </a:lnTo>
                  <a:lnTo>
                    <a:pt x="19099" y="18955"/>
                  </a:lnTo>
                  <a:lnTo>
                    <a:pt x="19078" y="18958"/>
                  </a:lnTo>
                  <a:close/>
                  <a:moveTo>
                    <a:pt x="70" y="12278"/>
                  </a:moveTo>
                  <a:lnTo>
                    <a:pt x="3972" y="21538"/>
                  </a:lnTo>
                  <a:lnTo>
                    <a:pt x="19048" y="18910"/>
                  </a:lnTo>
                  <a:lnTo>
                    <a:pt x="21542" y="4551"/>
                  </a:lnTo>
                  <a:lnTo>
                    <a:pt x="19677" y="62"/>
                  </a:lnTo>
                  <a:lnTo>
                    <a:pt x="11617" y="207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8" name="Google Shape;53;p16"/>
            <p:cNvSpPr/>
            <p:nvPr/>
          </p:nvSpPr>
          <p:spPr>
            <a:xfrm rot="315833">
              <a:off x="572142" y="4138359"/>
              <a:ext cx="2377124" cy="2882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951" y="21600"/>
                  </a:moveTo>
                  <a:lnTo>
                    <a:pt x="6932" y="21590"/>
                  </a:lnTo>
                  <a:lnTo>
                    <a:pt x="0" y="18114"/>
                  </a:lnTo>
                  <a:lnTo>
                    <a:pt x="9" y="18096"/>
                  </a:lnTo>
                  <a:lnTo>
                    <a:pt x="7862" y="279"/>
                  </a:lnTo>
                  <a:lnTo>
                    <a:pt x="7880" y="279"/>
                  </a:lnTo>
                  <a:lnTo>
                    <a:pt x="21600" y="0"/>
                  </a:lnTo>
                  <a:lnTo>
                    <a:pt x="21587" y="31"/>
                  </a:lnTo>
                  <a:lnTo>
                    <a:pt x="15567" y="15715"/>
                  </a:lnTo>
                  <a:lnTo>
                    <a:pt x="15561" y="15718"/>
                  </a:lnTo>
                  <a:close/>
                  <a:moveTo>
                    <a:pt x="72" y="18094"/>
                  </a:moveTo>
                  <a:lnTo>
                    <a:pt x="6947" y="21541"/>
                  </a:lnTo>
                  <a:lnTo>
                    <a:pt x="15517" y="15687"/>
                  </a:lnTo>
                  <a:lnTo>
                    <a:pt x="21518" y="49"/>
                  </a:lnTo>
                  <a:lnTo>
                    <a:pt x="7899" y="32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" name="Google Shape;54;p16"/>
            <p:cNvSpPr/>
            <p:nvPr/>
          </p:nvSpPr>
          <p:spPr>
            <a:xfrm rot="315833">
              <a:off x="299043" y="4348256"/>
              <a:ext cx="2747869" cy="2884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08" y="21600"/>
                  </a:moveTo>
                  <a:lnTo>
                    <a:pt x="8892" y="21572"/>
                  </a:lnTo>
                  <a:lnTo>
                    <a:pt x="0" y="6437"/>
                  </a:lnTo>
                  <a:lnTo>
                    <a:pt x="30" y="6429"/>
                  </a:lnTo>
                  <a:lnTo>
                    <a:pt x="21578" y="0"/>
                  </a:lnTo>
                  <a:lnTo>
                    <a:pt x="21600" y="9077"/>
                  </a:lnTo>
                  <a:lnTo>
                    <a:pt x="21595" y="9084"/>
                  </a:lnTo>
                  <a:close/>
                  <a:moveTo>
                    <a:pt x="73" y="6466"/>
                  </a:moveTo>
                  <a:lnTo>
                    <a:pt x="8919" y="21520"/>
                  </a:lnTo>
                  <a:lnTo>
                    <a:pt x="21551" y="9056"/>
                  </a:lnTo>
                  <a:lnTo>
                    <a:pt x="21527" y="6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" name="Google Shape;55;p16"/>
            <p:cNvSpPr/>
            <p:nvPr/>
          </p:nvSpPr>
          <p:spPr>
            <a:xfrm rot="315634">
              <a:off x="7357289" y="127405"/>
              <a:ext cx="2923968" cy="3152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35" y="21600"/>
                  </a:moveTo>
                  <a:lnTo>
                    <a:pt x="3926" y="21577"/>
                  </a:lnTo>
                  <a:lnTo>
                    <a:pt x="0" y="12264"/>
                  </a:lnTo>
                  <a:lnTo>
                    <a:pt x="11589" y="2022"/>
                  </a:lnTo>
                  <a:lnTo>
                    <a:pt x="11595" y="2022"/>
                  </a:lnTo>
                  <a:lnTo>
                    <a:pt x="19710" y="0"/>
                  </a:lnTo>
                  <a:lnTo>
                    <a:pt x="21600" y="4545"/>
                  </a:lnTo>
                  <a:lnTo>
                    <a:pt x="21600" y="4554"/>
                  </a:lnTo>
                  <a:lnTo>
                    <a:pt x="19099" y="18955"/>
                  </a:lnTo>
                  <a:lnTo>
                    <a:pt x="19078" y="18958"/>
                  </a:lnTo>
                  <a:close/>
                  <a:moveTo>
                    <a:pt x="70" y="12278"/>
                  </a:moveTo>
                  <a:lnTo>
                    <a:pt x="3972" y="21538"/>
                  </a:lnTo>
                  <a:lnTo>
                    <a:pt x="19048" y="18910"/>
                  </a:lnTo>
                  <a:lnTo>
                    <a:pt x="21542" y="4551"/>
                  </a:lnTo>
                  <a:lnTo>
                    <a:pt x="19677" y="62"/>
                  </a:lnTo>
                  <a:lnTo>
                    <a:pt x="11617" y="207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1" name="Google Shape;56;p16"/>
            <p:cNvSpPr/>
            <p:nvPr/>
          </p:nvSpPr>
          <p:spPr>
            <a:xfrm rot="315634">
              <a:off x="7537612" y="546921"/>
              <a:ext cx="2851214" cy="3457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951" y="21600"/>
                  </a:moveTo>
                  <a:lnTo>
                    <a:pt x="6932" y="21590"/>
                  </a:lnTo>
                  <a:lnTo>
                    <a:pt x="0" y="18114"/>
                  </a:lnTo>
                  <a:lnTo>
                    <a:pt x="9" y="18096"/>
                  </a:lnTo>
                  <a:lnTo>
                    <a:pt x="7862" y="279"/>
                  </a:lnTo>
                  <a:lnTo>
                    <a:pt x="7880" y="279"/>
                  </a:lnTo>
                  <a:lnTo>
                    <a:pt x="21600" y="0"/>
                  </a:lnTo>
                  <a:lnTo>
                    <a:pt x="21587" y="31"/>
                  </a:lnTo>
                  <a:lnTo>
                    <a:pt x="15567" y="15715"/>
                  </a:lnTo>
                  <a:lnTo>
                    <a:pt x="15561" y="15718"/>
                  </a:lnTo>
                  <a:close/>
                  <a:moveTo>
                    <a:pt x="72" y="18094"/>
                  </a:moveTo>
                  <a:lnTo>
                    <a:pt x="6947" y="21541"/>
                  </a:lnTo>
                  <a:lnTo>
                    <a:pt x="15517" y="15687"/>
                  </a:lnTo>
                  <a:lnTo>
                    <a:pt x="21518" y="49"/>
                  </a:lnTo>
                  <a:lnTo>
                    <a:pt x="7899" y="32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2" name="Google Shape;57;p16"/>
            <p:cNvSpPr/>
            <p:nvPr/>
          </p:nvSpPr>
          <p:spPr>
            <a:xfrm rot="315634">
              <a:off x="7482150" y="739222"/>
              <a:ext cx="3295899" cy="3459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08" y="21600"/>
                  </a:moveTo>
                  <a:lnTo>
                    <a:pt x="8892" y="21572"/>
                  </a:lnTo>
                  <a:lnTo>
                    <a:pt x="0" y="6437"/>
                  </a:lnTo>
                  <a:lnTo>
                    <a:pt x="30" y="6429"/>
                  </a:lnTo>
                  <a:lnTo>
                    <a:pt x="21578" y="0"/>
                  </a:lnTo>
                  <a:lnTo>
                    <a:pt x="21600" y="9077"/>
                  </a:lnTo>
                  <a:lnTo>
                    <a:pt x="21595" y="9084"/>
                  </a:lnTo>
                  <a:close/>
                  <a:moveTo>
                    <a:pt x="73" y="6466"/>
                  </a:moveTo>
                  <a:lnTo>
                    <a:pt x="8919" y="21520"/>
                  </a:lnTo>
                  <a:lnTo>
                    <a:pt x="21551" y="9056"/>
                  </a:lnTo>
                  <a:lnTo>
                    <a:pt x="21527" y="6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" name="Google Shape;58;p16"/>
            <p:cNvSpPr/>
            <p:nvPr/>
          </p:nvSpPr>
          <p:spPr>
            <a:xfrm>
              <a:off x="1857211" y="1858553"/>
              <a:ext cx="6595500" cy="36456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" name="Google Shape;59;p16"/>
            <p:cNvSpPr/>
            <p:nvPr/>
          </p:nvSpPr>
          <p:spPr>
            <a:xfrm rot="5400000">
              <a:off x="3324776" y="347691"/>
              <a:ext cx="3665823" cy="6646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  <a:moveTo>
                    <a:pt x="199" y="21467"/>
                  </a:moveTo>
                  <a:lnTo>
                    <a:pt x="21401" y="21467"/>
                  </a:lnTo>
                  <a:lnTo>
                    <a:pt x="21401" y="137"/>
                  </a:lnTo>
                  <a:lnTo>
                    <a:pt x="199" y="13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56" name="Texte du titre"/>
          <p:cNvSpPr txBox="1"/>
          <p:nvPr>
            <p:ph type="title"/>
          </p:nvPr>
        </p:nvSpPr>
        <p:spPr>
          <a:xfrm>
            <a:off x="2716500" y="2904100"/>
            <a:ext cx="3711000" cy="3939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800"/>
            </a:lvl1pPr>
          </a:lstStyle>
          <a:p>
            <a:pPr/>
            <a:r>
              <a:t>Texte du titre</a:t>
            </a:r>
          </a:p>
        </p:txBody>
      </p:sp>
      <p:sp>
        <p:nvSpPr>
          <p:cNvPr id="57" name="Texte niveau 1…"/>
          <p:cNvSpPr txBox="1"/>
          <p:nvPr>
            <p:ph type="body" sz="quarter" idx="1"/>
          </p:nvPr>
        </p:nvSpPr>
        <p:spPr>
          <a:xfrm>
            <a:off x="1986000" y="1750674"/>
            <a:ext cx="5172000" cy="13143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317500" indent="-177800" algn="ctr">
              <a:buClrTx/>
              <a:buSzTx/>
              <a:buFontTx/>
              <a:buNone/>
              <a:defRPr sz="1600"/>
            </a:lvl1pPr>
            <a:lvl2pPr marL="317500" indent="279400" algn="ctr">
              <a:buClrTx/>
              <a:buSzTx/>
              <a:buFontTx/>
              <a:buNone/>
              <a:defRPr sz="1600"/>
            </a:lvl2pPr>
            <a:lvl3pPr marL="317500" indent="736600" algn="ctr">
              <a:buClrTx/>
              <a:buSzTx/>
              <a:buFontTx/>
              <a:buNone/>
              <a:defRPr sz="1600"/>
            </a:lvl3pPr>
            <a:lvl4pPr marL="317500" indent="1193800" algn="ctr">
              <a:buClrTx/>
              <a:buSzTx/>
              <a:buFontTx/>
              <a:buNone/>
              <a:defRPr sz="1600"/>
            </a:lvl4pPr>
            <a:lvl5pPr marL="317500" indent="1651000" algn="ctr">
              <a:buClrTx/>
              <a:buSzTx/>
              <a:buFontTx/>
              <a:buNone/>
              <a:defRPr sz="1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63;p17"/>
          <p:cNvGrpSpPr/>
          <p:nvPr/>
        </p:nvGrpSpPr>
        <p:grpSpPr>
          <a:xfrm>
            <a:off x="-1645520" y="-2015866"/>
            <a:ext cx="13789368" cy="9826032"/>
            <a:chOff x="0" y="0"/>
            <a:chExt cx="13789368" cy="9826031"/>
          </a:xfrm>
        </p:grpSpPr>
        <p:grpSp>
          <p:nvGrpSpPr>
            <p:cNvPr id="71" name="Google Shape;64;p17"/>
            <p:cNvGrpSpPr/>
            <p:nvPr/>
          </p:nvGrpSpPr>
          <p:grpSpPr>
            <a:xfrm>
              <a:off x="-1" y="-1"/>
              <a:ext cx="3359532" cy="8686088"/>
              <a:chOff x="27" y="0"/>
              <a:chExt cx="3359530" cy="8686087"/>
            </a:xfrm>
          </p:grpSpPr>
          <p:sp>
            <p:nvSpPr>
              <p:cNvPr id="65" name="Google Shape;65;p17"/>
              <p:cNvSpPr/>
              <p:nvPr/>
            </p:nvSpPr>
            <p:spPr>
              <a:xfrm rot="21263436">
                <a:off x="121183" y="5528277"/>
                <a:ext cx="2408709" cy="25969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935" y="21600"/>
                    </a:moveTo>
                    <a:lnTo>
                      <a:pt x="3926" y="21577"/>
                    </a:lnTo>
                    <a:lnTo>
                      <a:pt x="0" y="12264"/>
                    </a:lnTo>
                    <a:lnTo>
                      <a:pt x="11589" y="2022"/>
                    </a:lnTo>
                    <a:lnTo>
                      <a:pt x="11595" y="2022"/>
                    </a:lnTo>
                    <a:lnTo>
                      <a:pt x="19710" y="0"/>
                    </a:lnTo>
                    <a:lnTo>
                      <a:pt x="21600" y="4545"/>
                    </a:lnTo>
                    <a:lnTo>
                      <a:pt x="21600" y="4554"/>
                    </a:lnTo>
                    <a:lnTo>
                      <a:pt x="19099" y="18955"/>
                    </a:lnTo>
                    <a:lnTo>
                      <a:pt x="19078" y="18958"/>
                    </a:lnTo>
                    <a:close/>
                    <a:moveTo>
                      <a:pt x="70" y="12278"/>
                    </a:moveTo>
                    <a:lnTo>
                      <a:pt x="3972" y="21538"/>
                    </a:lnTo>
                    <a:lnTo>
                      <a:pt x="19048" y="18910"/>
                    </a:lnTo>
                    <a:lnTo>
                      <a:pt x="21542" y="4551"/>
                    </a:lnTo>
                    <a:lnTo>
                      <a:pt x="19677" y="62"/>
                    </a:lnTo>
                    <a:lnTo>
                      <a:pt x="11617" y="20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6" name="Google Shape;66;p17"/>
              <p:cNvSpPr/>
              <p:nvPr/>
            </p:nvSpPr>
            <p:spPr>
              <a:xfrm rot="21263436">
                <a:off x="588424" y="5693253"/>
                <a:ext cx="2348776" cy="28478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951" y="21600"/>
                    </a:moveTo>
                    <a:lnTo>
                      <a:pt x="6932" y="21590"/>
                    </a:lnTo>
                    <a:lnTo>
                      <a:pt x="0" y="18114"/>
                    </a:lnTo>
                    <a:lnTo>
                      <a:pt x="9" y="18096"/>
                    </a:lnTo>
                    <a:lnTo>
                      <a:pt x="7862" y="279"/>
                    </a:lnTo>
                    <a:lnTo>
                      <a:pt x="7880" y="279"/>
                    </a:lnTo>
                    <a:lnTo>
                      <a:pt x="21600" y="0"/>
                    </a:lnTo>
                    <a:lnTo>
                      <a:pt x="21587" y="31"/>
                    </a:lnTo>
                    <a:lnTo>
                      <a:pt x="15567" y="15715"/>
                    </a:lnTo>
                    <a:lnTo>
                      <a:pt x="15561" y="15718"/>
                    </a:lnTo>
                    <a:close/>
                    <a:moveTo>
                      <a:pt x="72" y="18094"/>
                    </a:moveTo>
                    <a:lnTo>
                      <a:pt x="6947" y="21541"/>
                    </a:lnTo>
                    <a:lnTo>
                      <a:pt x="15517" y="15687"/>
                    </a:lnTo>
                    <a:lnTo>
                      <a:pt x="21518" y="49"/>
                    </a:lnTo>
                    <a:lnTo>
                      <a:pt x="7899" y="32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7" name="Google Shape;67;p17"/>
              <p:cNvSpPr/>
              <p:nvPr/>
            </p:nvSpPr>
            <p:spPr>
              <a:xfrm rot="21263436">
                <a:off x="224709" y="5709951"/>
                <a:ext cx="2715100" cy="28502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908" y="21600"/>
                    </a:moveTo>
                    <a:lnTo>
                      <a:pt x="8892" y="21572"/>
                    </a:lnTo>
                    <a:lnTo>
                      <a:pt x="0" y="6437"/>
                    </a:lnTo>
                    <a:lnTo>
                      <a:pt x="30" y="6429"/>
                    </a:lnTo>
                    <a:lnTo>
                      <a:pt x="21578" y="0"/>
                    </a:lnTo>
                    <a:lnTo>
                      <a:pt x="21600" y="9077"/>
                    </a:lnTo>
                    <a:lnTo>
                      <a:pt x="21595" y="9084"/>
                    </a:lnTo>
                    <a:close/>
                    <a:moveTo>
                      <a:pt x="73" y="6466"/>
                    </a:moveTo>
                    <a:lnTo>
                      <a:pt x="8919" y="21520"/>
                    </a:lnTo>
                    <a:lnTo>
                      <a:pt x="21551" y="9056"/>
                    </a:lnTo>
                    <a:lnTo>
                      <a:pt x="21527" y="6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8" name="Google Shape;68;p17"/>
              <p:cNvSpPr/>
              <p:nvPr/>
            </p:nvSpPr>
            <p:spPr>
              <a:xfrm rot="10463436">
                <a:off x="829694" y="560833"/>
                <a:ext cx="2408710" cy="2596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935" y="21600"/>
                    </a:moveTo>
                    <a:lnTo>
                      <a:pt x="3926" y="21577"/>
                    </a:lnTo>
                    <a:lnTo>
                      <a:pt x="0" y="12264"/>
                    </a:lnTo>
                    <a:lnTo>
                      <a:pt x="11589" y="2022"/>
                    </a:lnTo>
                    <a:lnTo>
                      <a:pt x="11595" y="2022"/>
                    </a:lnTo>
                    <a:lnTo>
                      <a:pt x="19710" y="0"/>
                    </a:lnTo>
                    <a:lnTo>
                      <a:pt x="21600" y="4545"/>
                    </a:lnTo>
                    <a:lnTo>
                      <a:pt x="21600" y="4554"/>
                    </a:lnTo>
                    <a:lnTo>
                      <a:pt x="19099" y="18955"/>
                    </a:lnTo>
                    <a:lnTo>
                      <a:pt x="19078" y="18958"/>
                    </a:lnTo>
                    <a:close/>
                    <a:moveTo>
                      <a:pt x="70" y="12278"/>
                    </a:moveTo>
                    <a:lnTo>
                      <a:pt x="3972" y="21538"/>
                    </a:lnTo>
                    <a:lnTo>
                      <a:pt x="19048" y="18910"/>
                    </a:lnTo>
                    <a:lnTo>
                      <a:pt x="21542" y="4551"/>
                    </a:lnTo>
                    <a:lnTo>
                      <a:pt x="19677" y="62"/>
                    </a:lnTo>
                    <a:lnTo>
                      <a:pt x="11617" y="20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9" name="Google Shape;69;p17"/>
              <p:cNvSpPr/>
              <p:nvPr/>
            </p:nvSpPr>
            <p:spPr>
              <a:xfrm rot="10463436">
                <a:off x="422387" y="144969"/>
                <a:ext cx="2348776" cy="28478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951" y="21600"/>
                    </a:moveTo>
                    <a:lnTo>
                      <a:pt x="6932" y="21590"/>
                    </a:lnTo>
                    <a:lnTo>
                      <a:pt x="0" y="18114"/>
                    </a:lnTo>
                    <a:lnTo>
                      <a:pt x="9" y="18096"/>
                    </a:lnTo>
                    <a:lnTo>
                      <a:pt x="7862" y="279"/>
                    </a:lnTo>
                    <a:lnTo>
                      <a:pt x="7880" y="279"/>
                    </a:lnTo>
                    <a:lnTo>
                      <a:pt x="21600" y="0"/>
                    </a:lnTo>
                    <a:lnTo>
                      <a:pt x="21587" y="31"/>
                    </a:lnTo>
                    <a:lnTo>
                      <a:pt x="15567" y="15715"/>
                    </a:lnTo>
                    <a:lnTo>
                      <a:pt x="15561" y="15718"/>
                    </a:lnTo>
                    <a:close/>
                    <a:moveTo>
                      <a:pt x="72" y="18094"/>
                    </a:moveTo>
                    <a:lnTo>
                      <a:pt x="6947" y="21541"/>
                    </a:lnTo>
                    <a:lnTo>
                      <a:pt x="15517" y="15687"/>
                    </a:lnTo>
                    <a:lnTo>
                      <a:pt x="21518" y="49"/>
                    </a:lnTo>
                    <a:lnTo>
                      <a:pt x="7899" y="32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0" name="Google Shape;70;p17"/>
              <p:cNvSpPr/>
              <p:nvPr/>
            </p:nvSpPr>
            <p:spPr>
              <a:xfrm rot="10463436">
                <a:off x="419778" y="125870"/>
                <a:ext cx="2715099" cy="28502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908" y="21600"/>
                    </a:moveTo>
                    <a:lnTo>
                      <a:pt x="8892" y="21572"/>
                    </a:lnTo>
                    <a:lnTo>
                      <a:pt x="0" y="6437"/>
                    </a:lnTo>
                    <a:lnTo>
                      <a:pt x="30" y="6429"/>
                    </a:lnTo>
                    <a:lnTo>
                      <a:pt x="21578" y="0"/>
                    </a:lnTo>
                    <a:lnTo>
                      <a:pt x="21600" y="9077"/>
                    </a:lnTo>
                    <a:lnTo>
                      <a:pt x="21595" y="9084"/>
                    </a:lnTo>
                    <a:close/>
                    <a:moveTo>
                      <a:pt x="73" y="6466"/>
                    </a:moveTo>
                    <a:lnTo>
                      <a:pt x="8919" y="21520"/>
                    </a:lnTo>
                    <a:lnTo>
                      <a:pt x="21551" y="9056"/>
                    </a:lnTo>
                    <a:lnTo>
                      <a:pt x="21527" y="6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75" name="Google Shape;71;p17"/>
            <p:cNvGrpSpPr/>
            <p:nvPr/>
          </p:nvGrpSpPr>
          <p:grpSpPr>
            <a:xfrm>
              <a:off x="9091212" y="4809326"/>
              <a:ext cx="4698157" cy="5016706"/>
              <a:chOff x="0" y="0"/>
              <a:chExt cx="4698155" cy="5016705"/>
            </a:xfrm>
          </p:grpSpPr>
          <p:sp>
            <p:nvSpPr>
              <p:cNvPr id="72" name="Google Shape;72;p17"/>
              <p:cNvSpPr/>
              <p:nvPr/>
            </p:nvSpPr>
            <p:spPr>
              <a:xfrm rot="1883419">
                <a:off x="836906" y="540277"/>
                <a:ext cx="2976209" cy="32088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935" y="21600"/>
                    </a:moveTo>
                    <a:lnTo>
                      <a:pt x="3926" y="21577"/>
                    </a:lnTo>
                    <a:lnTo>
                      <a:pt x="0" y="12264"/>
                    </a:lnTo>
                    <a:lnTo>
                      <a:pt x="11589" y="2022"/>
                    </a:lnTo>
                    <a:lnTo>
                      <a:pt x="11595" y="2022"/>
                    </a:lnTo>
                    <a:lnTo>
                      <a:pt x="19710" y="0"/>
                    </a:lnTo>
                    <a:lnTo>
                      <a:pt x="21600" y="4545"/>
                    </a:lnTo>
                    <a:lnTo>
                      <a:pt x="21600" y="4554"/>
                    </a:lnTo>
                    <a:lnTo>
                      <a:pt x="19099" y="18955"/>
                    </a:lnTo>
                    <a:lnTo>
                      <a:pt x="19078" y="18958"/>
                    </a:lnTo>
                    <a:close/>
                    <a:moveTo>
                      <a:pt x="70" y="12278"/>
                    </a:moveTo>
                    <a:lnTo>
                      <a:pt x="3972" y="21538"/>
                    </a:lnTo>
                    <a:lnTo>
                      <a:pt x="19048" y="18910"/>
                    </a:lnTo>
                    <a:lnTo>
                      <a:pt x="21542" y="4551"/>
                    </a:lnTo>
                    <a:lnTo>
                      <a:pt x="19677" y="62"/>
                    </a:lnTo>
                    <a:lnTo>
                      <a:pt x="11617" y="20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3" name="Google Shape;73;p17"/>
              <p:cNvSpPr/>
              <p:nvPr/>
            </p:nvSpPr>
            <p:spPr>
              <a:xfrm rot="1883419">
                <a:off x="1089480" y="997022"/>
                <a:ext cx="2902155" cy="3518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951" y="21600"/>
                    </a:moveTo>
                    <a:lnTo>
                      <a:pt x="6932" y="21590"/>
                    </a:lnTo>
                    <a:lnTo>
                      <a:pt x="0" y="18114"/>
                    </a:lnTo>
                    <a:lnTo>
                      <a:pt x="9" y="18096"/>
                    </a:lnTo>
                    <a:lnTo>
                      <a:pt x="7862" y="279"/>
                    </a:lnTo>
                    <a:lnTo>
                      <a:pt x="7880" y="279"/>
                    </a:lnTo>
                    <a:lnTo>
                      <a:pt x="21600" y="0"/>
                    </a:lnTo>
                    <a:lnTo>
                      <a:pt x="21587" y="31"/>
                    </a:lnTo>
                    <a:lnTo>
                      <a:pt x="15567" y="15715"/>
                    </a:lnTo>
                    <a:lnTo>
                      <a:pt x="15561" y="15718"/>
                    </a:lnTo>
                    <a:close/>
                    <a:moveTo>
                      <a:pt x="72" y="18094"/>
                    </a:moveTo>
                    <a:lnTo>
                      <a:pt x="6947" y="21541"/>
                    </a:lnTo>
                    <a:lnTo>
                      <a:pt x="15517" y="15687"/>
                    </a:lnTo>
                    <a:lnTo>
                      <a:pt x="21518" y="49"/>
                    </a:lnTo>
                    <a:lnTo>
                      <a:pt x="7899" y="32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4" name="Google Shape;74;p17"/>
              <p:cNvSpPr/>
              <p:nvPr/>
            </p:nvSpPr>
            <p:spPr>
              <a:xfrm rot="1883419">
                <a:off x="671685" y="878941"/>
                <a:ext cx="3354785" cy="35217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908" y="21600"/>
                    </a:moveTo>
                    <a:lnTo>
                      <a:pt x="8892" y="21572"/>
                    </a:lnTo>
                    <a:lnTo>
                      <a:pt x="0" y="6437"/>
                    </a:lnTo>
                    <a:lnTo>
                      <a:pt x="30" y="6429"/>
                    </a:lnTo>
                    <a:lnTo>
                      <a:pt x="21578" y="0"/>
                    </a:lnTo>
                    <a:lnTo>
                      <a:pt x="21600" y="9077"/>
                    </a:lnTo>
                    <a:lnTo>
                      <a:pt x="21595" y="9084"/>
                    </a:lnTo>
                    <a:close/>
                    <a:moveTo>
                      <a:pt x="73" y="6466"/>
                    </a:moveTo>
                    <a:lnTo>
                      <a:pt x="8919" y="21520"/>
                    </a:lnTo>
                    <a:lnTo>
                      <a:pt x="21551" y="9056"/>
                    </a:lnTo>
                    <a:lnTo>
                      <a:pt x="21527" y="6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77" name="Texte niveau 1…"/>
          <p:cNvSpPr txBox="1"/>
          <p:nvPr>
            <p:ph type="body" sz="quarter" idx="1"/>
          </p:nvPr>
        </p:nvSpPr>
        <p:spPr>
          <a:xfrm>
            <a:off x="1427100" y="1221399"/>
            <a:ext cx="2946900" cy="27537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indent="-304800"/>
            <a:lvl2pPr marL="965200" indent="-355600"/>
            <a:lvl3pPr marL="1422400" indent="-355600"/>
            <a:lvl4pPr marL="1879600" indent="-355600"/>
            <a:lvl5pPr marL="2336800" indent="-355600"/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8" name="Texte du titre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800"/>
            </a:lvl1pPr>
          </a:lstStyle>
          <a:p>
            <a:pPr/>
            <a:r>
              <a:t>Texte du titre</a:t>
            </a:r>
          </a:p>
        </p:txBody>
      </p:sp>
      <p:sp>
        <p:nvSpPr>
          <p:cNvPr id="7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78;p18"/>
          <p:cNvGrpSpPr/>
          <p:nvPr/>
        </p:nvGrpSpPr>
        <p:grpSpPr>
          <a:xfrm>
            <a:off x="-1662358" y="-2363965"/>
            <a:ext cx="13784707" cy="10174131"/>
            <a:chOff x="0" y="0"/>
            <a:chExt cx="13784705" cy="10174130"/>
          </a:xfrm>
        </p:grpSpPr>
        <p:grpSp>
          <p:nvGrpSpPr>
            <p:cNvPr id="89" name="Google Shape;79;p18"/>
            <p:cNvGrpSpPr/>
            <p:nvPr/>
          </p:nvGrpSpPr>
          <p:grpSpPr>
            <a:xfrm>
              <a:off x="0" y="5157425"/>
              <a:ext cx="4698156" cy="5016706"/>
              <a:chOff x="0" y="0"/>
              <a:chExt cx="4698155" cy="5016705"/>
            </a:xfrm>
          </p:grpSpPr>
          <p:sp>
            <p:nvSpPr>
              <p:cNvPr id="86" name="Google Shape;80;p18"/>
              <p:cNvSpPr/>
              <p:nvPr/>
            </p:nvSpPr>
            <p:spPr>
              <a:xfrm rot="1883419">
                <a:off x="836906" y="540277"/>
                <a:ext cx="2976209" cy="32088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935" y="21600"/>
                    </a:moveTo>
                    <a:lnTo>
                      <a:pt x="3926" y="21577"/>
                    </a:lnTo>
                    <a:lnTo>
                      <a:pt x="0" y="12264"/>
                    </a:lnTo>
                    <a:lnTo>
                      <a:pt x="11589" y="2022"/>
                    </a:lnTo>
                    <a:lnTo>
                      <a:pt x="11595" y="2022"/>
                    </a:lnTo>
                    <a:lnTo>
                      <a:pt x="19710" y="0"/>
                    </a:lnTo>
                    <a:lnTo>
                      <a:pt x="21600" y="4545"/>
                    </a:lnTo>
                    <a:lnTo>
                      <a:pt x="21600" y="4554"/>
                    </a:lnTo>
                    <a:lnTo>
                      <a:pt x="19099" y="18955"/>
                    </a:lnTo>
                    <a:lnTo>
                      <a:pt x="19078" y="18958"/>
                    </a:lnTo>
                    <a:close/>
                    <a:moveTo>
                      <a:pt x="70" y="12278"/>
                    </a:moveTo>
                    <a:lnTo>
                      <a:pt x="3972" y="21538"/>
                    </a:lnTo>
                    <a:lnTo>
                      <a:pt x="19048" y="18910"/>
                    </a:lnTo>
                    <a:lnTo>
                      <a:pt x="21542" y="4551"/>
                    </a:lnTo>
                    <a:lnTo>
                      <a:pt x="19677" y="62"/>
                    </a:lnTo>
                    <a:lnTo>
                      <a:pt x="11617" y="20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7" name="Google Shape;81;p18"/>
              <p:cNvSpPr/>
              <p:nvPr/>
            </p:nvSpPr>
            <p:spPr>
              <a:xfrm rot="1883419">
                <a:off x="1089480" y="997022"/>
                <a:ext cx="2902155" cy="3518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951" y="21600"/>
                    </a:moveTo>
                    <a:lnTo>
                      <a:pt x="6932" y="21590"/>
                    </a:lnTo>
                    <a:lnTo>
                      <a:pt x="0" y="18114"/>
                    </a:lnTo>
                    <a:lnTo>
                      <a:pt x="9" y="18096"/>
                    </a:lnTo>
                    <a:lnTo>
                      <a:pt x="7862" y="279"/>
                    </a:lnTo>
                    <a:lnTo>
                      <a:pt x="7880" y="279"/>
                    </a:lnTo>
                    <a:lnTo>
                      <a:pt x="21600" y="0"/>
                    </a:lnTo>
                    <a:lnTo>
                      <a:pt x="21587" y="31"/>
                    </a:lnTo>
                    <a:lnTo>
                      <a:pt x="15567" y="15715"/>
                    </a:lnTo>
                    <a:lnTo>
                      <a:pt x="15561" y="15718"/>
                    </a:lnTo>
                    <a:close/>
                    <a:moveTo>
                      <a:pt x="72" y="18094"/>
                    </a:moveTo>
                    <a:lnTo>
                      <a:pt x="6947" y="21541"/>
                    </a:lnTo>
                    <a:lnTo>
                      <a:pt x="15517" y="15687"/>
                    </a:lnTo>
                    <a:lnTo>
                      <a:pt x="21518" y="49"/>
                    </a:lnTo>
                    <a:lnTo>
                      <a:pt x="7899" y="32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8" name="Google Shape;82;p18"/>
              <p:cNvSpPr/>
              <p:nvPr/>
            </p:nvSpPr>
            <p:spPr>
              <a:xfrm rot="1883419">
                <a:off x="671685" y="878941"/>
                <a:ext cx="3354785" cy="35217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908" y="21600"/>
                    </a:moveTo>
                    <a:lnTo>
                      <a:pt x="8892" y="21572"/>
                    </a:lnTo>
                    <a:lnTo>
                      <a:pt x="0" y="6437"/>
                    </a:lnTo>
                    <a:lnTo>
                      <a:pt x="30" y="6429"/>
                    </a:lnTo>
                    <a:lnTo>
                      <a:pt x="21578" y="0"/>
                    </a:lnTo>
                    <a:lnTo>
                      <a:pt x="21600" y="9077"/>
                    </a:lnTo>
                    <a:lnTo>
                      <a:pt x="21595" y="9084"/>
                    </a:lnTo>
                    <a:close/>
                    <a:moveTo>
                      <a:pt x="73" y="6466"/>
                    </a:moveTo>
                    <a:lnTo>
                      <a:pt x="8919" y="21520"/>
                    </a:lnTo>
                    <a:lnTo>
                      <a:pt x="21551" y="9056"/>
                    </a:lnTo>
                    <a:lnTo>
                      <a:pt x="21527" y="6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93" name="Google Shape;83;p18"/>
            <p:cNvGrpSpPr/>
            <p:nvPr/>
          </p:nvGrpSpPr>
          <p:grpSpPr>
            <a:xfrm>
              <a:off x="9086550" y="0"/>
              <a:ext cx="4698156" cy="5016706"/>
              <a:chOff x="0" y="0"/>
              <a:chExt cx="4698155" cy="5016705"/>
            </a:xfrm>
          </p:grpSpPr>
          <p:sp>
            <p:nvSpPr>
              <p:cNvPr id="90" name="Google Shape;84;p18"/>
              <p:cNvSpPr/>
              <p:nvPr/>
            </p:nvSpPr>
            <p:spPr>
              <a:xfrm rot="1883419">
                <a:off x="836906" y="540277"/>
                <a:ext cx="2976209" cy="32088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935" y="21600"/>
                    </a:moveTo>
                    <a:lnTo>
                      <a:pt x="3926" y="21577"/>
                    </a:lnTo>
                    <a:lnTo>
                      <a:pt x="0" y="12264"/>
                    </a:lnTo>
                    <a:lnTo>
                      <a:pt x="11589" y="2022"/>
                    </a:lnTo>
                    <a:lnTo>
                      <a:pt x="11595" y="2022"/>
                    </a:lnTo>
                    <a:lnTo>
                      <a:pt x="19710" y="0"/>
                    </a:lnTo>
                    <a:lnTo>
                      <a:pt x="21600" y="4545"/>
                    </a:lnTo>
                    <a:lnTo>
                      <a:pt x="21600" y="4554"/>
                    </a:lnTo>
                    <a:lnTo>
                      <a:pt x="19099" y="18955"/>
                    </a:lnTo>
                    <a:lnTo>
                      <a:pt x="19078" y="18958"/>
                    </a:lnTo>
                    <a:close/>
                    <a:moveTo>
                      <a:pt x="70" y="12278"/>
                    </a:moveTo>
                    <a:lnTo>
                      <a:pt x="3972" y="21538"/>
                    </a:lnTo>
                    <a:lnTo>
                      <a:pt x="19048" y="18910"/>
                    </a:lnTo>
                    <a:lnTo>
                      <a:pt x="21542" y="4551"/>
                    </a:lnTo>
                    <a:lnTo>
                      <a:pt x="19677" y="62"/>
                    </a:lnTo>
                    <a:lnTo>
                      <a:pt x="11617" y="20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1" name="Google Shape;85;p18"/>
              <p:cNvSpPr/>
              <p:nvPr/>
            </p:nvSpPr>
            <p:spPr>
              <a:xfrm rot="1883419">
                <a:off x="1089480" y="997022"/>
                <a:ext cx="2902155" cy="3518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951" y="21600"/>
                    </a:moveTo>
                    <a:lnTo>
                      <a:pt x="6932" y="21590"/>
                    </a:lnTo>
                    <a:lnTo>
                      <a:pt x="0" y="18114"/>
                    </a:lnTo>
                    <a:lnTo>
                      <a:pt x="9" y="18096"/>
                    </a:lnTo>
                    <a:lnTo>
                      <a:pt x="7862" y="279"/>
                    </a:lnTo>
                    <a:lnTo>
                      <a:pt x="7880" y="279"/>
                    </a:lnTo>
                    <a:lnTo>
                      <a:pt x="21600" y="0"/>
                    </a:lnTo>
                    <a:lnTo>
                      <a:pt x="21587" y="31"/>
                    </a:lnTo>
                    <a:lnTo>
                      <a:pt x="15567" y="15715"/>
                    </a:lnTo>
                    <a:lnTo>
                      <a:pt x="15561" y="15718"/>
                    </a:lnTo>
                    <a:close/>
                    <a:moveTo>
                      <a:pt x="72" y="18094"/>
                    </a:moveTo>
                    <a:lnTo>
                      <a:pt x="6947" y="21541"/>
                    </a:lnTo>
                    <a:lnTo>
                      <a:pt x="15517" y="15687"/>
                    </a:lnTo>
                    <a:lnTo>
                      <a:pt x="21518" y="49"/>
                    </a:lnTo>
                    <a:lnTo>
                      <a:pt x="7899" y="32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2" name="Google Shape;86;p18"/>
              <p:cNvSpPr/>
              <p:nvPr/>
            </p:nvSpPr>
            <p:spPr>
              <a:xfrm rot="1883419">
                <a:off x="671685" y="878941"/>
                <a:ext cx="3354785" cy="35217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908" y="21600"/>
                    </a:moveTo>
                    <a:lnTo>
                      <a:pt x="8892" y="21572"/>
                    </a:lnTo>
                    <a:lnTo>
                      <a:pt x="0" y="6437"/>
                    </a:lnTo>
                    <a:lnTo>
                      <a:pt x="30" y="6429"/>
                    </a:lnTo>
                    <a:lnTo>
                      <a:pt x="21578" y="0"/>
                    </a:lnTo>
                    <a:lnTo>
                      <a:pt x="21600" y="9077"/>
                    </a:lnTo>
                    <a:lnTo>
                      <a:pt x="21595" y="9084"/>
                    </a:lnTo>
                    <a:close/>
                    <a:moveTo>
                      <a:pt x="73" y="6466"/>
                    </a:moveTo>
                    <a:lnTo>
                      <a:pt x="8919" y="21520"/>
                    </a:lnTo>
                    <a:lnTo>
                      <a:pt x="21551" y="9056"/>
                    </a:lnTo>
                    <a:lnTo>
                      <a:pt x="21527" y="6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95" name="Texte niveau 1…"/>
          <p:cNvSpPr txBox="1"/>
          <p:nvPr>
            <p:ph type="body" sz="quarter" idx="1"/>
          </p:nvPr>
        </p:nvSpPr>
        <p:spPr>
          <a:xfrm>
            <a:off x="3397475" y="2494870"/>
            <a:ext cx="2349001" cy="3594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317500" indent="-177800" algn="ctr">
              <a:buClrTx/>
              <a:buSzTx/>
              <a:buFontTx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L="317500" indent="279400" algn="ctr">
              <a:buClrTx/>
              <a:buSzTx/>
              <a:buFontTx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L="317500" indent="736600" algn="ctr">
              <a:buClrTx/>
              <a:buSzTx/>
              <a:buFontTx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L="317500" indent="1193800" algn="ctr">
              <a:buClrTx/>
              <a:buSzTx/>
              <a:buFontTx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L="317500" indent="1651000" algn="ctr">
              <a:buClrTx/>
              <a:buSzTx/>
              <a:buFontTx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96" name="Texte du titre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800"/>
            </a:lvl1pPr>
          </a:lstStyle>
          <a:p>
            <a:pPr/>
            <a:r>
              <a:t>Texte du titre</a:t>
            </a:r>
          </a:p>
        </p:txBody>
      </p:sp>
      <p:sp>
        <p:nvSpPr>
          <p:cNvPr id="9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1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96;p20"/>
          <p:cNvGrpSpPr/>
          <p:nvPr/>
        </p:nvGrpSpPr>
        <p:grpSpPr>
          <a:xfrm>
            <a:off x="-3157362" y="-2327748"/>
            <a:ext cx="14457543" cy="9492133"/>
            <a:chOff x="42" y="27"/>
            <a:chExt cx="14457542" cy="9492132"/>
          </a:xfrm>
        </p:grpSpPr>
        <p:sp>
          <p:nvSpPr>
            <p:cNvPr id="111" name="Google Shape;97;p20"/>
            <p:cNvSpPr/>
            <p:nvPr/>
          </p:nvSpPr>
          <p:spPr>
            <a:xfrm rot="1514359">
              <a:off x="10821565" y="478965"/>
              <a:ext cx="2936630" cy="3082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08" y="21600"/>
                  </a:moveTo>
                  <a:lnTo>
                    <a:pt x="8892" y="21572"/>
                  </a:lnTo>
                  <a:lnTo>
                    <a:pt x="0" y="6437"/>
                  </a:lnTo>
                  <a:lnTo>
                    <a:pt x="30" y="6429"/>
                  </a:lnTo>
                  <a:lnTo>
                    <a:pt x="21578" y="0"/>
                  </a:lnTo>
                  <a:lnTo>
                    <a:pt x="21600" y="9077"/>
                  </a:lnTo>
                  <a:lnTo>
                    <a:pt x="21595" y="9084"/>
                  </a:lnTo>
                  <a:close/>
                  <a:moveTo>
                    <a:pt x="73" y="6466"/>
                  </a:moveTo>
                  <a:lnTo>
                    <a:pt x="8919" y="21520"/>
                  </a:lnTo>
                  <a:lnTo>
                    <a:pt x="21551" y="9056"/>
                  </a:lnTo>
                  <a:lnTo>
                    <a:pt x="21527" y="6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2" name="Google Shape;98;p20"/>
            <p:cNvSpPr/>
            <p:nvPr/>
          </p:nvSpPr>
          <p:spPr>
            <a:xfrm rot="1514343">
              <a:off x="478137" y="6237403"/>
              <a:ext cx="2625025" cy="2830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35" y="21600"/>
                  </a:moveTo>
                  <a:lnTo>
                    <a:pt x="3926" y="21577"/>
                  </a:lnTo>
                  <a:lnTo>
                    <a:pt x="0" y="12264"/>
                  </a:lnTo>
                  <a:lnTo>
                    <a:pt x="11589" y="2022"/>
                  </a:lnTo>
                  <a:lnTo>
                    <a:pt x="11595" y="2022"/>
                  </a:lnTo>
                  <a:lnTo>
                    <a:pt x="19710" y="0"/>
                  </a:lnTo>
                  <a:lnTo>
                    <a:pt x="21600" y="4545"/>
                  </a:lnTo>
                  <a:lnTo>
                    <a:pt x="21600" y="4554"/>
                  </a:lnTo>
                  <a:lnTo>
                    <a:pt x="19099" y="18955"/>
                  </a:lnTo>
                  <a:lnTo>
                    <a:pt x="19078" y="18958"/>
                  </a:lnTo>
                  <a:close/>
                  <a:moveTo>
                    <a:pt x="70" y="12278"/>
                  </a:moveTo>
                  <a:lnTo>
                    <a:pt x="3972" y="21538"/>
                  </a:lnTo>
                  <a:lnTo>
                    <a:pt x="19048" y="18910"/>
                  </a:lnTo>
                  <a:lnTo>
                    <a:pt x="21542" y="4551"/>
                  </a:lnTo>
                  <a:lnTo>
                    <a:pt x="19677" y="62"/>
                  </a:lnTo>
                  <a:lnTo>
                    <a:pt x="11617" y="207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3" name="Google Shape;99;p20"/>
            <p:cNvSpPr/>
            <p:nvPr/>
          </p:nvSpPr>
          <p:spPr>
            <a:xfrm rot="1514343">
              <a:off x="1342615" y="5744473"/>
              <a:ext cx="2559709" cy="3103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951" y="21600"/>
                  </a:moveTo>
                  <a:lnTo>
                    <a:pt x="6932" y="21590"/>
                  </a:lnTo>
                  <a:lnTo>
                    <a:pt x="0" y="18114"/>
                  </a:lnTo>
                  <a:lnTo>
                    <a:pt x="9" y="18096"/>
                  </a:lnTo>
                  <a:lnTo>
                    <a:pt x="7862" y="279"/>
                  </a:lnTo>
                  <a:lnTo>
                    <a:pt x="7880" y="279"/>
                  </a:lnTo>
                  <a:lnTo>
                    <a:pt x="21600" y="0"/>
                  </a:lnTo>
                  <a:lnTo>
                    <a:pt x="21587" y="31"/>
                  </a:lnTo>
                  <a:lnTo>
                    <a:pt x="15567" y="15715"/>
                  </a:lnTo>
                  <a:lnTo>
                    <a:pt x="15561" y="15718"/>
                  </a:lnTo>
                  <a:close/>
                  <a:moveTo>
                    <a:pt x="72" y="18094"/>
                  </a:moveTo>
                  <a:lnTo>
                    <a:pt x="6947" y="21541"/>
                  </a:lnTo>
                  <a:lnTo>
                    <a:pt x="15517" y="15687"/>
                  </a:lnTo>
                  <a:lnTo>
                    <a:pt x="21518" y="49"/>
                  </a:lnTo>
                  <a:lnTo>
                    <a:pt x="7899" y="32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4" name="Google Shape;100;p20"/>
            <p:cNvSpPr/>
            <p:nvPr/>
          </p:nvSpPr>
          <p:spPr>
            <a:xfrm rot="1514343">
              <a:off x="964058" y="5659023"/>
              <a:ext cx="2958930" cy="310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08" y="21600"/>
                  </a:moveTo>
                  <a:lnTo>
                    <a:pt x="8892" y="21572"/>
                  </a:lnTo>
                  <a:lnTo>
                    <a:pt x="0" y="6437"/>
                  </a:lnTo>
                  <a:lnTo>
                    <a:pt x="30" y="6429"/>
                  </a:lnTo>
                  <a:lnTo>
                    <a:pt x="21578" y="0"/>
                  </a:lnTo>
                  <a:lnTo>
                    <a:pt x="21600" y="9077"/>
                  </a:lnTo>
                  <a:lnTo>
                    <a:pt x="21595" y="9084"/>
                  </a:lnTo>
                  <a:close/>
                  <a:moveTo>
                    <a:pt x="73" y="6466"/>
                  </a:moveTo>
                  <a:lnTo>
                    <a:pt x="8919" y="21520"/>
                  </a:lnTo>
                  <a:lnTo>
                    <a:pt x="21551" y="9056"/>
                  </a:lnTo>
                  <a:lnTo>
                    <a:pt x="21527" y="6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5" name="Google Shape;101;p20"/>
            <p:cNvSpPr/>
            <p:nvPr/>
          </p:nvSpPr>
          <p:spPr>
            <a:xfrm rot="1430259">
              <a:off x="11110905" y="928764"/>
              <a:ext cx="2580909" cy="2782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35" y="21600"/>
                  </a:moveTo>
                  <a:lnTo>
                    <a:pt x="3926" y="21577"/>
                  </a:lnTo>
                  <a:lnTo>
                    <a:pt x="0" y="12264"/>
                  </a:lnTo>
                  <a:lnTo>
                    <a:pt x="11589" y="2022"/>
                  </a:lnTo>
                  <a:lnTo>
                    <a:pt x="11595" y="2022"/>
                  </a:lnTo>
                  <a:lnTo>
                    <a:pt x="19710" y="0"/>
                  </a:lnTo>
                  <a:lnTo>
                    <a:pt x="21600" y="4545"/>
                  </a:lnTo>
                  <a:lnTo>
                    <a:pt x="21600" y="4554"/>
                  </a:lnTo>
                  <a:lnTo>
                    <a:pt x="19099" y="18955"/>
                  </a:lnTo>
                  <a:lnTo>
                    <a:pt x="19078" y="18958"/>
                  </a:lnTo>
                  <a:close/>
                  <a:moveTo>
                    <a:pt x="70" y="12278"/>
                  </a:moveTo>
                  <a:lnTo>
                    <a:pt x="3972" y="21538"/>
                  </a:lnTo>
                  <a:lnTo>
                    <a:pt x="19048" y="18910"/>
                  </a:lnTo>
                  <a:lnTo>
                    <a:pt x="21542" y="4551"/>
                  </a:lnTo>
                  <a:lnTo>
                    <a:pt x="19677" y="62"/>
                  </a:lnTo>
                  <a:lnTo>
                    <a:pt x="11617" y="207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6" name="Google Shape;102;p20"/>
            <p:cNvSpPr/>
            <p:nvPr/>
          </p:nvSpPr>
          <p:spPr>
            <a:xfrm rot="1430259">
              <a:off x="11431621" y="1147065"/>
              <a:ext cx="2516691" cy="3051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951" y="21600"/>
                  </a:moveTo>
                  <a:lnTo>
                    <a:pt x="6932" y="21590"/>
                  </a:lnTo>
                  <a:lnTo>
                    <a:pt x="0" y="18114"/>
                  </a:lnTo>
                  <a:lnTo>
                    <a:pt x="9" y="18096"/>
                  </a:lnTo>
                  <a:lnTo>
                    <a:pt x="7862" y="279"/>
                  </a:lnTo>
                  <a:lnTo>
                    <a:pt x="7880" y="279"/>
                  </a:lnTo>
                  <a:lnTo>
                    <a:pt x="21600" y="0"/>
                  </a:lnTo>
                  <a:lnTo>
                    <a:pt x="21587" y="31"/>
                  </a:lnTo>
                  <a:lnTo>
                    <a:pt x="15567" y="15715"/>
                  </a:lnTo>
                  <a:lnTo>
                    <a:pt x="15561" y="15718"/>
                  </a:lnTo>
                  <a:close/>
                  <a:moveTo>
                    <a:pt x="72" y="18094"/>
                  </a:moveTo>
                  <a:lnTo>
                    <a:pt x="6947" y="21541"/>
                  </a:lnTo>
                  <a:lnTo>
                    <a:pt x="15517" y="15687"/>
                  </a:lnTo>
                  <a:lnTo>
                    <a:pt x="21518" y="49"/>
                  </a:lnTo>
                  <a:lnTo>
                    <a:pt x="7899" y="32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11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1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04;p21"/>
          <p:cNvSpPr/>
          <p:nvPr/>
        </p:nvSpPr>
        <p:spPr>
          <a:xfrm flipH="1" rot="20085641">
            <a:off x="-1463372" y="-1848810"/>
            <a:ext cx="2936631" cy="3082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908" y="21600"/>
                </a:moveTo>
                <a:lnTo>
                  <a:pt x="8892" y="21572"/>
                </a:lnTo>
                <a:lnTo>
                  <a:pt x="0" y="6437"/>
                </a:lnTo>
                <a:lnTo>
                  <a:pt x="30" y="6429"/>
                </a:lnTo>
                <a:lnTo>
                  <a:pt x="21578" y="0"/>
                </a:lnTo>
                <a:lnTo>
                  <a:pt x="21600" y="9077"/>
                </a:lnTo>
                <a:lnTo>
                  <a:pt x="21595" y="9084"/>
                </a:lnTo>
                <a:close/>
                <a:moveTo>
                  <a:pt x="73" y="6466"/>
                </a:moveTo>
                <a:lnTo>
                  <a:pt x="8919" y="21520"/>
                </a:lnTo>
                <a:lnTo>
                  <a:pt x="21551" y="9056"/>
                </a:lnTo>
                <a:lnTo>
                  <a:pt x="21527" y="65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1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129" name="Google Shape;105;p21"/>
          <p:cNvGrpSpPr/>
          <p:nvPr/>
        </p:nvGrpSpPr>
        <p:grpSpPr>
          <a:xfrm>
            <a:off x="6905511" y="3227562"/>
            <a:ext cx="4423457" cy="4265958"/>
            <a:chOff x="28" y="0"/>
            <a:chExt cx="4423456" cy="4265956"/>
          </a:xfrm>
        </p:grpSpPr>
        <p:sp>
          <p:nvSpPr>
            <p:cNvPr id="126" name="Google Shape;106;p21"/>
            <p:cNvSpPr/>
            <p:nvPr/>
          </p:nvSpPr>
          <p:spPr>
            <a:xfrm rot="6914343">
              <a:off x="527174" y="1060250"/>
              <a:ext cx="2625025" cy="2830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35" y="21600"/>
                  </a:moveTo>
                  <a:lnTo>
                    <a:pt x="3926" y="21577"/>
                  </a:lnTo>
                  <a:lnTo>
                    <a:pt x="0" y="12264"/>
                  </a:lnTo>
                  <a:lnTo>
                    <a:pt x="11589" y="2022"/>
                  </a:lnTo>
                  <a:lnTo>
                    <a:pt x="11595" y="2022"/>
                  </a:lnTo>
                  <a:lnTo>
                    <a:pt x="19710" y="0"/>
                  </a:lnTo>
                  <a:lnTo>
                    <a:pt x="21600" y="4545"/>
                  </a:lnTo>
                  <a:lnTo>
                    <a:pt x="21600" y="4554"/>
                  </a:lnTo>
                  <a:lnTo>
                    <a:pt x="19099" y="18955"/>
                  </a:lnTo>
                  <a:lnTo>
                    <a:pt x="19078" y="18958"/>
                  </a:lnTo>
                  <a:close/>
                  <a:moveTo>
                    <a:pt x="70" y="12278"/>
                  </a:moveTo>
                  <a:lnTo>
                    <a:pt x="3972" y="21538"/>
                  </a:lnTo>
                  <a:lnTo>
                    <a:pt x="19048" y="18910"/>
                  </a:lnTo>
                  <a:lnTo>
                    <a:pt x="21542" y="4551"/>
                  </a:lnTo>
                  <a:lnTo>
                    <a:pt x="19677" y="62"/>
                  </a:lnTo>
                  <a:lnTo>
                    <a:pt x="11617" y="207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27" name="Google Shape;107;p21"/>
            <p:cNvSpPr/>
            <p:nvPr/>
          </p:nvSpPr>
          <p:spPr>
            <a:xfrm rot="6914343">
              <a:off x="1023800" y="627611"/>
              <a:ext cx="2559709" cy="3103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951" y="21600"/>
                  </a:moveTo>
                  <a:lnTo>
                    <a:pt x="6932" y="21590"/>
                  </a:lnTo>
                  <a:lnTo>
                    <a:pt x="0" y="18114"/>
                  </a:lnTo>
                  <a:lnTo>
                    <a:pt x="9" y="18096"/>
                  </a:lnTo>
                  <a:lnTo>
                    <a:pt x="7862" y="279"/>
                  </a:lnTo>
                  <a:lnTo>
                    <a:pt x="7880" y="279"/>
                  </a:lnTo>
                  <a:lnTo>
                    <a:pt x="21600" y="0"/>
                  </a:lnTo>
                  <a:lnTo>
                    <a:pt x="21587" y="31"/>
                  </a:lnTo>
                  <a:lnTo>
                    <a:pt x="15567" y="15715"/>
                  </a:lnTo>
                  <a:lnTo>
                    <a:pt x="15561" y="15718"/>
                  </a:lnTo>
                  <a:close/>
                  <a:moveTo>
                    <a:pt x="72" y="18094"/>
                  </a:moveTo>
                  <a:lnTo>
                    <a:pt x="6947" y="21541"/>
                  </a:lnTo>
                  <a:lnTo>
                    <a:pt x="15517" y="15687"/>
                  </a:lnTo>
                  <a:lnTo>
                    <a:pt x="21518" y="49"/>
                  </a:lnTo>
                  <a:lnTo>
                    <a:pt x="7899" y="32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28" name="Google Shape;108;p21"/>
            <p:cNvSpPr/>
            <p:nvPr/>
          </p:nvSpPr>
          <p:spPr>
            <a:xfrm rot="6914343">
              <a:off x="908331" y="447355"/>
              <a:ext cx="2958930" cy="310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08" y="21600"/>
                  </a:moveTo>
                  <a:lnTo>
                    <a:pt x="8892" y="21572"/>
                  </a:lnTo>
                  <a:lnTo>
                    <a:pt x="0" y="6437"/>
                  </a:lnTo>
                  <a:lnTo>
                    <a:pt x="30" y="6429"/>
                  </a:lnTo>
                  <a:lnTo>
                    <a:pt x="21578" y="0"/>
                  </a:lnTo>
                  <a:lnTo>
                    <a:pt x="21600" y="9077"/>
                  </a:lnTo>
                  <a:lnTo>
                    <a:pt x="21595" y="9084"/>
                  </a:lnTo>
                  <a:close/>
                  <a:moveTo>
                    <a:pt x="73" y="6466"/>
                  </a:moveTo>
                  <a:lnTo>
                    <a:pt x="8919" y="21520"/>
                  </a:lnTo>
                  <a:lnTo>
                    <a:pt x="21551" y="9056"/>
                  </a:lnTo>
                  <a:lnTo>
                    <a:pt x="21527" y="6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130" name="Google Shape;109;p21"/>
          <p:cNvSpPr/>
          <p:nvPr/>
        </p:nvSpPr>
        <p:spPr>
          <a:xfrm flipH="1" rot="20169741">
            <a:off x="-1396991" y="-1399011"/>
            <a:ext cx="2580909" cy="2782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935" y="21600"/>
                </a:moveTo>
                <a:lnTo>
                  <a:pt x="3926" y="21577"/>
                </a:lnTo>
                <a:lnTo>
                  <a:pt x="0" y="12264"/>
                </a:lnTo>
                <a:lnTo>
                  <a:pt x="11589" y="2022"/>
                </a:lnTo>
                <a:lnTo>
                  <a:pt x="11595" y="2022"/>
                </a:lnTo>
                <a:lnTo>
                  <a:pt x="19710" y="0"/>
                </a:lnTo>
                <a:lnTo>
                  <a:pt x="21600" y="4545"/>
                </a:lnTo>
                <a:lnTo>
                  <a:pt x="21600" y="4554"/>
                </a:lnTo>
                <a:lnTo>
                  <a:pt x="19099" y="18955"/>
                </a:lnTo>
                <a:lnTo>
                  <a:pt x="19078" y="18958"/>
                </a:lnTo>
                <a:close/>
                <a:moveTo>
                  <a:pt x="70" y="12278"/>
                </a:moveTo>
                <a:lnTo>
                  <a:pt x="3972" y="21538"/>
                </a:lnTo>
                <a:lnTo>
                  <a:pt x="19048" y="18910"/>
                </a:lnTo>
                <a:lnTo>
                  <a:pt x="21542" y="4551"/>
                </a:lnTo>
                <a:lnTo>
                  <a:pt x="19677" y="62"/>
                </a:lnTo>
                <a:lnTo>
                  <a:pt x="11617" y="2070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1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1" name="Google Shape;110;p21"/>
          <p:cNvSpPr/>
          <p:nvPr/>
        </p:nvSpPr>
        <p:spPr>
          <a:xfrm flipH="1" rot="20169741">
            <a:off x="-1653488" y="-1180710"/>
            <a:ext cx="2516690" cy="3051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951" y="21600"/>
                </a:moveTo>
                <a:lnTo>
                  <a:pt x="6932" y="21590"/>
                </a:lnTo>
                <a:lnTo>
                  <a:pt x="0" y="18114"/>
                </a:lnTo>
                <a:lnTo>
                  <a:pt x="9" y="18096"/>
                </a:lnTo>
                <a:lnTo>
                  <a:pt x="7862" y="279"/>
                </a:lnTo>
                <a:lnTo>
                  <a:pt x="7880" y="279"/>
                </a:lnTo>
                <a:lnTo>
                  <a:pt x="21600" y="0"/>
                </a:lnTo>
                <a:lnTo>
                  <a:pt x="21587" y="31"/>
                </a:lnTo>
                <a:lnTo>
                  <a:pt x="15567" y="15715"/>
                </a:lnTo>
                <a:lnTo>
                  <a:pt x="15561" y="15718"/>
                </a:lnTo>
                <a:close/>
                <a:moveTo>
                  <a:pt x="72" y="18094"/>
                </a:moveTo>
                <a:lnTo>
                  <a:pt x="6947" y="21541"/>
                </a:lnTo>
                <a:lnTo>
                  <a:pt x="15517" y="15687"/>
                </a:lnTo>
                <a:lnTo>
                  <a:pt x="21518" y="49"/>
                </a:lnTo>
                <a:lnTo>
                  <a:pt x="7899" y="325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1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/>
          <a:lstStyle/>
          <a:p>
            <a:pPr/>
            <a:r>
              <a:t>Texte du titre</a:t>
            </a:r>
          </a:p>
        </p:txBody>
      </p:sp>
      <p:sp>
        <p:nvSpPr>
          <p:cNvPr id="3" name="Texte niveau 1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rgbClr val="59595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chemeClr val="accent5"/>
          </a:solidFill>
          <a:uFillTx/>
          <a:latin typeface="Abel"/>
          <a:ea typeface="Abel"/>
          <a:cs typeface="Abel"/>
          <a:sym typeface="Abe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chemeClr val="accent5"/>
          </a:solidFill>
          <a:uFillTx/>
          <a:latin typeface="Abel"/>
          <a:ea typeface="Abel"/>
          <a:cs typeface="Abel"/>
          <a:sym typeface="Abe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chemeClr val="accent5"/>
          </a:solidFill>
          <a:uFillTx/>
          <a:latin typeface="Abel"/>
          <a:ea typeface="Abel"/>
          <a:cs typeface="Abel"/>
          <a:sym typeface="Abe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chemeClr val="accent5"/>
          </a:solidFill>
          <a:uFillTx/>
          <a:latin typeface="Abel"/>
          <a:ea typeface="Abel"/>
          <a:cs typeface="Abel"/>
          <a:sym typeface="Abe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chemeClr val="accent5"/>
          </a:solidFill>
          <a:uFillTx/>
          <a:latin typeface="Abel"/>
          <a:ea typeface="Abel"/>
          <a:cs typeface="Abel"/>
          <a:sym typeface="Abe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chemeClr val="accent5"/>
          </a:solidFill>
          <a:uFillTx/>
          <a:latin typeface="Abel"/>
          <a:ea typeface="Abel"/>
          <a:cs typeface="Abel"/>
          <a:sym typeface="Abe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chemeClr val="accent5"/>
          </a:solidFill>
          <a:uFillTx/>
          <a:latin typeface="Abel"/>
          <a:ea typeface="Abel"/>
          <a:cs typeface="Abel"/>
          <a:sym typeface="Abe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chemeClr val="accent5"/>
          </a:solidFill>
          <a:uFillTx/>
          <a:latin typeface="Abel"/>
          <a:ea typeface="Abel"/>
          <a:cs typeface="Abel"/>
          <a:sym typeface="Abe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chemeClr val="accent5"/>
          </a:solidFill>
          <a:uFillTx/>
          <a:latin typeface="Abel"/>
          <a:ea typeface="Abel"/>
          <a:cs typeface="Abel"/>
          <a:sym typeface="Abel"/>
        </a:defRPr>
      </a:lvl9pPr>
    </p:titleStyle>
    <p:bodyStyle>
      <a:lvl1pPr marL="4572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ts val="1400"/>
        <a:buFont typeface="Helvetica"/>
        <a:buChar char="●"/>
        <a:tabLst/>
        <a:defRPr b="0" baseline="0" cap="none" i="0" spc="0" strike="noStrike" sz="1400" u="none">
          <a:solidFill>
            <a:schemeClr val="accent3"/>
          </a:solidFill>
          <a:uFillTx/>
          <a:latin typeface="Montserrat"/>
          <a:ea typeface="Montserrat"/>
          <a:cs typeface="Montserrat"/>
          <a:sym typeface="Montserrat"/>
        </a:defRPr>
      </a:lvl1pPr>
      <a:lvl2pPr marL="9144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ts val="1400"/>
        <a:buFont typeface="Helvetica"/>
        <a:buChar char="○"/>
        <a:tabLst/>
        <a:defRPr b="0" baseline="0" cap="none" i="0" spc="0" strike="noStrike" sz="1400" u="none">
          <a:solidFill>
            <a:schemeClr val="accent3"/>
          </a:solidFill>
          <a:uFillTx/>
          <a:latin typeface="Montserrat"/>
          <a:ea typeface="Montserrat"/>
          <a:cs typeface="Montserrat"/>
          <a:sym typeface="Montserrat"/>
        </a:defRPr>
      </a:lvl2pPr>
      <a:lvl3pPr marL="13716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ts val="1400"/>
        <a:buFont typeface="Helvetica"/>
        <a:buChar char="■"/>
        <a:tabLst/>
        <a:defRPr b="0" baseline="0" cap="none" i="0" spc="0" strike="noStrike" sz="1400" u="none">
          <a:solidFill>
            <a:schemeClr val="accent3"/>
          </a:solidFill>
          <a:uFillTx/>
          <a:latin typeface="Montserrat"/>
          <a:ea typeface="Montserrat"/>
          <a:cs typeface="Montserrat"/>
          <a:sym typeface="Montserrat"/>
        </a:defRPr>
      </a:lvl3pPr>
      <a:lvl4pPr marL="18288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ts val="1400"/>
        <a:buFont typeface="Helvetica"/>
        <a:buChar char="●"/>
        <a:tabLst/>
        <a:defRPr b="0" baseline="0" cap="none" i="0" spc="0" strike="noStrike" sz="1400" u="none">
          <a:solidFill>
            <a:schemeClr val="accent3"/>
          </a:solidFill>
          <a:uFillTx/>
          <a:latin typeface="Montserrat"/>
          <a:ea typeface="Montserrat"/>
          <a:cs typeface="Montserrat"/>
          <a:sym typeface="Montserrat"/>
        </a:defRPr>
      </a:lvl4pPr>
      <a:lvl5pPr marL="22860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ts val="1400"/>
        <a:buFont typeface="Helvetica"/>
        <a:buChar char="○"/>
        <a:tabLst/>
        <a:defRPr b="0" baseline="0" cap="none" i="0" spc="0" strike="noStrike" sz="1400" u="none">
          <a:solidFill>
            <a:schemeClr val="accent3"/>
          </a:solidFill>
          <a:uFillTx/>
          <a:latin typeface="Montserrat"/>
          <a:ea typeface="Montserrat"/>
          <a:cs typeface="Montserrat"/>
          <a:sym typeface="Montserrat"/>
        </a:defRPr>
      </a:lvl5pPr>
      <a:lvl6pPr marL="27432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ts val="1400"/>
        <a:buFont typeface="Helvetica"/>
        <a:buChar char="■"/>
        <a:tabLst/>
        <a:defRPr b="0" baseline="0" cap="none" i="0" spc="0" strike="noStrike" sz="1400" u="none">
          <a:solidFill>
            <a:schemeClr val="accent3"/>
          </a:solidFill>
          <a:uFillTx/>
          <a:latin typeface="Montserrat"/>
          <a:ea typeface="Montserrat"/>
          <a:cs typeface="Montserrat"/>
          <a:sym typeface="Montserrat"/>
        </a:defRPr>
      </a:lvl6pPr>
      <a:lvl7pPr marL="32004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ts val="1400"/>
        <a:buFont typeface="Helvetica"/>
        <a:buChar char="●"/>
        <a:tabLst/>
        <a:defRPr b="0" baseline="0" cap="none" i="0" spc="0" strike="noStrike" sz="1400" u="none">
          <a:solidFill>
            <a:schemeClr val="accent3"/>
          </a:solidFill>
          <a:uFillTx/>
          <a:latin typeface="Montserrat"/>
          <a:ea typeface="Montserrat"/>
          <a:cs typeface="Montserrat"/>
          <a:sym typeface="Montserrat"/>
        </a:defRPr>
      </a:lvl7pPr>
      <a:lvl8pPr marL="36576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ts val="1400"/>
        <a:buFont typeface="Helvetica"/>
        <a:buChar char="○"/>
        <a:tabLst/>
        <a:defRPr b="0" baseline="0" cap="none" i="0" spc="0" strike="noStrike" sz="1400" u="none">
          <a:solidFill>
            <a:schemeClr val="accent3"/>
          </a:solidFill>
          <a:uFillTx/>
          <a:latin typeface="Montserrat"/>
          <a:ea typeface="Montserrat"/>
          <a:cs typeface="Montserrat"/>
          <a:sym typeface="Montserrat"/>
        </a:defRPr>
      </a:lvl8pPr>
      <a:lvl9pPr marL="41148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ts val="1400"/>
        <a:buFont typeface="Helvetica"/>
        <a:buChar char="■"/>
        <a:tabLst/>
        <a:defRPr b="0" baseline="0" cap="none" i="0" spc="0" strike="noStrike" sz="1400" u="none">
          <a:solidFill>
            <a:schemeClr val="accent3"/>
          </a:solidFill>
          <a:uFillTx/>
          <a:latin typeface="Montserrat"/>
          <a:ea typeface="Montserrat"/>
          <a:cs typeface="Montserrat"/>
          <a:sym typeface="Montserra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15;p1"/>
          <p:cNvSpPr txBox="1"/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Soutenance Finale</a:t>
            </a:r>
          </a:p>
        </p:txBody>
      </p:sp>
      <p:sp>
        <p:nvSpPr>
          <p:cNvPr id="142" name="Google Shape;116;p1"/>
          <p:cNvSpPr txBox="1"/>
          <p:nvPr>
            <p:ph type="subTitle" sz="quarter" idx="1"/>
          </p:nvPr>
        </p:nvSpPr>
        <p:spPr>
          <a:xfrm>
            <a:off x="0" y="134649"/>
            <a:ext cx="1775775" cy="542702"/>
          </a:xfrm>
          <a:prstGeom prst="rect">
            <a:avLst/>
          </a:prstGeom>
        </p:spPr>
        <p:txBody>
          <a:bodyPr/>
          <a:lstStyle/>
          <a:p>
            <a:pPr marL="0" indent="0" defTabSz="466344">
              <a:defRPr sz="714"/>
            </a:pPr>
            <a:r>
              <a:t>Hantzberg Joric </a:t>
            </a:r>
          </a:p>
          <a:p>
            <a:pPr marL="0" indent="0" defTabSz="466344">
              <a:defRPr sz="714"/>
            </a:pPr>
            <a:r>
              <a:t>Olaru Raoul</a:t>
            </a:r>
          </a:p>
          <a:p>
            <a:pPr marL="0" indent="0" defTabSz="466344">
              <a:defRPr sz="714"/>
            </a:pPr>
            <a:r>
              <a:t>Gallier Arthur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21;p2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/>
          <a:lstStyle>
            <a:lvl1pPr defTabSz="411479">
              <a:defRPr sz="1619"/>
            </a:lvl1pPr>
          </a:lstStyle>
          <a:p>
            <a:pPr/>
            <a:r>
              <a:t>Sommaire</a:t>
            </a:r>
          </a:p>
        </p:txBody>
      </p:sp>
      <p:sp>
        <p:nvSpPr>
          <p:cNvPr id="145" name="Google Shape;122;p2"/>
          <p:cNvSpPr txBox="1"/>
          <p:nvPr>
            <p:ph type="body" sz="quarter" idx="1"/>
          </p:nvPr>
        </p:nvSpPr>
        <p:spPr>
          <a:xfrm>
            <a:off x="1573799" y="1639317"/>
            <a:ext cx="2680201" cy="359401"/>
          </a:xfrm>
          <a:prstGeom prst="rect">
            <a:avLst/>
          </a:prstGeom>
        </p:spPr>
        <p:txBody>
          <a:bodyPr/>
          <a:lstStyle>
            <a:lvl1pPr marL="0" indent="0" defTabSz="557784">
              <a:defRPr sz="1098"/>
            </a:lvl1pPr>
          </a:lstStyle>
          <a:p>
            <a:pPr/>
            <a:r>
              <a:t>Rappel du sujet</a:t>
            </a:r>
          </a:p>
        </p:txBody>
      </p:sp>
      <p:sp>
        <p:nvSpPr>
          <p:cNvPr id="146" name="Google Shape;123;p2"/>
          <p:cNvSpPr txBox="1"/>
          <p:nvPr/>
        </p:nvSpPr>
        <p:spPr>
          <a:xfrm>
            <a:off x="718284" y="1405860"/>
            <a:ext cx="957301" cy="57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r" defTabSz="576072">
              <a:defRPr sz="252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47" name="Google Shape;124;p2"/>
          <p:cNvSpPr txBox="1"/>
          <p:nvPr/>
        </p:nvSpPr>
        <p:spPr>
          <a:xfrm>
            <a:off x="5296713" y="2289867"/>
            <a:ext cx="2680201" cy="35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>
            <a:lvl1pPr defTabSz="548640">
              <a:defRPr sz="108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</a:lstStyle>
          <a:p>
            <a:pPr/>
            <a:r>
              <a:t>Historique des soutenances précédentes</a:t>
            </a:r>
          </a:p>
        </p:txBody>
      </p:sp>
      <p:sp>
        <p:nvSpPr>
          <p:cNvPr id="148" name="Google Shape;125;p2"/>
          <p:cNvSpPr txBox="1"/>
          <p:nvPr/>
        </p:nvSpPr>
        <p:spPr>
          <a:xfrm>
            <a:off x="4424869" y="2041198"/>
            <a:ext cx="957301" cy="57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r" defTabSz="576072">
              <a:defRPr sz="252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</a:lstStyle>
          <a:p>
            <a:pPr/>
            <a:r>
              <a:t>2.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34;p3"/>
          <p:cNvSpPr txBox="1"/>
          <p:nvPr>
            <p:ph type="title"/>
          </p:nvPr>
        </p:nvSpPr>
        <p:spPr>
          <a:xfrm>
            <a:off x="2716500" y="1146057"/>
            <a:ext cx="3711000" cy="393901"/>
          </a:xfrm>
          <a:prstGeom prst="rect">
            <a:avLst/>
          </a:prstGeom>
        </p:spPr>
        <p:txBody>
          <a:bodyPr/>
          <a:lstStyle>
            <a:lvl1pPr defTabSz="621791">
              <a:defRPr sz="1360"/>
            </a:lvl1pPr>
          </a:lstStyle>
          <a:p>
            <a:pPr/>
            <a:r>
              <a:t>Rappel du sujet</a:t>
            </a:r>
          </a:p>
        </p:txBody>
      </p:sp>
      <p:sp>
        <p:nvSpPr>
          <p:cNvPr id="151" name="Google Shape;135;p3"/>
          <p:cNvSpPr txBox="1"/>
          <p:nvPr>
            <p:ph type="body" sz="half" idx="1"/>
          </p:nvPr>
        </p:nvSpPr>
        <p:spPr>
          <a:xfrm>
            <a:off x="1507500" y="1742378"/>
            <a:ext cx="6129000" cy="2241901"/>
          </a:xfrm>
          <a:prstGeom prst="rect">
            <a:avLst/>
          </a:prstGeom>
        </p:spPr>
        <p:txBody>
          <a:bodyPr/>
          <a:lstStyle/>
          <a:p>
            <a:pPr marL="457200" indent="-317500" algn="l">
              <a:buClr>
                <a:schemeClr val="accent3"/>
              </a:buClr>
              <a:buSzPts val="1600"/>
              <a:buFont typeface="Helvetica"/>
              <a:buChar char="-"/>
            </a:pPr>
            <a:r>
              <a:t>MMORPG 2D</a:t>
            </a:r>
          </a:p>
          <a:p>
            <a:pPr marL="457200" indent="-317500" algn="l">
              <a:buClr>
                <a:schemeClr val="accent3"/>
              </a:buClr>
              <a:buSzPts val="1600"/>
              <a:buFont typeface="Helvetica"/>
              <a:buChar char="-"/>
            </a:pPr>
            <a:r>
              <a:t>The Legendary World: Eldorado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40;p11"/>
          <p:cNvSpPr txBox="1"/>
          <p:nvPr>
            <p:ph type="title"/>
          </p:nvPr>
        </p:nvSpPr>
        <p:spPr>
          <a:xfrm>
            <a:off x="2654716" y="919296"/>
            <a:ext cx="3711000" cy="393901"/>
          </a:xfrm>
          <a:prstGeom prst="rect">
            <a:avLst/>
          </a:prstGeom>
        </p:spPr>
        <p:txBody>
          <a:bodyPr/>
          <a:lstStyle>
            <a:lvl1pPr defTabSz="621791">
              <a:defRPr sz="1360"/>
            </a:lvl1pPr>
          </a:lstStyle>
          <a:p>
            <a:pPr/>
            <a:r>
              <a:t>Historique des soutenances précédentes</a:t>
            </a:r>
          </a:p>
        </p:txBody>
      </p:sp>
      <p:sp>
        <p:nvSpPr>
          <p:cNvPr id="154" name="Multijoueur fonctionnel…"/>
          <p:cNvSpPr txBox="1"/>
          <p:nvPr/>
        </p:nvSpPr>
        <p:spPr>
          <a:xfrm>
            <a:off x="2091304" y="1805297"/>
            <a:ext cx="4961392" cy="1508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>
              <a:buSzPct val="100000"/>
              <a:buChar char="-"/>
              <a:defRPr>
                <a:solidFill>
                  <a:srgbClr val="FFFFFF"/>
                </a:solidFill>
              </a:defRPr>
            </a:pPr>
            <a:r>
              <a:t>Multijoueur fonctionnel</a:t>
            </a:r>
          </a:p>
          <a:p>
            <a:pPr marL="140368" indent="-140368">
              <a:buSzPct val="100000"/>
              <a:buChar char="-"/>
              <a:defRPr>
                <a:solidFill>
                  <a:srgbClr val="FFFFFF"/>
                </a:solidFill>
              </a:defRPr>
            </a:pPr>
            <a:r>
              <a:t>Design de la map bien avancé</a:t>
            </a:r>
          </a:p>
          <a:p>
            <a:pPr marL="140368" indent="-140368">
              <a:buSzPct val="100000"/>
              <a:buChar char="-"/>
              <a:defRPr>
                <a:solidFill>
                  <a:srgbClr val="FFFFFF"/>
                </a:solidFill>
              </a:defRPr>
            </a:pPr>
            <a:r>
              <a:t>IA et ennemis presque terminés</a:t>
            </a:r>
          </a:p>
          <a:p>
            <a:pPr marL="140368" indent="-140368">
              <a:buSzPct val="100000"/>
              <a:buChar char="-"/>
              <a:defRPr>
                <a:solidFill>
                  <a:srgbClr val="FFFFFF"/>
                </a:solidFill>
              </a:defRPr>
            </a:pPr>
            <a:r>
              <a:t>Inventaire fonctionnel basique</a:t>
            </a:r>
          </a:p>
          <a:p>
            <a:pPr marL="140368" indent="-140368">
              <a:buSzPct val="100000"/>
              <a:buChar char="-"/>
              <a:defRPr>
                <a:solidFill>
                  <a:srgbClr val="FFFFFF"/>
                </a:solidFill>
              </a:defRPr>
            </a:pPr>
            <a:r>
              <a:t>Site Web version 1.0</a:t>
            </a:r>
          </a:p>
          <a:p>
            <a:pPr marL="140368" indent="-140368">
              <a:buSzPct val="100000"/>
              <a:buChar char="-"/>
              <a:defRPr>
                <a:solidFill>
                  <a:srgbClr val="FFFFFF"/>
                </a:solidFill>
              </a:defRPr>
            </a:pPr>
            <a:r>
              <a:t>Marchands fonctionnels</a:t>
            </a:r>
          </a:p>
          <a:p>
            <a:pPr marL="140368" indent="-140368">
              <a:buSzPct val="100000"/>
              <a:buChar char="-"/>
              <a:defRPr>
                <a:solidFill>
                  <a:srgbClr val="FFFFFF"/>
                </a:solidFill>
              </a:defRPr>
            </a:pPr>
            <a:r>
              <a:t>Début des maisons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ustal Project Proposal by Slidesgo">
  <a:themeElements>
    <a:clrScheme name="Custal Project Proposal by Slidesgo">
      <a:dk1>
        <a:srgbClr val="000000"/>
      </a:dk1>
      <a:lt1>
        <a:srgbClr val="292C35"/>
      </a:lt1>
      <a:dk2>
        <a:srgbClr val="A7A7A7"/>
      </a:dk2>
      <a:lt2>
        <a:srgbClr val="535353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0000FF"/>
      </a:hlink>
      <a:folHlink>
        <a:srgbClr val="FF00FF"/>
      </a:folHlink>
    </a:clrScheme>
    <a:fontScheme name="Custal Project Proposal by Slidesgo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Custal Project Proposal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ustal Project Proposal by Slidesgo">
  <a:themeElements>
    <a:clrScheme name="Custal Project Proposal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0000FF"/>
      </a:hlink>
      <a:folHlink>
        <a:srgbClr val="FF00FF"/>
      </a:folHlink>
    </a:clrScheme>
    <a:fontScheme name="Custal Project Proposal by Slidesgo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Custal Project Proposal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