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6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4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4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5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7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4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5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3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1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21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mentjijoiiojoi-economiser.joijoijoijfr/jvhjvjhvjh61-remedes-de-grand-mere-testes-et-approuves.htmlAhWtX_EDhuhuh" TargetMode="External"/><Relationship Id="rId2" Type="http://schemas.openxmlformats.org/officeDocument/2006/relationships/hyperlink" Target="https://www.comment-economiser.fr/61-remedes-de-grand-mere-testes-et-approuves.htmlAhWtX_EDHbTZCWUQMygDegUIARDfAQ..i&amp;docid=dtYjY_ambzvNKM&amp;w=300&amp;h=400&amp;q=fille%20enfant&amp;client=opera-gx&amp;ved=2ahUKEwi-5vnsi6L4AhWtX_EDHbTZCWUQMygDegUIARDfAQ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gjhgh.gjoijoijoijfr/" TargetMode="External"/><Relationship Id="rId4" Type="http://schemas.openxmlformats.org/officeDocument/2006/relationships/hyperlink" Target="https://wwwfyfytfyf.comfmentjijoiiojoi-economiser.joijoijoijfftyfytfytfr/jvhjvjhvjh61-remedes-de-grand-mere-testes-et-approuves.htmlAhWtX_EDhuhu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52739-D767-9DA0-EE7A-8245DB1290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t="33802" b="99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18454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26452C-A549-FD41-C8FB-E1A4E420B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685799"/>
            <a:ext cx="9277349" cy="1603041"/>
          </a:xfrm>
        </p:spPr>
        <p:txBody>
          <a:bodyPr>
            <a:noAutofit/>
          </a:bodyPr>
          <a:lstStyle/>
          <a:p>
            <a:r>
              <a:rPr lang="fr-FR" sz="6000" dirty="0" err="1"/>
              <a:t>Presentation</a:t>
            </a:r>
            <a:r>
              <a:rPr lang="fr-FR" sz="6000" dirty="0"/>
              <a:t> of </a:t>
            </a:r>
            <a:r>
              <a:rPr lang="fr-FR" sz="6000" dirty="0" err="1"/>
              <a:t>our</a:t>
            </a:r>
            <a:r>
              <a:rPr lang="fr-FR" sz="6000" dirty="0"/>
              <a:t> </a:t>
            </a:r>
            <a:r>
              <a:rPr lang="fr-FR" sz="6000" dirty="0" err="1"/>
              <a:t>game</a:t>
            </a:r>
            <a:endParaRPr lang="fr-FR" sz="6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B122D5-B0D1-C2E1-B2FA-5870CF878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580305"/>
            <a:ext cx="5629275" cy="2077420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rgbClr val="FFFFFF"/>
                </a:solidFill>
              </a:rPr>
              <a:t>The </a:t>
            </a:r>
            <a:r>
              <a:rPr lang="fr-FR" sz="2400" dirty="0" err="1">
                <a:solidFill>
                  <a:srgbClr val="FFFFFF"/>
                </a:solidFill>
              </a:rPr>
              <a:t>Legendary</a:t>
            </a:r>
            <a:r>
              <a:rPr lang="fr-FR" sz="2400" dirty="0">
                <a:solidFill>
                  <a:srgbClr val="FFFFFF"/>
                </a:solidFill>
              </a:rPr>
              <a:t> World: Eldorado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22480C3-21A7-43F5-9070-D4ACB7435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D0EC083-0A53-4954-B40D-58DE716A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E0B7F4D-C85E-48A0-96DF-660635DF22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ED81EDB-4C09-4811-9DC9-0E1902402C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D912B6-9DD8-4B07-B08A-82FE15F36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1497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337A0-F8FC-DD72-CAA8-3C9FDAF4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7A37FF-1A2C-D52F-579D-A60CB55D7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800" dirty="0"/>
              <a:t>https://www.google.com/imgres?imgurl=https%3A%2F%2Fwww.lahalle.com%2Fdw%2Fimage%2Fv2%2FBCHM_PRD%2Fon%2Fdemandware.static%2F-%2FSites-lahalle_master%2Fdefault%2Fdw53c75ec7%2Fblouse-manches-courtes-jaune-moutarde-fille-b-36165600701411052.jpg%3Fsw%3D300%26sh%3D400&amp;imgrefurl=https%3A%2F%2Fwww.lahalle.com%2Ffille-1&amp;tbnid=NF5gn2EzuZCNYM&amp;vet=12ahUKEwi-5vnsi6L4</a:t>
            </a:r>
          </a:p>
          <a:p>
            <a:r>
              <a:rPr lang="fr-FR" sz="800" dirty="0">
                <a:hlinkClick r:id="rId2"/>
              </a:rPr>
              <a:t>https://www.comment-economiser.fr/61-remedes-de-grand-mere-testes-et-approuves.htmlAhWtX_EDHbTZCWUQMygDegUIARDfAQ..i&amp;docid=</a:t>
            </a:r>
            <a:r>
              <a:rPr lang="fr-FR" sz="800" dirty="0" err="1">
                <a:hlinkClick r:id="rId2"/>
              </a:rPr>
              <a:t>dtYjY_ambzvNKM&amp;w</a:t>
            </a:r>
            <a:r>
              <a:rPr lang="fr-FR" sz="800" dirty="0">
                <a:hlinkClick r:id="rId2"/>
              </a:rPr>
              <a:t>=300&amp;h=400&amp;q=fille%20enfant&amp;client=</a:t>
            </a:r>
            <a:r>
              <a:rPr lang="fr-FR" sz="800" dirty="0" err="1">
                <a:hlinkClick r:id="rId2"/>
              </a:rPr>
              <a:t>opera-gx&amp;ved</a:t>
            </a:r>
            <a:r>
              <a:rPr lang="fr-FR" sz="800" dirty="0">
                <a:hlinkClick r:id="rId2"/>
              </a:rPr>
              <a:t>=2ahUKEwi-5vnsi6L4AhWtX_EDHbTZCWUQMygDegUIARDfAQ</a:t>
            </a:r>
            <a:endParaRPr lang="fr-FR" sz="800" dirty="0"/>
          </a:p>
          <a:p>
            <a:r>
              <a:rPr lang="fr-FR" sz="800" dirty="0">
                <a:hlinkClick r:id="rId3"/>
              </a:rPr>
              <a:t>https://www.commentjijoiiojoi-economiser.joijoijoijfr/jvhjvjhvjh61-remedes-de-grand-mere-testes-et-approuves.htmlAhWtX_EDhuhuh</a:t>
            </a:r>
            <a:r>
              <a:rPr lang="fr-FR" sz="800" dirty="0"/>
              <a:t> </a:t>
            </a:r>
            <a:r>
              <a:rPr lang="fr-FR" sz="800" dirty="0" err="1"/>
              <a:t>vhdfhb</a:t>
            </a:r>
            <a:r>
              <a:rPr lang="fr-FR" sz="800" dirty="0"/>
              <a:t> </a:t>
            </a:r>
            <a:r>
              <a:rPr lang="fr-FR" sz="800" dirty="0" err="1"/>
              <a:t>jbHbTZCWUQMygDegUIARDfAQ</a:t>
            </a:r>
            <a:r>
              <a:rPr lang="fr-FR" sz="800" dirty="0"/>
              <a:t>..i&amp;docid=</a:t>
            </a:r>
            <a:r>
              <a:rPr lang="fr-FR" sz="800" dirty="0" err="1"/>
              <a:t>dtYjY_ambzvNKM&amp;w</a:t>
            </a:r>
            <a:r>
              <a:rPr lang="fr-FR" sz="800" dirty="0"/>
              <a:t>=300&amp;h=400&amp;q=fille%20enfant&amp;client=</a:t>
            </a:r>
            <a:r>
              <a:rPr lang="fr-FR" sz="800" dirty="0" err="1"/>
              <a:t>opera-gx&amp;ved</a:t>
            </a:r>
            <a:r>
              <a:rPr lang="fr-FR" sz="800" dirty="0"/>
              <a:t>=2ahUKEwi-5vnsi6L4AhWtX_EDHbTZCWUQMygDegUIARDfAQ</a:t>
            </a:r>
          </a:p>
          <a:p>
            <a:r>
              <a:rPr lang="fr-FR" sz="800" dirty="0">
                <a:hlinkClick r:id="rId3"/>
              </a:rPr>
              <a:t>https://www.commentjijoiiojoi-economiser.joijoijoijfr/jvhjvjhvjh61-remedes-de-grand-mere-testes-et-approuves.htmlAhWtX_EDhuhuh</a:t>
            </a:r>
            <a:r>
              <a:rPr lang="fr-FR" sz="800" dirty="0"/>
              <a:t> </a:t>
            </a:r>
            <a:r>
              <a:rPr lang="fr-FR" sz="800" dirty="0" err="1"/>
              <a:t>vhdfhb</a:t>
            </a:r>
            <a:r>
              <a:rPr lang="fr-FR" sz="800" dirty="0"/>
              <a:t> </a:t>
            </a:r>
            <a:r>
              <a:rPr lang="fr-FR" sz="800" dirty="0" err="1"/>
              <a:t>jbHbTZCWUQMygDegUIARDfAQ</a:t>
            </a:r>
            <a:r>
              <a:rPr lang="fr-FR" sz="800" dirty="0"/>
              <a:t>..</a:t>
            </a:r>
            <a:r>
              <a:rPr lang="fr-FR" sz="800" dirty="0" err="1"/>
              <a:t>i&amp;docid</a:t>
            </a:r>
            <a:r>
              <a:rPr lang="fr-FR" sz="800" dirty="0"/>
              <a:t>=</a:t>
            </a:r>
            <a:r>
              <a:rPr lang="fr-FR" sz="800" dirty="0" err="1"/>
              <a:t>dtYjY_ambzvNKM&amp;w</a:t>
            </a:r>
            <a:r>
              <a:rPr lang="fr-FR" sz="800" dirty="0"/>
              <a:t>=300&amp;h=400&amp;q=fille%20enfant&amp;client=</a:t>
            </a:r>
            <a:r>
              <a:rPr lang="fr-FR" sz="800" dirty="0" err="1"/>
              <a:t>opera-gx&amp;ved</a:t>
            </a:r>
            <a:r>
              <a:rPr lang="fr-FR" sz="800" dirty="0"/>
              <a:t>=2ahUKEwi-5vnsi6L4AhWtX_EDHbTZCWUQMygDegUIARDfAQ</a:t>
            </a:r>
          </a:p>
          <a:p>
            <a:endParaRPr lang="fr-FR" sz="800" dirty="0"/>
          </a:p>
          <a:p>
            <a:r>
              <a:rPr lang="fr-FR" sz="800" dirty="0">
                <a:hlinkClick r:id="rId4"/>
              </a:rPr>
              <a:t>https://wwwfyfytfyf.comfmentjijoiiojoi-economiser.joijoijoijfftyfytfytfr/jvhjvjhvjh61-remedes-de-grand-mere-testes-et-approuves.htmlAhWtX_EDhuhuh</a:t>
            </a:r>
            <a:r>
              <a:rPr lang="fr-FR" sz="800" dirty="0"/>
              <a:t> </a:t>
            </a:r>
            <a:r>
              <a:rPr lang="fr-FR" sz="800" dirty="0" err="1"/>
              <a:t>vhdfhb</a:t>
            </a:r>
            <a:r>
              <a:rPr lang="fr-FR" sz="800" dirty="0"/>
              <a:t> </a:t>
            </a:r>
            <a:r>
              <a:rPr lang="fr-FR" sz="800" dirty="0" err="1"/>
              <a:t>jbHbTZCWUQftffgMygDegUIARDfAQ</a:t>
            </a:r>
            <a:r>
              <a:rPr lang="fr-FR" sz="800" dirty="0"/>
              <a:t>..</a:t>
            </a:r>
            <a:r>
              <a:rPr lang="fr-FR" sz="800" dirty="0" err="1"/>
              <a:t>i&amp;docid</a:t>
            </a:r>
            <a:r>
              <a:rPr lang="fr-FR" sz="800" dirty="0"/>
              <a:t>=</a:t>
            </a:r>
            <a:r>
              <a:rPr lang="fr-FR" sz="800" dirty="0" err="1"/>
              <a:t>dtYjYtftftyfyt_ambzvNKM&amp;w</a:t>
            </a:r>
            <a:r>
              <a:rPr lang="fr-FR" sz="800" dirty="0"/>
              <a:t>=300&amp;h=400&amp;q=fille%20enfant&amp;client=</a:t>
            </a:r>
            <a:r>
              <a:rPr lang="fr-FR" sz="800" dirty="0" err="1"/>
              <a:t>opera-gx&amp;ved</a:t>
            </a:r>
            <a:r>
              <a:rPr lang="fr-FR" sz="800" dirty="0"/>
              <a:t>=2ahUKEwi-5vnsi6L4AhWtX_EDHbTZCWUQMygDegUIARDfAQ</a:t>
            </a:r>
          </a:p>
          <a:p>
            <a:r>
              <a:rPr lang="fr-FR" sz="800" dirty="0">
                <a:hlinkClick r:id="rId5"/>
              </a:rPr>
              <a:t>https://www.jgjhgh.gjoijoijoijfr/</a:t>
            </a:r>
            <a:r>
              <a:rPr lang="fr-FR" sz="800" dirty="0"/>
              <a:t>g&amp;ved=2ahUKEwi-5vnsi6L4AhWtX_EDHbTZCWUQMygDegUIARDfAQ</a:t>
            </a:r>
          </a:p>
          <a:p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408362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2CF67A-9D33-3E1D-6F5D-1B2BF2B6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99B37E-2EF1-5D49-4BFC-5312723BE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err="1"/>
              <a:t>Because</a:t>
            </a:r>
            <a:r>
              <a:rPr lang="fr-FR" sz="1800" dirty="0"/>
              <a:t> </a:t>
            </a:r>
            <a:r>
              <a:rPr lang="fr-FR" sz="1800" dirty="0" err="1"/>
              <a:t>it</a:t>
            </a:r>
            <a:r>
              <a:rPr lang="fr-FR" sz="1800" dirty="0"/>
              <a:t>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easy</a:t>
            </a:r>
            <a:r>
              <a:rPr lang="fr-FR" sz="1800" dirty="0"/>
              <a:t> to </a:t>
            </a:r>
            <a:r>
              <a:rPr lang="fr-FR" sz="1800" dirty="0" err="1"/>
              <a:t>understand</a:t>
            </a:r>
            <a:endParaRPr lang="fr-FR" sz="1800" dirty="0"/>
          </a:p>
          <a:p>
            <a:r>
              <a:rPr lang="fr-FR" sz="1800" dirty="0"/>
              <a:t>Even </a:t>
            </a:r>
            <a:r>
              <a:rPr lang="fr-FR" sz="1800" dirty="0" err="1"/>
              <a:t>your</a:t>
            </a:r>
            <a:r>
              <a:rPr lang="fr-FR" sz="1800" dirty="0"/>
              <a:t> </a:t>
            </a:r>
            <a:r>
              <a:rPr lang="fr-FR" sz="1800" dirty="0" err="1"/>
              <a:t>grandma</a:t>
            </a:r>
            <a:r>
              <a:rPr lang="fr-FR" sz="1800" dirty="0"/>
              <a:t> or </a:t>
            </a:r>
            <a:r>
              <a:rPr lang="fr-FR" sz="1800" dirty="0" err="1"/>
              <a:t>your</a:t>
            </a:r>
            <a:r>
              <a:rPr lang="fr-FR" sz="1800" dirty="0"/>
              <a:t> </a:t>
            </a:r>
            <a:r>
              <a:rPr lang="fr-FR" sz="1800" dirty="0" err="1"/>
              <a:t>daughter</a:t>
            </a:r>
            <a:r>
              <a:rPr lang="fr-FR" sz="1800" dirty="0"/>
              <a:t> </a:t>
            </a:r>
            <a:r>
              <a:rPr lang="fr-FR" sz="1800" dirty="0" err="1"/>
              <a:t>could</a:t>
            </a:r>
            <a:r>
              <a:rPr lang="fr-FR" sz="1800" dirty="0"/>
              <a:t> </a:t>
            </a:r>
            <a:r>
              <a:rPr lang="fr-FR" sz="1800" dirty="0" err="1"/>
              <a:t>play</a:t>
            </a:r>
            <a:endParaRPr lang="fr-FR" sz="1800" dirty="0"/>
          </a:p>
        </p:txBody>
      </p:sp>
      <p:pic>
        <p:nvPicPr>
          <p:cNvPr id="1026" name="Picture 2" descr="61 Remèdes de Grand-Mère Qui Ont Fait Leurs Preuves — Ne Ratez pas Le N°">
            <a:extLst>
              <a:ext uri="{FF2B5EF4-FFF2-40B4-BE49-F238E27FC236}">
                <a16:creationId xmlns:a16="http://schemas.microsoft.com/office/drawing/2014/main" id="{BA811706-F1E6-662A-AA3A-58A29CDB9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419196"/>
            <a:ext cx="2676525" cy="149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de fille : toute la collection mode enfant à prix mini | La Halle">
            <a:extLst>
              <a:ext uri="{FF2B5EF4-FFF2-40B4-BE49-F238E27FC236}">
                <a16:creationId xmlns:a16="http://schemas.microsoft.com/office/drawing/2014/main" id="{F986B2D1-5B07-BC25-E5B9-5247C4006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3271838"/>
            <a:ext cx="18478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71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2CF67A-9D33-3E1D-6F5D-1B2BF2B6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99B37E-2EF1-5D49-4BFC-5312723BE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You can </a:t>
            </a:r>
            <a:r>
              <a:rPr lang="fr-FR" sz="1800" dirty="0" err="1"/>
              <a:t>play</a:t>
            </a:r>
            <a:r>
              <a:rPr lang="fr-FR" sz="1800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 </a:t>
            </a:r>
            <a:r>
              <a:rPr lang="fr-FR" sz="1800" dirty="0" err="1"/>
              <a:t>every</a:t>
            </a:r>
            <a:r>
              <a:rPr lang="fr-FR" sz="1800" dirty="0"/>
              <a:t> pc</a:t>
            </a:r>
          </a:p>
          <a:p>
            <a:endParaRPr lang="fr-FR" sz="1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C562DF-5662-C16F-D6B3-850BD8817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98" y="3109636"/>
            <a:ext cx="4999153" cy="227095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20BB923-367E-7C71-3474-1FDA4A796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901" y="2205037"/>
            <a:ext cx="45148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9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02DCE-9F36-B55B-6D83-F81FB694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286307-7B3A-94F7-42A0-9CF8AF6F9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DA1B8F-A54B-10D7-BD15-D9250E1F7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70" y="2236353"/>
            <a:ext cx="7192040" cy="401752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C496211-1E72-1283-696D-57E01F955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117" y="2638425"/>
            <a:ext cx="20288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8017D8F-C238-A62C-66C5-9594299C7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055" y="2236354"/>
            <a:ext cx="7273269" cy="403625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4B7112F-7527-4E62-4F86-6D7A53184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0" y="2638425"/>
            <a:ext cx="2679332" cy="323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5648FD4-E94B-A1D7-9222-5907A99A6E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6288" y="2217621"/>
            <a:ext cx="7600525" cy="4173848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6B69BEA-641D-8421-8522-629DFB4A7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693" y="2393250"/>
            <a:ext cx="55816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96A7EAA-B396-F9E7-D5D5-D6623B3235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7644" y="2173156"/>
            <a:ext cx="7959169" cy="443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7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08FD56-DA92-4BD4-98BB-9311E5E52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CCCC28-BE43-E370-D98C-F83F36F9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3627" y="685799"/>
            <a:ext cx="5032572" cy="1911743"/>
          </a:xfrm>
        </p:spPr>
        <p:txBody>
          <a:bodyPr>
            <a:normAutofit/>
          </a:bodyPr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D5E9CC-2294-46D1-89D0-F8C6FA5C4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420">
            <a:off x="780270" y="331637"/>
            <a:ext cx="4892736" cy="583788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BABD217-EF3C-4AF3-9C20-A6619D21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227644">
            <a:off x="741222" y="293814"/>
            <a:ext cx="4987909" cy="5883149"/>
          </a:xfrm>
          <a:custGeom>
            <a:avLst/>
            <a:gdLst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0 w 4662328"/>
              <a:gd name="connsiteY84" fmla="*/ 3811601 h 5549975"/>
              <a:gd name="connsiteX85" fmla="*/ 110031 w 4662328"/>
              <a:gd name="connsiteY85" fmla="*/ 3811601 h 5549975"/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110031 w 4662328"/>
              <a:gd name="connsiteY84" fmla="*/ 3811601 h 5549975"/>
              <a:gd name="connsiteX85" fmla="*/ 412307 w 4662328"/>
              <a:gd name="connsiteY85" fmla="*/ 0 h 5549975"/>
              <a:gd name="connsiteX0" fmla="*/ 302276 w 4552297"/>
              <a:gd name="connsiteY0" fmla="*/ 0 h 5549975"/>
              <a:gd name="connsiteX1" fmla="*/ 3304462 w 4552297"/>
              <a:gd name="connsiteY1" fmla="*/ 171842 h 5549975"/>
              <a:gd name="connsiteX2" fmla="*/ 4133273 w 4552297"/>
              <a:gd name="connsiteY2" fmla="*/ 226950 h 5549975"/>
              <a:gd name="connsiteX3" fmla="*/ 4506467 w 4552297"/>
              <a:gd name="connsiteY3" fmla="*/ 247374 h 5549975"/>
              <a:gd name="connsiteX4" fmla="*/ 4534346 w 4552297"/>
              <a:gd name="connsiteY4" fmla="*/ 269179 h 5549975"/>
              <a:gd name="connsiteX5" fmla="*/ 4532572 w 4552297"/>
              <a:gd name="connsiteY5" fmla="*/ 300930 h 5549975"/>
              <a:gd name="connsiteX6" fmla="*/ 4535494 w 4552297"/>
              <a:gd name="connsiteY6" fmla="*/ 302647 h 5549975"/>
              <a:gd name="connsiteX7" fmla="*/ 4551920 w 4552297"/>
              <a:gd name="connsiteY7" fmla="*/ 334222 h 5549975"/>
              <a:gd name="connsiteX8" fmla="*/ 4529659 w 4552297"/>
              <a:gd name="connsiteY8" fmla="*/ 391868 h 5549975"/>
              <a:gd name="connsiteX9" fmla="*/ 4526171 w 4552297"/>
              <a:gd name="connsiteY9" fmla="*/ 415489 h 5549975"/>
              <a:gd name="connsiteX10" fmla="*/ 4521066 w 4552297"/>
              <a:gd name="connsiteY10" fmla="*/ 506828 h 5549975"/>
              <a:gd name="connsiteX11" fmla="*/ 4520416 w 4552297"/>
              <a:gd name="connsiteY11" fmla="*/ 553245 h 5549975"/>
              <a:gd name="connsiteX12" fmla="*/ 4517317 w 4552297"/>
              <a:gd name="connsiteY12" fmla="*/ 581709 h 5549975"/>
              <a:gd name="connsiteX13" fmla="*/ 4516648 w 4552297"/>
              <a:gd name="connsiteY13" fmla="*/ 585890 h 5549975"/>
              <a:gd name="connsiteX14" fmla="*/ 4503711 w 4552297"/>
              <a:gd name="connsiteY14" fmla="*/ 817404 h 5549975"/>
              <a:gd name="connsiteX15" fmla="*/ 4505424 w 4552297"/>
              <a:gd name="connsiteY15" fmla="*/ 822238 h 5549975"/>
              <a:gd name="connsiteX16" fmla="*/ 4503273 w 4552297"/>
              <a:gd name="connsiteY16" fmla="*/ 846069 h 5549975"/>
              <a:gd name="connsiteX17" fmla="*/ 4501673 w 4552297"/>
              <a:gd name="connsiteY17" fmla="*/ 853854 h 5549975"/>
              <a:gd name="connsiteX18" fmla="*/ 4495435 w 4552297"/>
              <a:gd name="connsiteY18" fmla="*/ 965485 h 5549975"/>
              <a:gd name="connsiteX19" fmla="*/ 4497512 w 4552297"/>
              <a:gd name="connsiteY19" fmla="*/ 966385 h 5549975"/>
              <a:gd name="connsiteX20" fmla="*/ 4501631 w 4552297"/>
              <a:gd name="connsiteY20" fmla="*/ 1002567 h 5549975"/>
              <a:gd name="connsiteX21" fmla="*/ 4496833 w 4552297"/>
              <a:gd name="connsiteY21" fmla="*/ 1101094 h 5549975"/>
              <a:gd name="connsiteX22" fmla="*/ 4496728 w 4552297"/>
              <a:gd name="connsiteY22" fmla="*/ 1159389 h 5549975"/>
              <a:gd name="connsiteX23" fmla="*/ 4501031 w 4552297"/>
              <a:gd name="connsiteY23" fmla="*/ 1180505 h 5549975"/>
              <a:gd name="connsiteX24" fmla="*/ 4504121 w 4552297"/>
              <a:gd name="connsiteY24" fmla="*/ 1210687 h 5549975"/>
              <a:gd name="connsiteX25" fmla="*/ 4512938 w 4552297"/>
              <a:gd name="connsiteY25" fmla="*/ 1263157 h 5549975"/>
              <a:gd name="connsiteX26" fmla="*/ 4515215 w 4552297"/>
              <a:gd name="connsiteY26" fmla="*/ 1313374 h 5549975"/>
              <a:gd name="connsiteX27" fmla="*/ 4514335 w 4552297"/>
              <a:gd name="connsiteY27" fmla="*/ 1347004 h 5549975"/>
              <a:gd name="connsiteX28" fmla="*/ 4513872 w 4552297"/>
              <a:gd name="connsiteY28" fmla="*/ 1351864 h 5549975"/>
              <a:gd name="connsiteX29" fmla="*/ 4504753 w 4552297"/>
              <a:gd name="connsiteY29" fmla="*/ 1391762 h 5549975"/>
              <a:gd name="connsiteX30" fmla="*/ 4508017 w 4552297"/>
              <a:gd name="connsiteY30" fmla="*/ 1395707 h 5549975"/>
              <a:gd name="connsiteX31" fmla="*/ 4510859 w 4552297"/>
              <a:gd name="connsiteY31" fmla="*/ 1408524 h 5549975"/>
              <a:gd name="connsiteX32" fmla="*/ 4506118 w 4552297"/>
              <a:gd name="connsiteY32" fmla="*/ 1419109 h 5549975"/>
              <a:gd name="connsiteX33" fmla="*/ 4495934 w 4552297"/>
              <a:gd name="connsiteY33" fmla="*/ 1469337 h 5549975"/>
              <a:gd name="connsiteX34" fmla="*/ 4485037 w 4552297"/>
              <a:gd name="connsiteY34" fmla="*/ 1543038 h 5549975"/>
              <a:gd name="connsiteX35" fmla="*/ 4480156 w 4552297"/>
              <a:gd name="connsiteY35" fmla="*/ 1553997 h 5549975"/>
              <a:gd name="connsiteX36" fmla="*/ 4465728 w 4552297"/>
              <a:gd name="connsiteY36" fmla="*/ 1626071 h 5549975"/>
              <a:gd name="connsiteX37" fmla="*/ 4462013 w 4552297"/>
              <a:gd name="connsiteY37" fmla="*/ 1664103 h 5549975"/>
              <a:gd name="connsiteX38" fmla="*/ 4465673 w 4552297"/>
              <a:gd name="connsiteY38" fmla="*/ 1668558 h 5549975"/>
              <a:gd name="connsiteX39" fmla="*/ 4464023 w 4552297"/>
              <a:gd name="connsiteY39" fmla="*/ 1679756 h 5549975"/>
              <a:gd name="connsiteX40" fmla="*/ 4464435 w 4552297"/>
              <a:gd name="connsiteY40" fmla="*/ 1682815 h 5549975"/>
              <a:gd name="connsiteX41" fmla="*/ 4465946 w 4552297"/>
              <a:gd name="connsiteY41" fmla="*/ 1700268 h 5549975"/>
              <a:gd name="connsiteX42" fmla="*/ 4454476 w 4552297"/>
              <a:gd name="connsiteY42" fmla="*/ 1735163 h 5549975"/>
              <a:gd name="connsiteX43" fmla="*/ 4452416 w 4552297"/>
              <a:gd name="connsiteY43" fmla="*/ 1735289 h 5549975"/>
              <a:gd name="connsiteX44" fmla="*/ 4443918 w 4552297"/>
              <a:gd name="connsiteY44" fmla="*/ 1887374 h 5549975"/>
              <a:gd name="connsiteX45" fmla="*/ 4452609 w 4552297"/>
              <a:gd name="connsiteY45" fmla="*/ 1911536 h 5549975"/>
              <a:gd name="connsiteX46" fmla="*/ 4454887 w 4552297"/>
              <a:gd name="connsiteY46" fmla="*/ 1961755 h 5549975"/>
              <a:gd name="connsiteX47" fmla="*/ 4454006 w 4552297"/>
              <a:gd name="connsiteY47" fmla="*/ 1995384 h 5549975"/>
              <a:gd name="connsiteX48" fmla="*/ 4453544 w 4552297"/>
              <a:gd name="connsiteY48" fmla="*/ 2000244 h 5549975"/>
              <a:gd name="connsiteX49" fmla="*/ 4444424 w 4552297"/>
              <a:gd name="connsiteY49" fmla="*/ 2040142 h 5549975"/>
              <a:gd name="connsiteX50" fmla="*/ 4447689 w 4552297"/>
              <a:gd name="connsiteY50" fmla="*/ 2044087 h 5549975"/>
              <a:gd name="connsiteX51" fmla="*/ 4450530 w 4552297"/>
              <a:gd name="connsiteY51" fmla="*/ 2056904 h 5549975"/>
              <a:gd name="connsiteX52" fmla="*/ 4445789 w 4552297"/>
              <a:gd name="connsiteY52" fmla="*/ 2067489 h 5549975"/>
              <a:gd name="connsiteX53" fmla="*/ 4435605 w 4552297"/>
              <a:gd name="connsiteY53" fmla="*/ 2117719 h 5549975"/>
              <a:gd name="connsiteX54" fmla="*/ 4428274 w 4552297"/>
              <a:gd name="connsiteY54" fmla="*/ 2167300 h 5549975"/>
              <a:gd name="connsiteX55" fmla="*/ 4372191 w 4552297"/>
              <a:gd name="connsiteY55" fmla="*/ 3223633 h 5549975"/>
              <a:gd name="connsiteX56" fmla="*/ 4359405 w 4552297"/>
              <a:gd name="connsiteY56" fmla="*/ 3477281 h 5549975"/>
              <a:gd name="connsiteX57" fmla="*/ 4348320 w 4552297"/>
              <a:gd name="connsiteY57" fmla="*/ 3639984 h 5549975"/>
              <a:gd name="connsiteX58" fmla="*/ 4257559 w 4552297"/>
              <a:gd name="connsiteY58" fmla="*/ 5278921 h 5549975"/>
              <a:gd name="connsiteX59" fmla="*/ 4262857 w 4552297"/>
              <a:gd name="connsiteY59" fmla="*/ 5315626 h 5549975"/>
              <a:gd name="connsiteX60" fmla="*/ 4266391 w 4552297"/>
              <a:gd name="connsiteY60" fmla="*/ 5350090 h 5549975"/>
              <a:gd name="connsiteX61" fmla="*/ 4269223 w 4552297"/>
              <a:gd name="connsiteY61" fmla="*/ 5450399 h 5549975"/>
              <a:gd name="connsiteX62" fmla="*/ 4250666 w 4552297"/>
              <a:gd name="connsiteY62" fmla="*/ 5484804 h 5549975"/>
              <a:gd name="connsiteX63" fmla="*/ 4246014 w 4552297"/>
              <a:gd name="connsiteY63" fmla="*/ 5487504 h 5549975"/>
              <a:gd name="connsiteX64" fmla="*/ 4242557 w 4552297"/>
              <a:gd name="connsiteY64" fmla="*/ 5549951 h 5549975"/>
              <a:gd name="connsiteX65" fmla="*/ 11873 w 4552297"/>
              <a:gd name="connsiteY65" fmla="*/ 5314089 h 5549975"/>
              <a:gd name="connsiteX66" fmla="*/ 15679 w 4552297"/>
              <a:gd name="connsiteY66" fmla="*/ 5243704 h 5549975"/>
              <a:gd name="connsiteX67" fmla="*/ 3174 w 4552297"/>
              <a:gd name="connsiteY67" fmla="*/ 5239903 h 5549975"/>
              <a:gd name="connsiteX68" fmla="*/ 7394 w 4552297"/>
              <a:gd name="connsiteY68" fmla="*/ 5233298 h 5549975"/>
              <a:gd name="connsiteX69" fmla="*/ 7663 w 4552297"/>
              <a:gd name="connsiteY69" fmla="*/ 5230552 h 5549975"/>
              <a:gd name="connsiteX70" fmla="*/ 7933 w 4552297"/>
              <a:gd name="connsiteY70" fmla="*/ 5227804 h 5549975"/>
              <a:gd name="connsiteX71" fmla="*/ 8470 w 4552297"/>
              <a:gd name="connsiteY71" fmla="*/ 5222308 h 5549975"/>
              <a:gd name="connsiteX72" fmla="*/ 8155 w 4552297"/>
              <a:gd name="connsiteY72" fmla="*/ 5216405 h 5549975"/>
              <a:gd name="connsiteX73" fmla="*/ 7571 w 4552297"/>
              <a:gd name="connsiteY73" fmla="*/ 5213249 h 5549975"/>
              <a:gd name="connsiteX74" fmla="*/ 7840 w 4552297"/>
              <a:gd name="connsiteY74" fmla="*/ 5210500 h 5549975"/>
              <a:gd name="connsiteX75" fmla="*/ 7524 w 4552297"/>
              <a:gd name="connsiteY75" fmla="*/ 5204597 h 5549975"/>
              <a:gd name="connsiteX76" fmla="*/ 6941 w 4552297"/>
              <a:gd name="connsiteY76" fmla="*/ 5201441 h 5549975"/>
              <a:gd name="connsiteX77" fmla="*/ 6311 w 4552297"/>
              <a:gd name="connsiteY77" fmla="*/ 5189632 h 5549975"/>
              <a:gd name="connsiteX78" fmla="*/ 5727 w 4552297"/>
              <a:gd name="connsiteY78" fmla="*/ 5186477 h 5549975"/>
              <a:gd name="connsiteX79" fmla="*/ 5995 w 4552297"/>
              <a:gd name="connsiteY79" fmla="*/ 5183728 h 5549975"/>
              <a:gd name="connsiteX80" fmla="*/ 4560 w 4552297"/>
              <a:gd name="connsiteY80" fmla="*/ 5180163 h 5549975"/>
              <a:gd name="connsiteX81" fmla="*/ 21055 w 4552297"/>
              <a:gd name="connsiteY81" fmla="*/ 5144275 h 5549975"/>
              <a:gd name="connsiteX82" fmla="*/ 42491 w 4552297"/>
              <a:gd name="connsiteY82" fmla="*/ 4747825 h 5549975"/>
              <a:gd name="connsiteX83" fmla="*/ 0 w 4552297"/>
              <a:gd name="connsiteY83" fmla="*/ 3811601 h 5549975"/>
              <a:gd name="connsiteX84" fmla="*/ 302276 w 4552297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218499 w 4549123"/>
              <a:gd name="connsiteY83" fmla="*/ 3822685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74412 w 4549123"/>
              <a:gd name="connsiteY83" fmla="*/ 3839310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6798 w 4549123"/>
              <a:gd name="connsiteY81" fmla="*/ 5116566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304427 w 4554448"/>
              <a:gd name="connsiteY0" fmla="*/ 0 h 5549970"/>
              <a:gd name="connsiteX1" fmla="*/ 3306613 w 4554448"/>
              <a:gd name="connsiteY1" fmla="*/ 171842 h 5549970"/>
              <a:gd name="connsiteX2" fmla="*/ 4135424 w 4554448"/>
              <a:gd name="connsiteY2" fmla="*/ 226950 h 5549970"/>
              <a:gd name="connsiteX3" fmla="*/ 4508618 w 4554448"/>
              <a:gd name="connsiteY3" fmla="*/ 247374 h 5549970"/>
              <a:gd name="connsiteX4" fmla="*/ 4536497 w 4554448"/>
              <a:gd name="connsiteY4" fmla="*/ 269179 h 5549970"/>
              <a:gd name="connsiteX5" fmla="*/ 4534723 w 4554448"/>
              <a:gd name="connsiteY5" fmla="*/ 300930 h 5549970"/>
              <a:gd name="connsiteX6" fmla="*/ 4537645 w 4554448"/>
              <a:gd name="connsiteY6" fmla="*/ 302647 h 5549970"/>
              <a:gd name="connsiteX7" fmla="*/ 4554071 w 4554448"/>
              <a:gd name="connsiteY7" fmla="*/ 334222 h 5549970"/>
              <a:gd name="connsiteX8" fmla="*/ 4531810 w 4554448"/>
              <a:gd name="connsiteY8" fmla="*/ 391868 h 5549970"/>
              <a:gd name="connsiteX9" fmla="*/ 4528322 w 4554448"/>
              <a:gd name="connsiteY9" fmla="*/ 415489 h 5549970"/>
              <a:gd name="connsiteX10" fmla="*/ 4523217 w 4554448"/>
              <a:gd name="connsiteY10" fmla="*/ 506828 h 5549970"/>
              <a:gd name="connsiteX11" fmla="*/ 4522567 w 4554448"/>
              <a:gd name="connsiteY11" fmla="*/ 553245 h 5549970"/>
              <a:gd name="connsiteX12" fmla="*/ 4519468 w 4554448"/>
              <a:gd name="connsiteY12" fmla="*/ 581709 h 5549970"/>
              <a:gd name="connsiteX13" fmla="*/ 4518799 w 4554448"/>
              <a:gd name="connsiteY13" fmla="*/ 585890 h 5549970"/>
              <a:gd name="connsiteX14" fmla="*/ 4505862 w 4554448"/>
              <a:gd name="connsiteY14" fmla="*/ 817404 h 5549970"/>
              <a:gd name="connsiteX15" fmla="*/ 4507575 w 4554448"/>
              <a:gd name="connsiteY15" fmla="*/ 822238 h 5549970"/>
              <a:gd name="connsiteX16" fmla="*/ 4505424 w 4554448"/>
              <a:gd name="connsiteY16" fmla="*/ 846069 h 5549970"/>
              <a:gd name="connsiteX17" fmla="*/ 4503824 w 4554448"/>
              <a:gd name="connsiteY17" fmla="*/ 853854 h 5549970"/>
              <a:gd name="connsiteX18" fmla="*/ 4497586 w 4554448"/>
              <a:gd name="connsiteY18" fmla="*/ 965485 h 5549970"/>
              <a:gd name="connsiteX19" fmla="*/ 4499663 w 4554448"/>
              <a:gd name="connsiteY19" fmla="*/ 966385 h 5549970"/>
              <a:gd name="connsiteX20" fmla="*/ 4503782 w 4554448"/>
              <a:gd name="connsiteY20" fmla="*/ 1002567 h 5549970"/>
              <a:gd name="connsiteX21" fmla="*/ 4498984 w 4554448"/>
              <a:gd name="connsiteY21" fmla="*/ 1101094 h 5549970"/>
              <a:gd name="connsiteX22" fmla="*/ 4498879 w 4554448"/>
              <a:gd name="connsiteY22" fmla="*/ 1159389 h 5549970"/>
              <a:gd name="connsiteX23" fmla="*/ 4503182 w 4554448"/>
              <a:gd name="connsiteY23" fmla="*/ 1180505 h 5549970"/>
              <a:gd name="connsiteX24" fmla="*/ 4506272 w 4554448"/>
              <a:gd name="connsiteY24" fmla="*/ 1210687 h 5549970"/>
              <a:gd name="connsiteX25" fmla="*/ 4515089 w 4554448"/>
              <a:gd name="connsiteY25" fmla="*/ 1263157 h 5549970"/>
              <a:gd name="connsiteX26" fmla="*/ 4517366 w 4554448"/>
              <a:gd name="connsiteY26" fmla="*/ 1313374 h 5549970"/>
              <a:gd name="connsiteX27" fmla="*/ 4516486 w 4554448"/>
              <a:gd name="connsiteY27" fmla="*/ 1347004 h 5549970"/>
              <a:gd name="connsiteX28" fmla="*/ 4516023 w 4554448"/>
              <a:gd name="connsiteY28" fmla="*/ 1351864 h 5549970"/>
              <a:gd name="connsiteX29" fmla="*/ 4506904 w 4554448"/>
              <a:gd name="connsiteY29" fmla="*/ 1391762 h 5549970"/>
              <a:gd name="connsiteX30" fmla="*/ 4510168 w 4554448"/>
              <a:gd name="connsiteY30" fmla="*/ 1395707 h 5549970"/>
              <a:gd name="connsiteX31" fmla="*/ 4513010 w 4554448"/>
              <a:gd name="connsiteY31" fmla="*/ 1408524 h 5549970"/>
              <a:gd name="connsiteX32" fmla="*/ 4508269 w 4554448"/>
              <a:gd name="connsiteY32" fmla="*/ 1419109 h 5549970"/>
              <a:gd name="connsiteX33" fmla="*/ 4498085 w 4554448"/>
              <a:gd name="connsiteY33" fmla="*/ 1469337 h 5549970"/>
              <a:gd name="connsiteX34" fmla="*/ 4487188 w 4554448"/>
              <a:gd name="connsiteY34" fmla="*/ 1543038 h 5549970"/>
              <a:gd name="connsiteX35" fmla="*/ 4482307 w 4554448"/>
              <a:gd name="connsiteY35" fmla="*/ 1553997 h 5549970"/>
              <a:gd name="connsiteX36" fmla="*/ 4467879 w 4554448"/>
              <a:gd name="connsiteY36" fmla="*/ 1626071 h 5549970"/>
              <a:gd name="connsiteX37" fmla="*/ 4464164 w 4554448"/>
              <a:gd name="connsiteY37" fmla="*/ 1664103 h 5549970"/>
              <a:gd name="connsiteX38" fmla="*/ 4467824 w 4554448"/>
              <a:gd name="connsiteY38" fmla="*/ 1668558 h 5549970"/>
              <a:gd name="connsiteX39" fmla="*/ 4466174 w 4554448"/>
              <a:gd name="connsiteY39" fmla="*/ 1679756 h 5549970"/>
              <a:gd name="connsiteX40" fmla="*/ 4466586 w 4554448"/>
              <a:gd name="connsiteY40" fmla="*/ 1682815 h 5549970"/>
              <a:gd name="connsiteX41" fmla="*/ 4468097 w 4554448"/>
              <a:gd name="connsiteY41" fmla="*/ 1700268 h 5549970"/>
              <a:gd name="connsiteX42" fmla="*/ 4456627 w 4554448"/>
              <a:gd name="connsiteY42" fmla="*/ 1735163 h 5549970"/>
              <a:gd name="connsiteX43" fmla="*/ 4454567 w 4554448"/>
              <a:gd name="connsiteY43" fmla="*/ 1735289 h 5549970"/>
              <a:gd name="connsiteX44" fmla="*/ 4446069 w 4554448"/>
              <a:gd name="connsiteY44" fmla="*/ 1887374 h 5549970"/>
              <a:gd name="connsiteX45" fmla="*/ 4454760 w 4554448"/>
              <a:gd name="connsiteY45" fmla="*/ 1911536 h 5549970"/>
              <a:gd name="connsiteX46" fmla="*/ 4457038 w 4554448"/>
              <a:gd name="connsiteY46" fmla="*/ 1961755 h 5549970"/>
              <a:gd name="connsiteX47" fmla="*/ 4456157 w 4554448"/>
              <a:gd name="connsiteY47" fmla="*/ 1995384 h 5549970"/>
              <a:gd name="connsiteX48" fmla="*/ 4455695 w 4554448"/>
              <a:gd name="connsiteY48" fmla="*/ 2000244 h 5549970"/>
              <a:gd name="connsiteX49" fmla="*/ 4446575 w 4554448"/>
              <a:gd name="connsiteY49" fmla="*/ 2040142 h 5549970"/>
              <a:gd name="connsiteX50" fmla="*/ 4449840 w 4554448"/>
              <a:gd name="connsiteY50" fmla="*/ 2044087 h 5549970"/>
              <a:gd name="connsiteX51" fmla="*/ 4452681 w 4554448"/>
              <a:gd name="connsiteY51" fmla="*/ 2056904 h 5549970"/>
              <a:gd name="connsiteX52" fmla="*/ 4447940 w 4554448"/>
              <a:gd name="connsiteY52" fmla="*/ 2067489 h 5549970"/>
              <a:gd name="connsiteX53" fmla="*/ 4437756 w 4554448"/>
              <a:gd name="connsiteY53" fmla="*/ 2117719 h 5549970"/>
              <a:gd name="connsiteX54" fmla="*/ 4430425 w 4554448"/>
              <a:gd name="connsiteY54" fmla="*/ 2167300 h 5549970"/>
              <a:gd name="connsiteX55" fmla="*/ 4374342 w 4554448"/>
              <a:gd name="connsiteY55" fmla="*/ 3223633 h 5549970"/>
              <a:gd name="connsiteX56" fmla="*/ 4361556 w 4554448"/>
              <a:gd name="connsiteY56" fmla="*/ 3477281 h 5549970"/>
              <a:gd name="connsiteX57" fmla="*/ 4350471 w 4554448"/>
              <a:gd name="connsiteY57" fmla="*/ 3639984 h 5549970"/>
              <a:gd name="connsiteX58" fmla="*/ 4259710 w 4554448"/>
              <a:gd name="connsiteY58" fmla="*/ 5278921 h 5549970"/>
              <a:gd name="connsiteX59" fmla="*/ 4265008 w 4554448"/>
              <a:gd name="connsiteY59" fmla="*/ 5315626 h 5549970"/>
              <a:gd name="connsiteX60" fmla="*/ 4268542 w 4554448"/>
              <a:gd name="connsiteY60" fmla="*/ 5350090 h 5549970"/>
              <a:gd name="connsiteX61" fmla="*/ 4271374 w 4554448"/>
              <a:gd name="connsiteY61" fmla="*/ 5450399 h 5549970"/>
              <a:gd name="connsiteX62" fmla="*/ 4252817 w 4554448"/>
              <a:gd name="connsiteY62" fmla="*/ 5484804 h 5549970"/>
              <a:gd name="connsiteX63" fmla="*/ 4248165 w 4554448"/>
              <a:gd name="connsiteY63" fmla="*/ 5487504 h 5549970"/>
              <a:gd name="connsiteX64" fmla="*/ 4244708 w 4554448"/>
              <a:gd name="connsiteY64" fmla="*/ 5549951 h 5549970"/>
              <a:gd name="connsiteX65" fmla="*/ 0 w 4554448"/>
              <a:gd name="connsiteY65" fmla="*/ 5272016 h 5549970"/>
              <a:gd name="connsiteX66" fmla="*/ 17830 w 4554448"/>
              <a:gd name="connsiteY66" fmla="*/ 5243704 h 5549970"/>
              <a:gd name="connsiteX67" fmla="*/ 5325 w 4554448"/>
              <a:gd name="connsiteY67" fmla="*/ 5239903 h 5549970"/>
              <a:gd name="connsiteX68" fmla="*/ 9545 w 4554448"/>
              <a:gd name="connsiteY68" fmla="*/ 5233298 h 5549970"/>
              <a:gd name="connsiteX69" fmla="*/ 9814 w 4554448"/>
              <a:gd name="connsiteY69" fmla="*/ 5230552 h 5549970"/>
              <a:gd name="connsiteX70" fmla="*/ 10084 w 4554448"/>
              <a:gd name="connsiteY70" fmla="*/ 5227804 h 5549970"/>
              <a:gd name="connsiteX71" fmla="*/ 10621 w 4554448"/>
              <a:gd name="connsiteY71" fmla="*/ 5222308 h 5549970"/>
              <a:gd name="connsiteX72" fmla="*/ 10306 w 4554448"/>
              <a:gd name="connsiteY72" fmla="*/ 5216405 h 5549970"/>
              <a:gd name="connsiteX73" fmla="*/ 9722 w 4554448"/>
              <a:gd name="connsiteY73" fmla="*/ 5213249 h 5549970"/>
              <a:gd name="connsiteX74" fmla="*/ 9991 w 4554448"/>
              <a:gd name="connsiteY74" fmla="*/ 5210500 h 5549970"/>
              <a:gd name="connsiteX75" fmla="*/ 9675 w 4554448"/>
              <a:gd name="connsiteY75" fmla="*/ 5204597 h 5549970"/>
              <a:gd name="connsiteX76" fmla="*/ 9092 w 4554448"/>
              <a:gd name="connsiteY76" fmla="*/ 5201441 h 5549970"/>
              <a:gd name="connsiteX77" fmla="*/ 8462 w 4554448"/>
              <a:gd name="connsiteY77" fmla="*/ 5189632 h 5549970"/>
              <a:gd name="connsiteX78" fmla="*/ 7878 w 4554448"/>
              <a:gd name="connsiteY78" fmla="*/ 5186477 h 5549970"/>
              <a:gd name="connsiteX79" fmla="*/ 8146 w 4554448"/>
              <a:gd name="connsiteY79" fmla="*/ 5183728 h 5549970"/>
              <a:gd name="connsiteX80" fmla="*/ 6711 w 4554448"/>
              <a:gd name="connsiteY80" fmla="*/ 5180163 h 5549970"/>
              <a:gd name="connsiteX81" fmla="*/ 12123 w 4554448"/>
              <a:gd name="connsiteY81" fmla="*/ 5116566 h 5549970"/>
              <a:gd name="connsiteX82" fmla="*/ 79737 w 4554448"/>
              <a:gd name="connsiteY82" fmla="*/ 3839310 h 5549970"/>
              <a:gd name="connsiteX83" fmla="*/ 304427 w 4554448"/>
              <a:gd name="connsiteY83" fmla="*/ 0 h 5549970"/>
              <a:gd name="connsiteX0" fmla="*/ 338086 w 4588107"/>
              <a:gd name="connsiteY0" fmla="*/ 0 h 5549995"/>
              <a:gd name="connsiteX1" fmla="*/ 3340272 w 4588107"/>
              <a:gd name="connsiteY1" fmla="*/ 171842 h 5549995"/>
              <a:gd name="connsiteX2" fmla="*/ 4169083 w 4588107"/>
              <a:gd name="connsiteY2" fmla="*/ 226950 h 5549995"/>
              <a:gd name="connsiteX3" fmla="*/ 4542277 w 4588107"/>
              <a:gd name="connsiteY3" fmla="*/ 247374 h 5549995"/>
              <a:gd name="connsiteX4" fmla="*/ 4570156 w 4588107"/>
              <a:gd name="connsiteY4" fmla="*/ 269179 h 5549995"/>
              <a:gd name="connsiteX5" fmla="*/ 4568382 w 4588107"/>
              <a:gd name="connsiteY5" fmla="*/ 300930 h 5549995"/>
              <a:gd name="connsiteX6" fmla="*/ 4571304 w 4588107"/>
              <a:gd name="connsiteY6" fmla="*/ 302647 h 5549995"/>
              <a:gd name="connsiteX7" fmla="*/ 4587730 w 4588107"/>
              <a:gd name="connsiteY7" fmla="*/ 334222 h 5549995"/>
              <a:gd name="connsiteX8" fmla="*/ 4565469 w 4588107"/>
              <a:gd name="connsiteY8" fmla="*/ 391868 h 5549995"/>
              <a:gd name="connsiteX9" fmla="*/ 4561981 w 4588107"/>
              <a:gd name="connsiteY9" fmla="*/ 415489 h 5549995"/>
              <a:gd name="connsiteX10" fmla="*/ 4556876 w 4588107"/>
              <a:gd name="connsiteY10" fmla="*/ 506828 h 5549995"/>
              <a:gd name="connsiteX11" fmla="*/ 4556226 w 4588107"/>
              <a:gd name="connsiteY11" fmla="*/ 553245 h 5549995"/>
              <a:gd name="connsiteX12" fmla="*/ 4553127 w 4588107"/>
              <a:gd name="connsiteY12" fmla="*/ 581709 h 5549995"/>
              <a:gd name="connsiteX13" fmla="*/ 4552458 w 4588107"/>
              <a:gd name="connsiteY13" fmla="*/ 585890 h 5549995"/>
              <a:gd name="connsiteX14" fmla="*/ 4539521 w 4588107"/>
              <a:gd name="connsiteY14" fmla="*/ 817404 h 5549995"/>
              <a:gd name="connsiteX15" fmla="*/ 4541234 w 4588107"/>
              <a:gd name="connsiteY15" fmla="*/ 822238 h 5549995"/>
              <a:gd name="connsiteX16" fmla="*/ 4539083 w 4588107"/>
              <a:gd name="connsiteY16" fmla="*/ 846069 h 5549995"/>
              <a:gd name="connsiteX17" fmla="*/ 4537483 w 4588107"/>
              <a:gd name="connsiteY17" fmla="*/ 853854 h 5549995"/>
              <a:gd name="connsiteX18" fmla="*/ 4531245 w 4588107"/>
              <a:gd name="connsiteY18" fmla="*/ 965485 h 5549995"/>
              <a:gd name="connsiteX19" fmla="*/ 4533322 w 4588107"/>
              <a:gd name="connsiteY19" fmla="*/ 966385 h 5549995"/>
              <a:gd name="connsiteX20" fmla="*/ 4537441 w 4588107"/>
              <a:gd name="connsiteY20" fmla="*/ 1002567 h 5549995"/>
              <a:gd name="connsiteX21" fmla="*/ 4532643 w 4588107"/>
              <a:gd name="connsiteY21" fmla="*/ 1101094 h 5549995"/>
              <a:gd name="connsiteX22" fmla="*/ 4532538 w 4588107"/>
              <a:gd name="connsiteY22" fmla="*/ 1159389 h 5549995"/>
              <a:gd name="connsiteX23" fmla="*/ 4536841 w 4588107"/>
              <a:gd name="connsiteY23" fmla="*/ 1180505 h 5549995"/>
              <a:gd name="connsiteX24" fmla="*/ 4539931 w 4588107"/>
              <a:gd name="connsiteY24" fmla="*/ 1210687 h 5549995"/>
              <a:gd name="connsiteX25" fmla="*/ 4548748 w 4588107"/>
              <a:gd name="connsiteY25" fmla="*/ 1263157 h 5549995"/>
              <a:gd name="connsiteX26" fmla="*/ 4551025 w 4588107"/>
              <a:gd name="connsiteY26" fmla="*/ 1313374 h 5549995"/>
              <a:gd name="connsiteX27" fmla="*/ 4550145 w 4588107"/>
              <a:gd name="connsiteY27" fmla="*/ 1347004 h 5549995"/>
              <a:gd name="connsiteX28" fmla="*/ 4549682 w 4588107"/>
              <a:gd name="connsiteY28" fmla="*/ 1351864 h 5549995"/>
              <a:gd name="connsiteX29" fmla="*/ 4540563 w 4588107"/>
              <a:gd name="connsiteY29" fmla="*/ 1391762 h 5549995"/>
              <a:gd name="connsiteX30" fmla="*/ 4543827 w 4588107"/>
              <a:gd name="connsiteY30" fmla="*/ 1395707 h 5549995"/>
              <a:gd name="connsiteX31" fmla="*/ 4546669 w 4588107"/>
              <a:gd name="connsiteY31" fmla="*/ 1408524 h 5549995"/>
              <a:gd name="connsiteX32" fmla="*/ 4541928 w 4588107"/>
              <a:gd name="connsiteY32" fmla="*/ 1419109 h 5549995"/>
              <a:gd name="connsiteX33" fmla="*/ 4531744 w 4588107"/>
              <a:gd name="connsiteY33" fmla="*/ 1469337 h 5549995"/>
              <a:gd name="connsiteX34" fmla="*/ 4520847 w 4588107"/>
              <a:gd name="connsiteY34" fmla="*/ 1543038 h 5549995"/>
              <a:gd name="connsiteX35" fmla="*/ 4515966 w 4588107"/>
              <a:gd name="connsiteY35" fmla="*/ 1553997 h 5549995"/>
              <a:gd name="connsiteX36" fmla="*/ 4501538 w 4588107"/>
              <a:gd name="connsiteY36" fmla="*/ 1626071 h 5549995"/>
              <a:gd name="connsiteX37" fmla="*/ 4497823 w 4588107"/>
              <a:gd name="connsiteY37" fmla="*/ 1664103 h 5549995"/>
              <a:gd name="connsiteX38" fmla="*/ 4501483 w 4588107"/>
              <a:gd name="connsiteY38" fmla="*/ 1668558 h 5549995"/>
              <a:gd name="connsiteX39" fmla="*/ 4499833 w 4588107"/>
              <a:gd name="connsiteY39" fmla="*/ 1679756 h 5549995"/>
              <a:gd name="connsiteX40" fmla="*/ 4500245 w 4588107"/>
              <a:gd name="connsiteY40" fmla="*/ 1682815 h 5549995"/>
              <a:gd name="connsiteX41" fmla="*/ 4501756 w 4588107"/>
              <a:gd name="connsiteY41" fmla="*/ 1700268 h 5549995"/>
              <a:gd name="connsiteX42" fmla="*/ 4490286 w 4588107"/>
              <a:gd name="connsiteY42" fmla="*/ 1735163 h 5549995"/>
              <a:gd name="connsiteX43" fmla="*/ 4488226 w 4588107"/>
              <a:gd name="connsiteY43" fmla="*/ 1735289 h 5549995"/>
              <a:gd name="connsiteX44" fmla="*/ 4479728 w 4588107"/>
              <a:gd name="connsiteY44" fmla="*/ 1887374 h 5549995"/>
              <a:gd name="connsiteX45" fmla="*/ 4488419 w 4588107"/>
              <a:gd name="connsiteY45" fmla="*/ 1911536 h 5549995"/>
              <a:gd name="connsiteX46" fmla="*/ 4490697 w 4588107"/>
              <a:gd name="connsiteY46" fmla="*/ 1961755 h 5549995"/>
              <a:gd name="connsiteX47" fmla="*/ 4489816 w 4588107"/>
              <a:gd name="connsiteY47" fmla="*/ 1995384 h 5549995"/>
              <a:gd name="connsiteX48" fmla="*/ 4489354 w 4588107"/>
              <a:gd name="connsiteY48" fmla="*/ 2000244 h 5549995"/>
              <a:gd name="connsiteX49" fmla="*/ 4480234 w 4588107"/>
              <a:gd name="connsiteY49" fmla="*/ 2040142 h 5549995"/>
              <a:gd name="connsiteX50" fmla="*/ 4483499 w 4588107"/>
              <a:gd name="connsiteY50" fmla="*/ 2044087 h 5549995"/>
              <a:gd name="connsiteX51" fmla="*/ 4486340 w 4588107"/>
              <a:gd name="connsiteY51" fmla="*/ 2056904 h 5549995"/>
              <a:gd name="connsiteX52" fmla="*/ 4481599 w 4588107"/>
              <a:gd name="connsiteY52" fmla="*/ 2067489 h 5549995"/>
              <a:gd name="connsiteX53" fmla="*/ 4471415 w 4588107"/>
              <a:gd name="connsiteY53" fmla="*/ 2117719 h 5549995"/>
              <a:gd name="connsiteX54" fmla="*/ 4464084 w 4588107"/>
              <a:gd name="connsiteY54" fmla="*/ 2167300 h 5549995"/>
              <a:gd name="connsiteX55" fmla="*/ 4408001 w 4588107"/>
              <a:gd name="connsiteY55" fmla="*/ 3223633 h 5549995"/>
              <a:gd name="connsiteX56" fmla="*/ 4395215 w 4588107"/>
              <a:gd name="connsiteY56" fmla="*/ 3477281 h 5549995"/>
              <a:gd name="connsiteX57" fmla="*/ 4384130 w 4588107"/>
              <a:gd name="connsiteY57" fmla="*/ 3639984 h 5549995"/>
              <a:gd name="connsiteX58" fmla="*/ 4293369 w 4588107"/>
              <a:gd name="connsiteY58" fmla="*/ 5278921 h 5549995"/>
              <a:gd name="connsiteX59" fmla="*/ 4298667 w 4588107"/>
              <a:gd name="connsiteY59" fmla="*/ 5315626 h 5549995"/>
              <a:gd name="connsiteX60" fmla="*/ 4302201 w 4588107"/>
              <a:gd name="connsiteY60" fmla="*/ 5350090 h 5549995"/>
              <a:gd name="connsiteX61" fmla="*/ 4305033 w 4588107"/>
              <a:gd name="connsiteY61" fmla="*/ 5450399 h 5549995"/>
              <a:gd name="connsiteX62" fmla="*/ 4286476 w 4588107"/>
              <a:gd name="connsiteY62" fmla="*/ 5484804 h 5549995"/>
              <a:gd name="connsiteX63" fmla="*/ 4281824 w 4588107"/>
              <a:gd name="connsiteY63" fmla="*/ 5487504 h 5549995"/>
              <a:gd name="connsiteX64" fmla="*/ 4278367 w 4588107"/>
              <a:gd name="connsiteY64" fmla="*/ 5549951 h 5549995"/>
              <a:gd name="connsiteX65" fmla="*/ 0 w 4588107"/>
              <a:gd name="connsiteY65" fmla="*/ 5387017 h 5549995"/>
              <a:gd name="connsiteX66" fmla="*/ 51489 w 4588107"/>
              <a:gd name="connsiteY66" fmla="*/ 5243704 h 5549995"/>
              <a:gd name="connsiteX67" fmla="*/ 38984 w 4588107"/>
              <a:gd name="connsiteY67" fmla="*/ 5239903 h 5549995"/>
              <a:gd name="connsiteX68" fmla="*/ 43204 w 4588107"/>
              <a:gd name="connsiteY68" fmla="*/ 5233298 h 5549995"/>
              <a:gd name="connsiteX69" fmla="*/ 43473 w 4588107"/>
              <a:gd name="connsiteY69" fmla="*/ 5230552 h 5549995"/>
              <a:gd name="connsiteX70" fmla="*/ 43743 w 4588107"/>
              <a:gd name="connsiteY70" fmla="*/ 5227804 h 5549995"/>
              <a:gd name="connsiteX71" fmla="*/ 44280 w 4588107"/>
              <a:gd name="connsiteY71" fmla="*/ 5222308 h 5549995"/>
              <a:gd name="connsiteX72" fmla="*/ 43965 w 4588107"/>
              <a:gd name="connsiteY72" fmla="*/ 5216405 h 5549995"/>
              <a:gd name="connsiteX73" fmla="*/ 43381 w 4588107"/>
              <a:gd name="connsiteY73" fmla="*/ 5213249 h 5549995"/>
              <a:gd name="connsiteX74" fmla="*/ 43650 w 4588107"/>
              <a:gd name="connsiteY74" fmla="*/ 5210500 h 5549995"/>
              <a:gd name="connsiteX75" fmla="*/ 43334 w 4588107"/>
              <a:gd name="connsiteY75" fmla="*/ 5204597 h 5549995"/>
              <a:gd name="connsiteX76" fmla="*/ 42751 w 4588107"/>
              <a:gd name="connsiteY76" fmla="*/ 5201441 h 5549995"/>
              <a:gd name="connsiteX77" fmla="*/ 42121 w 4588107"/>
              <a:gd name="connsiteY77" fmla="*/ 5189632 h 5549995"/>
              <a:gd name="connsiteX78" fmla="*/ 41537 w 4588107"/>
              <a:gd name="connsiteY78" fmla="*/ 5186477 h 5549995"/>
              <a:gd name="connsiteX79" fmla="*/ 41805 w 4588107"/>
              <a:gd name="connsiteY79" fmla="*/ 5183728 h 5549995"/>
              <a:gd name="connsiteX80" fmla="*/ 40370 w 4588107"/>
              <a:gd name="connsiteY80" fmla="*/ 5180163 h 5549995"/>
              <a:gd name="connsiteX81" fmla="*/ 45782 w 4588107"/>
              <a:gd name="connsiteY81" fmla="*/ 5116566 h 5549995"/>
              <a:gd name="connsiteX82" fmla="*/ 113396 w 4588107"/>
              <a:gd name="connsiteY82" fmla="*/ 3839310 h 5549995"/>
              <a:gd name="connsiteX83" fmla="*/ 338086 w 4588107"/>
              <a:gd name="connsiteY83" fmla="*/ 0 h 5549995"/>
              <a:gd name="connsiteX0" fmla="*/ 299102 w 4549123"/>
              <a:gd name="connsiteY0" fmla="*/ 0 h 5549966"/>
              <a:gd name="connsiteX1" fmla="*/ 3301288 w 4549123"/>
              <a:gd name="connsiteY1" fmla="*/ 171842 h 5549966"/>
              <a:gd name="connsiteX2" fmla="*/ 4130099 w 4549123"/>
              <a:gd name="connsiteY2" fmla="*/ 226950 h 5549966"/>
              <a:gd name="connsiteX3" fmla="*/ 4503293 w 4549123"/>
              <a:gd name="connsiteY3" fmla="*/ 247374 h 5549966"/>
              <a:gd name="connsiteX4" fmla="*/ 4531172 w 4549123"/>
              <a:gd name="connsiteY4" fmla="*/ 269179 h 5549966"/>
              <a:gd name="connsiteX5" fmla="*/ 4529398 w 4549123"/>
              <a:gd name="connsiteY5" fmla="*/ 300930 h 5549966"/>
              <a:gd name="connsiteX6" fmla="*/ 4532320 w 4549123"/>
              <a:gd name="connsiteY6" fmla="*/ 302647 h 5549966"/>
              <a:gd name="connsiteX7" fmla="*/ 4548746 w 4549123"/>
              <a:gd name="connsiteY7" fmla="*/ 334222 h 5549966"/>
              <a:gd name="connsiteX8" fmla="*/ 4526485 w 4549123"/>
              <a:gd name="connsiteY8" fmla="*/ 391868 h 5549966"/>
              <a:gd name="connsiteX9" fmla="*/ 4522997 w 4549123"/>
              <a:gd name="connsiteY9" fmla="*/ 415489 h 5549966"/>
              <a:gd name="connsiteX10" fmla="*/ 4517892 w 4549123"/>
              <a:gd name="connsiteY10" fmla="*/ 506828 h 5549966"/>
              <a:gd name="connsiteX11" fmla="*/ 4517242 w 4549123"/>
              <a:gd name="connsiteY11" fmla="*/ 553245 h 5549966"/>
              <a:gd name="connsiteX12" fmla="*/ 4514143 w 4549123"/>
              <a:gd name="connsiteY12" fmla="*/ 581709 h 5549966"/>
              <a:gd name="connsiteX13" fmla="*/ 4513474 w 4549123"/>
              <a:gd name="connsiteY13" fmla="*/ 585890 h 5549966"/>
              <a:gd name="connsiteX14" fmla="*/ 4500537 w 4549123"/>
              <a:gd name="connsiteY14" fmla="*/ 817404 h 5549966"/>
              <a:gd name="connsiteX15" fmla="*/ 4502250 w 4549123"/>
              <a:gd name="connsiteY15" fmla="*/ 822238 h 5549966"/>
              <a:gd name="connsiteX16" fmla="*/ 4500099 w 4549123"/>
              <a:gd name="connsiteY16" fmla="*/ 846069 h 5549966"/>
              <a:gd name="connsiteX17" fmla="*/ 4498499 w 4549123"/>
              <a:gd name="connsiteY17" fmla="*/ 853854 h 5549966"/>
              <a:gd name="connsiteX18" fmla="*/ 4492261 w 4549123"/>
              <a:gd name="connsiteY18" fmla="*/ 965485 h 5549966"/>
              <a:gd name="connsiteX19" fmla="*/ 4494338 w 4549123"/>
              <a:gd name="connsiteY19" fmla="*/ 966385 h 5549966"/>
              <a:gd name="connsiteX20" fmla="*/ 4498457 w 4549123"/>
              <a:gd name="connsiteY20" fmla="*/ 1002567 h 5549966"/>
              <a:gd name="connsiteX21" fmla="*/ 4493659 w 4549123"/>
              <a:gd name="connsiteY21" fmla="*/ 1101094 h 5549966"/>
              <a:gd name="connsiteX22" fmla="*/ 4493554 w 4549123"/>
              <a:gd name="connsiteY22" fmla="*/ 1159389 h 5549966"/>
              <a:gd name="connsiteX23" fmla="*/ 4497857 w 4549123"/>
              <a:gd name="connsiteY23" fmla="*/ 1180505 h 5549966"/>
              <a:gd name="connsiteX24" fmla="*/ 4500947 w 4549123"/>
              <a:gd name="connsiteY24" fmla="*/ 1210687 h 5549966"/>
              <a:gd name="connsiteX25" fmla="*/ 4509764 w 4549123"/>
              <a:gd name="connsiteY25" fmla="*/ 1263157 h 5549966"/>
              <a:gd name="connsiteX26" fmla="*/ 4512041 w 4549123"/>
              <a:gd name="connsiteY26" fmla="*/ 1313374 h 5549966"/>
              <a:gd name="connsiteX27" fmla="*/ 4511161 w 4549123"/>
              <a:gd name="connsiteY27" fmla="*/ 1347004 h 5549966"/>
              <a:gd name="connsiteX28" fmla="*/ 4510698 w 4549123"/>
              <a:gd name="connsiteY28" fmla="*/ 1351864 h 5549966"/>
              <a:gd name="connsiteX29" fmla="*/ 4501579 w 4549123"/>
              <a:gd name="connsiteY29" fmla="*/ 1391762 h 5549966"/>
              <a:gd name="connsiteX30" fmla="*/ 4504843 w 4549123"/>
              <a:gd name="connsiteY30" fmla="*/ 1395707 h 5549966"/>
              <a:gd name="connsiteX31" fmla="*/ 4507685 w 4549123"/>
              <a:gd name="connsiteY31" fmla="*/ 1408524 h 5549966"/>
              <a:gd name="connsiteX32" fmla="*/ 4502944 w 4549123"/>
              <a:gd name="connsiteY32" fmla="*/ 1419109 h 5549966"/>
              <a:gd name="connsiteX33" fmla="*/ 4492760 w 4549123"/>
              <a:gd name="connsiteY33" fmla="*/ 1469337 h 5549966"/>
              <a:gd name="connsiteX34" fmla="*/ 4481863 w 4549123"/>
              <a:gd name="connsiteY34" fmla="*/ 1543038 h 5549966"/>
              <a:gd name="connsiteX35" fmla="*/ 4476982 w 4549123"/>
              <a:gd name="connsiteY35" fmla="*/ 1553997 h 5549966"/>
              <a:gd name="connsiteX36" fmla="*/ 4462554 w 4549123"/>
              <a:gd name="connsiteY36" fmla="*/ 1626071 h 5549966"/>
              <a:gd name="connsiteX37" fmla="*/ 4458839 w 4549123"/>
              <a:gd name="connsiteY37" fmla="*/ 1664103 h 5549966"/>
              <a:gd name="connsiteX38" fmla="*/ 4462499 w 4549123"/>
              <a:gd name="connsiteY38" fmla="*/ 1668558 h 5549966"/>
              <a:gd name="connsiteX39" fmla="*/ 4460849 w 4549123"/>
              <a:gd name="connsiteY39" fmla="*/ 1679756 h 5549966"/>
              <a:gd name="connsiteX40" fmla="*/ 4461261 w 4549123"/>
              <a:gd name="connsiteY40" fmla="*/ 1682815 h 5549966"/>
              <a:gd name="connsiteX41" fmla="*/ 4462772 w 4549123"/>
              <a:gd name="connsiteY41" fmla="*/ 1700268 h 5549966"/>
              <a:gd name="connsiteX42" fmla="*/ 4451302 w 4549123"/>
              <a:gd name="connsiteY42" fmla="*/ 1735163 h 5549966"/>
              <a:gd name="connsiteX43" fmla="*/ 4449242 w 4549123"/>
              <a:gd name="connsiteY43" fmla="*/ 1735289 h 5549966"/>
              <a:gd name="connsiteX44" fmla="*/ 4440744 w 4549123"/>
              <a:gd name="connsiteY44" fmla="*/ 1887374 h 5549966"/>
              <a:gd name="connsiteX45" fmla="*/ 4449435 w 4549123"/>
              <a:gd name="connsiteY45" fmla="*/ 1911536 h 5549966"/>
              <a:gd name="connsiteX46" fmla="*/ 4451713 w 4549123"/>
              <a:gd name="connsiteY46" fmla="*/ 1961755 h 5549966"/>
              <a:gd name="connsiteX47" fmla="*/ 4450832 w 4549123"/>
              <a:gd name="connsiteY47" fmla="*/ 1995384 h 5549966"/>
              <a:gd name="connsiteX48" fmla="*/ 4450370 w 4549123"/>
              <a:gd name="connsiteY48" fmla="*/ 2000244 h 5549966"/>
              <a:gd name="connsiteX49" fmla="*/ 4441250 w 4549123"/>
              <a:gd name="connsiteY49" fmla="*/ 2040142 h 5549966"/>
              <a:gd name="connsiteX50" fmla="*/ 4444515 w 4549123"/>
              <a:gd name="connsiteY50" fmla="*/ 2044087 h 5549966"/>
              <a:gd name="connsiteX51" fmla="*/ 4447356 w 4549123"/>
              <a:gd name="connsiteY51" fmla="*/ 2056904 h 5549966"/>
              <a:gd name="connsiteX52" fmla="*/ 4442615 w 4549123"/>
              <a:gd name="connsiteY52" fmla="*/ 2067489 h 5549966"/>
              <a:gd name="connsiteX53" fmla="*/ 4432431 w 4549123"/>
              <a:gd name="connsiteY53" fmla="*/ 2117719 h 5549966"/>
              <a:gd name="connsiteX54" fmla="*/ 4425100 w 4549123"/>
              <a:gd name="connsiteY54" fmla="*/ 2167300 h 5549966"/>
              <a:gd name="connsiteX55" fmla="*/ 4369017 w 4549123"/>
              <a:gd name="connsiteY55" fmla="*/ 3223633 h 5549966"/>
              <a:gd name="connsiteX56" fmla="*/ 4356231 w 4549123"/>
              <a:gd name="connsiteY56" fmla="*/ 3477281 h 5549966"/>
              <a:gd name="connsiteX57" fmla="*/ 4345146 w 4549123"/>
              <a:gd name="connsiteY57" fmla="*/ 3639984 h 5549966"/>
              <a:gd name="connsiteX58" fmla="*/ 4254385 w 4549123"/>
              <a:gd name="connsiteY58" fmla="*/ 5278921 h 5549966"/>
              <a:gd name="connsiteX59" fmla="*/ 4259683 w 4549123"/>
              <a:gd name="connsiteY59" fmla="*/ 5315626 h 5549966"/>
              <a:gd name="connsiteX60" fmla="*/ 4263217 w 4549123"/>
              <a:gd name="connsiteY60" fmla="*/ 5350090 h 5549966"/>
              <a:gd name="connsiteX61" fmla="*/ 4266049 w 4549123"/>
              <a:gd name="connsiteY61" fmla="*/ 5450399 h 5549966"/>
              <a:gd name="connsiteX62" fmla="*/ 4247492 w 4549123"/>
              <a:gd name="connsiteY62" fmla="*/ 5484804 h 5549966"/>
              <a:gd name="connsiteX63" fmla="*/ 4242840 w 4549123"/>
              <a:gd name="connsiteY63" fmla="*/ 5487504 h 5549966"/>
              <a:gd name="connsiteX64" fmla="*/ 4239383 w 4549123"/>
              <a:gd name="connsiteY64" fmla="*/ 5549951 h 5549966"/>
              <a:gd name="connsiteX65" fmla="*/ 266751 w 4549123"/>
              <a:gd name="connsiteY65" fmla="*/ 5218723 h 5549966"/>
              <a:gd name="connsiteX66" fmla="*/ 12505 w 4549123"/>
              <a:gd name="connsiteY66" fmla="*/ 5243704 h 5549966"/>
              <a:gd name="connsiteX67" fmla="*/ 0 w 4549123"/>
              <a:gd name="connsiteY67" fmla="*/ 5239903 h 5549966"/>
              <a:gd name="connsiteX68" fmla="*/ 4220 w 4549123"/>
              <a:gd name="connsiteY68" fmla="*/ 5233298 h 5549966"/>
              <a:gd name="connsiteX69" fmla="*/ 4489 w 4549123"/>
              <a:gd name="connsiteY69" fmla="*/ 5230552 h 5549966"/>
              <a:gd name="connsiteX70" fmla="*/ 4759 w 4549123"/>
              <a:gd name="connsiteY70" fmla="*/ 5227804 h 5549966"/>
              <a:gd name="connsiteX71" fmla="*/ 5296 w 4549123"/>
              <a:gd name="connsiteY71" fmla="*/ 5222308 h 5549966"/>
              <a:gd name="connsiteX72" fmla="*/ 4981 w 4549123"/>
              <a:gd name="connsiteY72" fmla="*/ 5216405 h 5549966"/>
              <a:gd name="connsiteX73" fmla="*/ 4397 w 4549123"/>
              <a:gd name="connsiteY73" fmla="*/ 5213249 h 5549966"/>
              <a:gd name="connsiteX74" fmla="*/ 4666 w 4549123"/>
              <a:gd name="connsiteY74" fmla="*/ 5210500 h 5549966"/>
              <a:gd name="connsiteX75" fmla="*/ 4350 w 4549123"/>
              <a:gd name="connsiteY75" fmla="*/ 5204597 h 5549966"/>
              <a:gd name="connsiteX76" fmla="*/ 3767 w 4549123"/>
              <a:gd name="connsiteY76" fmla="*/ 5201441 h 5549966"/>
              <a:gd name="connsiteX77" fmla="*/ 3137 w 4549123"/>
              <a:gd name="connsiteY77" fmla="*/ 5189632 h 5549966"/>
              <a:gd name="connsiteX78" fmla="*/ 2553 w 4549123"/>
              <a:gd name="connsiteY78" fmla="*/ 5186477 h 5549966"/>
              <a:gd name="connsiteX79" fmla="*/ 2821 w 4549123"/>
              <a:gd name="connsiteY79" fmla="*/ 5183728 h 5549966"/>
              <a:gd name="connsiteX80" fmla="*/ 1386 w 4549123"/>
              <a:gd name="connsiteY80" fmla="*/ 5180163 h 5549966"/>
              <a:gd name="connsiteX81" fmla="*/ 6798 w 4549123"/>
              <a:gd name="connsiteY81" fmla="*/ 5116566 h 5549966"/>
              <a:gd name="connsiteX82" fmla="*/ 74412 w 4549123"/>
              <a:gd name="connsiteY82" fmla="*/ 3839310 h 5549966"/>
              <a:gd name="connsiteX83" fmla="*/ 299102 w 4549123"/>
              <a:gd name="connsiteY83" fmla="*/ 0 h 5549966"/>
              <a:gd name="connsiteX0" fmla="*/ 303426 w 4553447"/>
              <a:gd name="connsiteY0" fmla="*/ 0 h 5549966"/>
              <a:gd name="connsiteX1" fmla="*/ 3305612 w 4553447"/>
              <a:gd name="connsiteY1" fmla="*/ 171842 h 5549966"/>
              <a:gd name="connsiteX2" fmla="*/ 4134423 w 4553447"/>
              <a:gd name="connsiteY2" fmla="*/ 226950 h 5549966"/>
              <a:gd name="connsiteX3" fmla="*/ 4507617 w 4553447"/>
              <a:gd name="connsiteY3" fmla="*/ 247374 h 5549966"/>
              <a:gd name="connsiteX4" fmla="*/ 4535496 w 4553447"/>
              <a:gd name="connsiteY4" fmla="*/ 269179 h 5549966"/>
              <a:gd name="connsiteX5" fmla="*/ 4533722 w 4553447"/>
              <a:gd name="connsiteY5" fmla="*/ 300930 h 5549966"/>
              <a:gd name="connsiteX6" fmla="*/ 4536644 w 4553447"/>
              <a:gd name="connsiteY6" fmla="*/ 302647 h 5549966"/>
              <a:gd name="connsiteX7" fmla="*/ 4553070 w 4553447"/>
              <a:gd name="connsiteY7" fmla="*/ 334222 h 5549966"/>
              <a:gd name="connsiteX8" fmla="*/ 4530809 w 4553447"/>
              <a:gd name="connsiteY8" fmla="*/ 391868 h 5549966"/>
              <a:gd name="connsiteX9" fmla="*/ 4527321 w 4553447"/>
              <a:gd name="connsiteY9" fmla="*/ 415489 h 5549966"/>
              <a:gd name="connsiteX10" fmla="*/ 4522216 w 4553447"/>
              <a:gd name="connsiteY10" fmla="*/ 506828 h 5549966"/>
              <a:gd name="connsiteX11" fmla="*/ 4521566 w 4553447"/>
              <a:gd name="connsiteY11" fmla="*/ 553245 h 5549966"/>
              <a:gd name="connsiteX12" fmla="*/ 4518467 w 4553447"/>
              <a:gd name="connsiteY12" fmla="*/ 581709 h 5549966"/>
              <a:gd name="connsiteX13" fmla="*/ 4517798 w 4553447"/>
              <a:gd name="connsiteY13" fmla="*/ 585890 h 5549966"/>
              <a:gd name="connsiteX14" fmla="*/ 4504861 w 4553447"/>
              <a:gd name="connsiteY14" fmla="*/ 817404 h 5549966"/>
              <a:gd name="connsiteX15" fmla="*/ 4506574 w 4553447"/>
              <a:gd name="connsiteY15" fmla="*/ 822238 h 5549966"/>
              <a:gd name="connsiteX16" fmla="*/ 4504423 w 4553447"/>
              <a:gd name="connsiteY16" fmla="*/ 846069 h 5549966"/>
              <a:gd name="connsiteX17" fmla="*/ 4502823 w 4553447"/>
              <a:gd name="connsiteY17" fmla="*/ 853854 h 5549966"/>
              <a:gd name="connsiteX18" fmla="*/ 4496585 w 4553447"/>
              <a:gd name="connsiteY18" fmla="*/ 965485 h 5549966"/>
              <a:gd name="connsiteX19" fmla="*/ 4498662 w 4553447"/>
              <a:gd name="connsiteY19" fmla="*/ 966385 h 5549966"/>
              <a:gd name="connsiteX20" fmla="*/ 4502781 w 4553447"/>
              <a:gd name="connsiteY20" fmla="*/ 1002567 h 5549966"/>
              <a:gd name="connsiteX21" fmla="*/ 4497983 w 4553447"/>
              <a:gd name="connsiteY21" fmla="*/ 1101094 h 5549966"/>
              <a:gd name="connsiteX22" fmla="*/ 4497878 w 4553447"/>
              <a:gd name="connsiteY22" fmla="*/ 1159389 h 5549966"/>
              <a:gd name="connsiteX23" fmla="*/ 4502181 w 4553447"/>
              <a:gd name="connsiteY23" fmla="*/ 1180505 h 5549966"/>
              <a:gd name="connsiteX24" fmla="*/ 4505271 w 4553447"/>
              <a:gd name="connsiteY24" fmla="*/ 1210687 h 5549966"/>
              <a:gd name="connsiteX25" fmla="*/ 4514088 w 4553447"/>
              <a:gd name="connsiteY25" fmla="*/ 1263157 h 5549966"/>
              <a:gd name="connsiteX26" fmla="*/ 4516365 w 4553447"/>
              <a:gd name="connsiteY26" fmla="*/ 1313374 h 5549966"/>
              <a:gd name="connsiteX27" fmla="*/ 4515485 w 4553447"/>
              <a:gd name="connsiteY27" fmla="*/ 1347004 h 5549966"/>
              <a:gd name="connsiteX28" fmla="*/ 4515022 w 4553447"/>
              <a:gd name="connsiteY28" fmla="*/ 1351864 h 5549966"/>
              <a:gd name="connsiteX29" fmla="*/ 4505903 w 4553447"/>
              <a:gd name="connsiteY29" fmla="*/ 1391762 h 5549966"/>
              <a:gd name="connsiteX30" fmla="*/ 4509167 w 4553447"/>
              <a:gd name="connsiteY30" fmla="*/ 1395707 h 5549966"/>
              <a:gd name="connsiteX31" fmla="*/ 4512009 w 4553447"/>
              <a:gd name="connsiteY31" fmla="*/ 1408524 h 5549966"/>
              <a:gd name="connsiteX32" fmla="*/ 4507268 w 4553447"/>
              <a:gd name="connsiteY32" fmla="*/ 1419109 h 5549966"/>
              <a:gd name="connsiteX33" fmla="*/ 4497084 w 4553447"/>
              <a:gd name="connsiteY33" fmla="*/ 1469337 h 5549966"/>
              <a:gd name="connsiteX34" fmla="*/ 4486187 w 4553447"/>
              <a:gd name="connsiteY34" fmla="*/ 1543038 h 5549966"/>
              <a:gd name="connsiteX35" fmla="*/ 4481306 w 4553447"/>
              <a:gd name="connsiteY35" fmla="*/ 1553997 h 5549966"/>
              <a:gd name="connsiteX36" fmla="*/ 4466878 w 4553447"/>
              <a:gd name="connsiteY36" fmla="*/ 1626071 h 5549966"/>
              <a:gd name="connsiteX37" fmla="*/ 4463163 w 4553447"/>
              <a:gd name="connsiteY37" fmla="*/ 1664103 h 5549966"/>
              <a:gd name="connsiteX38" fmla="*/ 4466823 w 4553447"/>
              <a:gd name="connsiteY38" fmla="*/ 1668558 h 5549966"/>
              <a:gd name="connsiteX39" fmla="*/ 4465173 w 4553447"/>
              <a:gd name="connsiteY39" fmla="*/ 1679756 h 5549966"/>
              <a:gd name="connsiteX40" fmla="*/ 4465585 w 4553447"/>
              <a:gd name="connsiteY40" fmla="*/ 1682815 h 5549966"/>
              <a:gd name="connsiteX41" fmla="*/ 4467096 w 4553447"/>
              <a:gd name="connsiteY41" fmla="*/ 1700268 h 5549966"/>
              <a:gd name="connsiteX42" fmla="*/ 4455626 w 4553447"/>
              <a:gd name="connsiteY42" fmla="*/ 1735163 h 5549966"/>
              <a:gd name="connsiteX43" fmla="*/ 4453566 w 4553447"/>
              <a:gd name="connsiteY43" fmla="*/ 1735289 h 5549966"/>
              <a:gd name="connsiteX44" fmla="*/ 4445068 w 4553447"/>
              <a:gd name="connsiteY44" fmla="*/ 1887374 h 5549966"/>
              <a:gd name="connsiteX45" fmla="*/ 4453759 w 4553447"/>
              <a:gd name="connsiteY45" fmla="*/ 1911536 h 5549966"/>
              <a:gd name="connsiteX46" fmla="*/ 4456037 w 4553447"/>
              <a:gd name="connsiteY46" fmla="*/ 1961755 h 5549966"/>
              <a:gd name="connsiteX47" fmla="*/ 4455156 w 4553447"/>
              <a:gd name="connsiteY47" fmla="*/ 1995384 h 5549966"/>
              <a:gd name="connsiteX48" fmla="*/ 4454694 w 4553447"/>
              <a:gd name="connsiteY48" fmla="*/ 2000244 h 5549966"/>
              <a:gd name="connsiteX49" fmla="*/ 4445574 w 4553447"/>
              <a:gd name="connsiteY49" fmla="*/ 2040142 h 5549966"/>
              <a:gd name="connsiteX50" fmla="*/ 4448839 w 4553447"/>
              <a:gd name="connsiteY50" fmla="*/ 2044087 h 5549966"/>
              <a:gd name="connsiteX51" fmla="*/ 4451680 w 4553447"/>
              <a:gd name="connsiteY51" fmla="*/ 2056904 h 5549966"/>
              <a:gd name="connsiteX52" fmla="*/ 4446939 w 4553447"/>
              <a:gd name="connsiteY52" fmla="*/ 2067489 h 5549966"/>
              <a:gd name="connsiteX53" fmla="*/ 4436755 w 4553447"/>
              <a:gd name="connsiteY53" fmla="*/ 2117719 h 5549966"/>
              <a:gd name="connsiteX54" fmla="*/ 4429424 w 4553447"/>
              <a:gd name="connsiteY54" fmla="*/ 2167300 h 5549966"/>
              <a:gd name="connsiteX55" fmla="*/ 4373341 w 4553447"/>
              <a:gd name="connsiteY55" fmla="*/ 3223633 h 5549966"/>
              <a:gd name="connsiteX56" fmla="*/ 4360555 w 4553447"/>
              <a:gd name="connsiteY56" fmla="*/ 3477281 h 5549966"/>
              <a:gd name="connsiteX57" fmla="*/ 4349470 w 4553447"/>
              <a:gd name="connsiteY57" fmla="*/ 3639984 h 5549966"/>
              <a:gd name="connsiteX58" fmla="*/ 4258709 w 4553447"/>
              <a:gd name="connsiteY58" fmla="*/ 5278921 h 5549966"/>
              <a:gd name="connsiteX59" fmla="*/ 4264007 w 4553447"/>
              <a:gd name="connsiteY59" fmla="*/ 5315626 h 5549966"/>
              <a:gd name="connsiteX60" fmla="*/ 4267541 w 4553447"/>
              <a:gd name="connsiteY60" fmla="*/ 5350090 h 5549966"/>
              <a:gd name="connsiteX61" fmla="*/ 4270373 w 4553447"/>
              <a:gd name="connsiteY61" fmla="*/ 5450399 h 5549966"/>
              <a:gd name="connsiteX62" fmla="*/ 4251816 w 4553447"/>
              <a:gd name="connsiteY62" fmla="*/ 5484804 h 5549966"/>
              <a:gd name="connsiteX63" fmla="*/ 4247164 w 4553447"/>
              <a:gd name="connsiteY63" fmla="*/ 5487504 h 5549966"/>
              <a:gd name="connsiteX64" fmla="*/ 4243707 w 4553447"/>
              <a:gd name="connsiteY64" fmla="*/ 5549951 h 5549966"/>
              <a:gd name="connsiteX65" fmla="*/ 271075 w 4553447"/>
              <a:gd name="connsiteY65" fmla="*/ 5218723 h 5549966"/>
              <a:gd name="connsiteX66" fmla="*/ 0 w 4553447"/>
              <a:gd name="connsiteY66" fmla="*/ 5280167 h 5549966"/>
              <a:gd name="connsiteX67" fmla="*/ 4324 w 4553447"/>
              <a:gd name="connsiteY67" fmla="*/ 5239903 h 5549966"/>
              <a:gd name="connsiteX68" fmla="*/ 8544 w 4553447"/>
              <a:gd name="connsiteY68" fmla="*/ 5233298 h 5549966"/>
              <a:gd name="connsiteX69" fmla="*/ 8813 w 4553447"/>
              <a:gd name="connsiteY69" fmla="*/ 5230552 h 5549966"/>
              <a:gd name="connsiteX70" fmla="*/ 9083 w 4553447"/>
              <a:gd name="connsiteY70" fmla="*/ 5227804 h 5549966"/>
              <a:gd name="connsiteX71" fmla="*/ 9620 w 4553447"/>
              <a:gd name="connsiteY71" fmla="*/ 5222308 h 5549966"/>
              <a:gd name="connsiteX72" fmla="*/ 9305 w 4553447"/>
              <a:gd name="connsiteY72" fmla="*/ 5216405 h 5549966"/>
              <a:gd name="connsiteX73" fmla="*/ 8721 w 4553447"/>
              <a:gd name="connsiteY73" fmla="*/ 5213249 h 5549966"/>
              <a:gd name="connsiteX74" fmla="*/ 8990 w 4553447"/>
              <a:gd name="connsiteY74" fmla="*/ 5210500 h 5549966"/>
              <a:gd name="connsiteX75" fmla="*/ 8674 w 4553447"/>
              <a:gd name="connsiteY75" fmla="*/ 5204597 h 5549966"/>
              <a:gd name="connsiteX76" fmla="*/ 8091 w 4553447"/>
              <a:gd name="connsiteY76" fmla="*/ 5201441 h 5549966"/>
              <a:gd name="connsiteX77" fmla="*/ 7461 w 4553447"/>
              <a:gd name="connsiteY77" fmla="*/ 5189632 h 5549966"/>
              <a:gd name="connsiteX78" fmla="*/ 6877 w 4553447"/>
              <a:gd name="connsiteY78" fmla="*/ 5186477 h 5549966"/>
              <a:gd name="connsiteX79" fmla="*/ 7145 w 4553447"/>
              <a:gd name="connsiteY79" fmla="*/ 5183728 h 5549966"/>
              <a:gd name="connsiteX80" fmla="*/ 5710 w 4553447"/>
              <a:gd name="connsiteY80" fmla="*/ 5180163 h 5549966"/>
              <a:gd name="connsiteX81" fmla="*/ 11122 w 4553447"/>
              <a:gd name="connsiteY81" fmla="*/ 5116566 h 5549966"/>
              <a:gd name="connsiteX82" fmla="*/ 78736 w 4553447"/>
              <a:gd name="connsiteY82" fmla="*/ 3839310 h 5549966"/>
              <a:gd name="connsiteX83" fmla="*/ 303426 w 4553447"/>
              <a:gd name="connsiteY83" fmla="*/ 0 h 5549966"/>
              <a:gd name="connsiteX0" fmla="*/ 303426 w 4553447"/>
              <a:gd name="connsiteY0" fmla="*/ 0 h 5549973"/>
              <a:gd name="connsiteX1" fmla="*/ 3305612 w 4553447"/>
              <a:gd name="connsiteY1" fmla="*/ 171842 h 5549973"/>
              <a:gd name="connsiteX2" fmla="*/ 4134423 w 4553447"/>
              <a:gd name="connsiteY2" fmla="*/ 226950 h 5549973"/>
              <a:gd name="connsiteX3" fmla="*/ 4507617 w 4553447"/>
              <a:gd name="connsiteY3" fmla="*/ 247374 h 5549973"/>
              <a:gd name="connsiteX4" fmla="*/ 4535496 w 4553447"/>
              <a:gd name="connsiteY4" fmla="*/ 269179 h 5549973"/>
              <a:gd name="connsiteX5" fmla="*/ 4533722 w 4553447"/>
              <a:gd name="connsiteY5" fmla="*/ 300930 h 5549973"/>
              <a:gd name="connsiteX6" fmla="*/ 4536644 w 4553447"/>
              <a:gd name="connsiteY6" fmla="*/ 302647 h 5549973"/>
              <a:gd name="connsiteX7" fmla="*/ 4553070 w 4553447"/>
              <a:gd name="connsiteY7" fmla="*/ 334222 h 5549973"/>
              <a:gd name="connsiteX8" fmla="*/ 4530809 w 4553447"/>
              <a:gd name="connsiteY8" fmla="*/ 391868 h 5549973"/>
              <a:gd name="connsiteX9" fmla="*/ 4527321 w 4553447"/>
              <a:gd name="connsiteY9" fmla="*/ 415489 h 5549973"/>
              <a:gd name="connsiteX10" fmla="*/ 4522216 w 4553447"/>
              <a:gd name="connsiteY10" fmla="*/ 506828 h 5549973"/>
              <a:gd name="connsiteX11" fmla="*/ 4521566 w 4553447"/>
              <a:gd name="connsiteY11" fmla="*/ 553245 h 5549973"/>
              <a:gd name="connsiteX12" fmla="*/ 4518467 w 4553447"/>
              <a:gd name="connsiteY12" fmla="*/ 581709 h 5549973"/>
              <a:gd name="connsiteX13" fmla="*/ 4517798 w 4553447"/>
              <a:gd name="connsiteY13" fmla="*/ 585890 h 5549973"/>
              <a:gd name="connsiteX14" fmla="*/ 4504861 w 4553447"/>
              <a:gd name="connsiteY14" fmla="*/ 817404 h 5549973"/>
              <a:gd name="connsiteX15" fmla="*/ 4506574 w 4553447"/>
              <a:gd name="connsiteY15" fmla="*/ 822238 h 5549973"/>
              <a:gd name="connsiteX16" fmla="*/ 4504423 w 4553447"/>
              <a:gd name="connsiteY16" fmla="*/ 846069 h 5549973"/>
              <a:gd name="connsiteX17" fmla="*/ 4502823 w 4553447"/>
              <a:gd name="connsiteY17" fmla="*/ 853854 h 5549973"/>
              <a:gd name="connsiteX18" fmla="*/ 4496585 w 4553447"/>
              <a:gd name="connsiteY18" fmla="*/ 965485 h 5549973"/>
              <a:gd name="connsiteX19" fmla="*/ 4498662 w 4553447"/>
              <a:gd name="connsiteY19" fmla="*/ 966385 h 5549973"/>
              <a:gd name="connsiteX20" fmla="*/ 4502781 w 4553447"/>
              <a:gd name="connsiteY20" fmla="*/ 1002567 h 5549973"/>
              <a:gd name="connsiteX21" fmla="*/ 4497983 w 4553447"/>
              <a:gd name="connsiteY21" fmla="*/ 1101094 h 5549973"/>
              <a:gd name="connsiteX22" fmla="*/ 4497878 w 4553447"/>
              <a:gd name="connsiteY22" fmla="*/ 1159389 h 5549973"/>
              <a:gd name="connsiteX23" fmla="*/ 4502181 w 4553447"/>
              <a:gd name="connsiteY23" fmla="*/ 1180505 h 5549973"/>
              <a:gd name="connsiteX24" fmla="*/ 4505271 w 4553447"/>
              <a:gd name="connsiteY24" fmla="*/ 1210687 h 5549973"/>
              <a:gd name="connsiteX25" fmla="*/ 4514088 w 4553447"/>
              <a:gd name="connsiteY25" fmla="*/ 1263157 h 5549973"/>
              <a:gd name="connsiteX26" fmla="*/ 4516365 w 4553447"/>
              <a:gd name="connsiteY26" fmla="*/ 1313374 h 5549973"/>
              <a:gd name="connsiteX27" fmla="*/ 4515485 w 4553447"/>
              <a:gd name="connsiteY27" fmla="*/ 1347004 h 5549973"/>
              <a:gd name="connsiteX28" fmla="*/ 4515022 w 4553447"/>
              <a:gd name="connsiteY28" fmla="*/ 1351864 h 5549973"/>
              <a:gd name="connsiteX29" fmla="*/ 4505903 w 4553447"/>
              <a:gd name="connsiteY29" fmla="*/ 1391762 h 5549973"/>
              <a:gd name="connsiteX30" fmla="*/ 4509167 w 4553447"/>
              <a:gd name="connsiteY30" fmla="*/ 1395707 h 5549973"/>
              <a:gd name="connsiteX31" fmla="*/ 4512009 w 4553447"/>
              <a:gd name="connsiteY31" fmla="*/ 1408524 h 5549973"/>
              <a:gd name="connsiteX32" fmla="*/ 4507268 w 4553447"/>
              <a:gd name="connsiteY32" fmla="*/ 1419109 h 5549973"/>
              <a:gd name="connsiteX33" fmla="*/ 4497084 w 4553447"/>
              <a:gd name="connsiteY33" fmla="*/ 1469337 h 5549973"/>
              <a:gd name="connsiteX34" fmla="*/ 4486187 w 4553447"/>
              <a:gd name="connsiteY34" fmla="*/ 1543038 h 5549973"/>
              <a:gd name="connsiteX35" fmla="*/ 4481306 w 4553447"/>
              <a:gd name="connsiteY35" fmla="*/ 1553997 h 5549973"/>
              <a:gd name="connsiteX36" fmla="*/ 4466878 w 4553447"/>
              <a:gd name="connsiteY36" fmla="*/ 1626071 h 5549973"/>
              <a:gd name="connsiteX37" fmla="*/ 4463163 w 4553447"/>
              <a:gd name="connsiteY37" fmla="*/ 1664103 h 5549973"/>
              <a:gd name="connsiteX38" fmla="*/ 4466823 w 4553447"/>
              <a:gd name="connsiteY38" fmla="*/ 1668558 h 5549973"/>
              <a:gd name="connsiteX39" fmla="*/ 4465173 w 4553447"/>
              <a:gd name="connsiteY39" fmla="*/ 1679756 h 5549973"/>
              <a:gd name="connsiteX40" fmla="*/ 4465585 w 4553447"/>
              <a:gd name="connsiteY40" fmla="*/ 1682815 h 5549973"/>
              <a:gd name="connsiteX41" fmla="*/ 4467096 w 4553447"/>
              <a:gd name="connsiteY41" fmla="*/ 1700268 h 5549973"/>
              <a:gd name="connsiteX42" fmla="*/ 4455626 w 4553447"/>
              <a:gd name="connsiteY42" fmla="*/ 1735163 h 5549973"/>
              <a:gd name="connsiteX43" fmla="*/ 4453566 w 4553447"/>
              <a:gd name="connsiteY43" fmla="*/ 1735289 h 5549973"/>
              <a:gd name="connsiteX44" fmla="*/ 4445068 w 4553447"/>
              <a:gd name="connsiteY44" fmla="*/ 1887374 h 5549973"/>
              <a:gd name="connsiteX45" fmla="*/ 4453759 w 4553447"/>
              <a:gd name="connsiteY45" fmla="*/ 1911536 h 5549973"/>
              <a:gd name="connsiteX46" fmla="*/ 4456037 w 4553447"/>
              <a:gd name="connsiteY46" fmla="*/ 1961755 h 5549973"/>
              <a:gd name="connsiteX47" fmla="*/ 4455156 w 4553447"/>
              <a:gd name="connsiteY47" fmla="*/ 1995384 h 5549973"/>
              <a:gd name="connsiteX48" fmla="*/ 4454694 w 4553447"/>
              <a:gd name="connsiteY48" fmla="*/ 2000244 h 5549973"/>
              <a:gd name="connsiteX49" fmla="*/ 4445574 w 4553447"/>
              <a:gd name="connsiteY49" fmla="*/ 2040142 h 5549973"/>
              <a:gd name="connsiteX50" fmla="*/ 4448839 w 4553447"/>
              <a:gd name="connsiteY50" fmla="*/ 2044087 h 5549973"/>
              <a:gd name="connsiteX51" fmla="*/ 4451680 w 4553447"/>
              <a:gd name="connsiteY51" fmla="*/ 2056904 h 5549973"/>
              <a:gd name="connsiteX52" fmla="*/ 4446939 w 4553447"/>
              <a:gd name="connsiteY52" fmla="*/ 2067489 h 5549973"/>
              <a:gd name="connsiteX53" fmla="*/ 4436755 w 4553447"/>
              <a:gd name="connsiteY53" fmla="*/ 2117719 h 5549973"/>
              <a:gd name="connsiteX54" fmla="*/ 4429424 w 4553447"/>
              <a:gd name="connsiteY54" fmla="*/ 2167300 h 5549973"/>
              <a:gd name="connsiteX55" fmla="*/ 4373341 w 4553447"/>
              <a:gd name="connsiteY55" fmla="*/ 3223633 h 5549973"/>
              <a:gd name="connsiteX56" fmla="*/ 4360555 w 4553447"/>
              <a:gd name="connsiteY56" fmla="*/ 3477281 h 5549973"/>
              <a:gd name="connsiteX57" fmla="*/ 4349470 w 4553447"/>
              <a:gd name="connsiteY57" fmla="*/ 3639984 h 5549973"/>
              <a:gd name="connsiteX58" fmla="*/ 4258709 w 4553447"/>
              <a:gd name="connsiteY58" fmla="*/ 5278921 h 5549973"/>
              <a:gd name="connsiteX59" fmla="*/ 4264007 w 4553447"/>
              <a:gd name="connsiteY59" fmla="*/ 5315626 h 5549973"/>
              <a:gd name="connsiteX60" fmla="*/ 4267541 w 4553447"/>
              <a:gd name="connsiteY60" fmla="*/ 5350090 h 5549973"/>
              <a:gd name="connsiteX61" fmla="*/ 4270373 w 4553447"/>
              <a:gd name="connsiteY61" fmla="*/ 5450399 h 5549973"/>
              <a:gd name="connsiteX62" fmla="*/ 4251816 w 4553447"/>
              <a:gd name="connsiteY62" fmla="*/ 5484804 h 5549973"/>
              <a:gd name="connsiteX63" fmla="*/ 4247164 w 4553447"/>
              <a:gd name="connsiteY63" fmla="*/ 5487504 h 5549973"/>
              <a:gd name="connsiteX64" fmla="*/ 4243707 w 4553447"/>
              <a:gd name="connsiteY64" fmla="*/ 5549951 h 5549973"/>
              <a:gd name="connsiteX65" fmla="*/ 310344 w 4553447"/>
              <a:gd name="connsiteY65" fmla="*/ 5297261 h 5549973"/>
              <a:gd name="connsiteX66" fmla="*/ 0 w 4553447"/>
              <a:gd name="connsiteY66" fmla="*/ 5280167 h 5549973"/>
              <a:gd name="connsiteX67" fmla="*/ 4324 w 4553447"/>
              <a:gd name="connsiteY67" fmla="*/ 5239903 h 5549973"/>
              <a:gd name="connsiteX68" fmla="*/ 8544 w 4553447"/>
              <a:gd name="connsiteY68" fmla="*/ 5233298 h 5549973"/>
              <a:gd name="connsiteX69" fmla="*/ 8813 w 4553447"/>
              <a:gd name="connsiteY69" fmla="*/ 5230552 h 5549973"/>
              <a:gd name="connsiteX70" fmla="*/ 9083 w 4553447"/>
              <a:gd name="connsiteY70" fmla="*/ 5227804 h 5549973"/>
              <a:gd name="connsiteX71" fmla="*/ 9620 w 4553447"/>
              <a:gd name="connsiteY71" fmla="*/ 5222308 h 5549973"/>
              <a:gd name="connsiteX72" fmla="*/ 9305 w 4553447"/>
              <a:gd name="connsiteY72" fmla="*/ 5216405 h 5549973"/>
              <a:gd name="connsiteX73" fmla="*/ 8721 w 4553447"/>
              <a:gd name="connsiteY73" fmla="*/ 5213249 h 5549973"/>
              <a:gd name="connsiteX74" fmla="*/ 8990 w 4553447"/>
              <a:gd name="connsiteY74" fmla="*/ 5210500 h 5549973"/>
              <a:gd name="connsiteX75" fmla="*/ 8674 w 4553447"/>
              <a:gd name="connsiteY75" fmla="*/ 5204597 h 5549973"/>
              <a:gd name="connsiteX76" fmla="*/ 8091 w 4553447"/>
              <a:gd name="connsiteY76" fmla="*/ 5201441 h 5549973"/>
              <a:gd name="connsiteX77" fmla="*/ 7461 w 4553447"/>
              <a:gd name="connsiteY77" fmla="*/ 5189632 h 5549973"/>
              <a:gd name="connsiteX78" fmla="*/ 6877 w 4553447"/>
              <a:gd name="connsiteY78" fmla="*/ 5186477 h 5549973"/>
              <a:gd name="connsiteX79" fmla="*/ 7145 w 4553447"/>
              <a:gd name="connsiteY79" fmla="*/ 5183728 h 5549973"/>
              <a:gd name="connsiteX80" fmla="*/ 5710 w 4553447"/>
              <a:gd name="connsiteY80" fmla="*/ 5180163 h 5549973"/>
              <a:gd name="connsiteX81" fmla="*/ 11122 w 4553447"/>
              <a:gd name="connsiteY81" fmla="*/ 5116566 h 5549973"/>
              <a:gd name="connsiteX82" fmla="*/ 78736 w 4553447"/>
              <a:gd name="connsiteY82" fmla="*/ 3839310 h 5549973"/>
              <a:gd name="connsiteX83" fmla="*/ 303426 w 4553447"/>
              <a:gd name="connsiteY83" fmla="*/ 0 h 5549973"/>
              <a:gd name="connsiteX0" fmla="*/ 303426 w 4553447"/>
              <a:gd name="connsiteY0" fmla="*/ 0 h 5549974"/>
              <a:gd name="connsiteX1" fmla="*/ 3305612 w 4553447"/>
              <a:gd name="connsiteY1" fmla="*/ 171842 h 5549974"/>
              <a:gd name="connsiteX2" fmla="*/ 4134423 w 4553447"/>
              <a:gd name="connsiteY2" fmla="*/ 226950 h 5549974"/>
              <a:gd name="connsiteX3" fmla="*/ 4507617 w 4553447"/>
              <a:gd name="connsiteY3" fmla="*/ 247374 h 5549974"/>
              <a:gd name="connsiteX4" fmla="*/ 4535496 w 4553447"/>
              <a:gd name="connsiteY4" fmla="*/ 269179 h 5549974"/>
              <a:gd name="connsiteX5" fmla="*/ 4533722 w 4553447"/>
              <a:gd name="connsiteY5" fmla="*/ 300930 h 5549974"/>
              <a:gd name="connsiteX6" fmla="*/ 4536644 w 4553447"/>
              <a:gd name="connsiteY6" fmla="*/ 302647 h 5549974"/>
              <a:gd name="connsiteX7" fmla="*/ 4553070 w 4553447"/>
              <a:gd name="connsiteY7" fmla="*/ 334222 h 5549974"/>
              <a:gd name="connsiteX8" fmla="*/ 4530809 w 4553447"/>
              <a:gd name="connsiteY8" fmla="*/ 391868 h 5549974"/>
              <a:gd name="connsiteX9" fmla="*/ 4527321 w 4553447"/>
              <a:gd name="connsiteY9" fmla="*/ 415489 h 5549974"/>
              <a:gd name="connsiteX10" fmla="*/ 4522216 w 4553447"/>
              <a:gd name="connsiteY10" fmla="*/ 506828 h 5549974"/>
              <a:gd name="connsiteX11" fmla="*/ 4521566 w 4553447"/>
              <a:gd name="connsiteY11" fmla="*/ 553245 h 5549974"/>
              <a:gd name="connsiteX12" fmla="*/ 4518467 w 4553447"/>
              <a:gd name="connsiteY12" fmla="*/ 581709 h 5549974"/>
              <a:gd name="connsiteX13" fmla="*/ 4517798 w 4553447"/>
              <a:gd name="connsiteY13" fmla="*/ 585890 h 5549974"/>
              <a:gd name="connsiteX14" fmla="*/ 4504861 w 4553447"/>
              <a:gd name="connsiteY14" fmla="*/ 817404 h 5549974"/>
              <a:gd name="connsiteX15" fmla="*/ 4506574 w 4553447"/>
              <a:gd name="connsiteY15" fmla="*/ 822238 h 5549974"/>
              <a:gd name="connsiteX16" fmla="*/ 4504423 w 4553447"/>
              <a:gd name="connsiteY16" fmla="*/ 846069 h 5549974"/>
              <a:gd name="connsiteX17" fmla="*/ 4502823 w 4553447"/>
              <a:gd name="connsiteY17" fmla="*/ 853854 h 5549974"/>
              <a:gd name="connsiteX18" fmla="*/ 4496585 w 4553447"/>
              <a:gd name="connsiteY18" fmla="*/ 965485 h 5549974"/>
              <a:gd name="connsiteX19" fmla="*/ 4498662 w 4553447"/>
              <a:gd name="connsiteY19" fmla="*/ 966385 h 5549974"/>
              <a:gd name="connsiteX20" fmla="*/ 4502781 w 4553447"/>
              <a:gd name="connsiteY20" fmla="*/ 1002567 h 5549974"/>
              <a:gd name="connsiteX21" fmla="*/ 4497983 w 4553447"/>
              <a:gd name="connsiteY21" fmla="*/ 1101094 h 5549974"/>
              <a:gd name="connsiteX22" fmla="*/ 4497878 w 4553447"/>
              <a:gd name="connsiteY22" fmla="*/ 1159389 h 5549974"/>
              <a:gd name="connsiteX23" fmla="*/ 4502181 w 4553447"/>
              <a:gd name="connsiteY23" fmla="*/ 1180505 h 5549974"/>
              <a:gd name="connsiteX24" fmla="*/ 4505271 w 4553447"/>
              <a:gd name="connsiteY24" fmla="*/ 1210687 h 5549974"/>
              <a:gd name="connsiteX25" fmla="*/ 4514088 w 4553447"/>
              <a:gd name="connsiteY25" fmla="*/ 1263157 h 5549974"/>
              <a:gd name="connsiteX26" fmla="*/ 4516365 w 4553447"/>
              <a:gd name="connsiteY26" fmla="*/ 1313374 h 5549974"/>
              <a:gd name="connsiteX27" fmla="*/ 4515485 w 4553447"/>
              <a:gd name="connsiteY27" fmla="*/ 1347004 h 5549974"/>
              <a:gd name="connsiteX28" fmla="*/ 4515022 w 4553447"/>
              <a:gd name="connsiteY28" fmla="*/ 1351864 h 5549974"/>
              <a:gd name="connsiteX29" fmla="*/ 4505903 w 4553447"/>
              <a:gd name="connsiteY29" fmla="*/ 1391762 h 5549974"/>
              <a:gd name="connsiteX30" fmla="*/ 4509167 w 4553447"/>
              <a:gd name="connsiteY30" fmla="*/ 1395707 h 5549974"/>
              <a:gd name="connsiteX31" fmla="*/ 4512009 w 4553447"/>
              <a:gd name="connsiteY31" fmla="*/ 1408524 h 5549974"/>
              <a:gd name="connsiteX32" fmla="*/ 4507268 w 4553447"/>
              <a:gd name="connsiteY32" fmla="*/ 1419109 h 5549974"/>
              <a:gd name="connsiteX33" fmla="*/ 4497084 w 4553447"/>
              <a:gd name="connsiteY33" fmla="*/ 1469337 h 5549974"/>
              <a:gd name="connsiteX34" fmla="*/ 4486187 w 4553447"/>
              <a:gd name="connsiteY34" fmla="*/ 1543038 h 5549974"/>
              <a:gd name="connsiteX35" fmla="*/ 4481306 w 4553447"/>
              <a:gd name="connsiteY35" fmla="*/ 1553997 h 5549974"/>
              <a:gd name="connsiteX36" fmla="*/ 4466878 w 4553447"/>
              <a:gd name="connsiteY36" fmla="*/ 1626071 h 5549974"/>
              <a:gd name="connsiteX37" fmla="*/ 4463163 w 4553447"/>
              <a:gd name="connsiteY37" fmla="*/ 1664103 h 5549974"/>
              <a:gd name="connsiteX38" fmla="*/ 4466823 w 4553447"/>
              <a:gd name="connsiteY38" fmla="*/ 1668558 h 5549974"/>
              <a:gd name="connsiteX39" fmla="*/ 4465173 w 4553447"/>
              <a:gd name="connsiteY39" fmla="*/ 1679756 h 5549974"/>
              <a:gd name="connsiteX40" fmla="*/ 4465585 w 4553447"/>
              <a:gd name="connsiteY40" fmla="*/ 1682815 h 5549974"/>
              <a:gd name="connsiteX41" fmla="*/ 4467096 w 4553447"/>
              <a:gd name="connsiteY41" fmla="*/ 1700268 h 5549974"/>
              <a:gd name="connsiteX42" fmla="*/ 4455626 w 4553447"/>
              <a:gd name="connsiteY42" fmla="*/ 1735163 h 5549974"/>
              <a:gd name="connsiteX43" fmla="*/ 4453566 w 4553447"/>
              <a:gd name="connsiteY43" fmla="*/ 1735289 h 5549974"/>
              <a:gd name="connsiteX44" fmla="*/ 4445068 w 4553447"/>
              <a:gd name="connsiteY44" fmla="*/ 1887374 h 5549974"/>
              <a:gd name="connsiteX45" fmla="*/ 4453759 w 4553447"/>
              <a:gd name="connsiteY45" fmla="*/ 1911536 h 5549974"/>
              <a:gd name="connsiteX46" fmla="*/ 4456037 w 4553447"/>
              <a:gd name="connsiteY46" fmla="*/ 1961755 h 5549974"/>
              <a:gd name="connsiteX47" fmla="*/ 4455156 w 4553447"/>
              <a:gd name="connsiteY47" fmla="*/ 1995384 h 5549974"/>
              <a:gd name="connsiteX48" fmla="*/ 4454694 w 4553447"/>
              <a:gd name="connsiteY48" fmla="*/ 2000244 h 5549974"/>
              <a:gd name="connsiteX49" fmla="*/ 4445574 w 4553447"/>
              <a:gd name="connsiteY49" fmla="*/ 2040142 h 5549974"/>
              <a:gd name="connsiteX50" fmla="*/ 4448839 w 4553447"/>
              <a:gd name="connsiteY50" fmla="*/ 2044087 h 5549974"/>
              <a:gd name="connsiteX51" fmla="*/ 4451680 w 4553447"/>
              <a:gd name="connsiteY51" fmla="*/ 2056904 h 5549974"/>
              <a:gd name="connsiteX52" fmla="*/ 4446939 w 4553447"/>
              <a:gd name="connsiteY52" fmla="*/ 2067489 h 5549974"/>
              <a:gd name="connsiteX53" fmla="*/ 4436755 w 4553447"/>
              <a:gd name="connsiteY53" fmla="*/ 2117719 h 5549974"/>
              <a:gd name="connsiteX54" fmla="*/ 4429424 w 4553447"/>
              <a:gd name="connsiteY54" fmla="*/ 2167300 h 5549974"/>
              <a:gd name="connsiteX55" fmla="*/ 4373341 w 4553447"/>
              <a:gd name="connsiteY55" fmla="*/ 3223633 h 5549974"/>
              <a:gd name="connsiteX56" fmla="*/ 4360555 w 4553447"/>
              <a:gd name="connsiteY56" fmla="*/ 3477281 h 5549974"/>
              <a:gd name="connsiteX57" fmla="*/ 4349470 w 4553447"/>
              <a:gd name="connsiteY57" fmla="*/ 3639984 h 5549974"/>
              <a:gd name="connsiteX58" fmla="*/ 4258709 w 4553447"/>
              <a:gd name="connsiteY58" fmla="*/ 5278921 h 5549974"/>
              <a:gd name="connsiteX59" fmla="*/ 4264007 w 4553447"/>
              <a:gd name="connsiteY59" fmla="*/ 5315626 h 5549974"/>
              <a:gd name="connsiteX60" fmla="*/ 4267541 w 4553447"/>
              <a:gd name="connsiteY60" fmla="*/ 5350090 h 5549974"/>
              <a:gd name="connsiteX61" fmla="*/ 4270373 w 4553447"/>
              <a:gd name="connsiteY61" fmla="*/ 5450399 h 5549974"/>
              <a:gd name="connsiteX62" fmla="*/ 4251816 w 4553447"/>
              <a:gd name="connsiteY62" fmla="*/ 5484804 h 5549974"/>
              <a:gd name="connsiteX63" fmla="*/ 4247164 w 4553447"/>
              <a:gd name="connsiteY63" fmla="*/ 5487504 h 5549974"/>
              <a:gd name="connsiteX64" fmla="*/ 4243707 w 4553447"/>
              <a:gd name="connsiteY64" fmla="*/ 5549951 h 5549974"/>
              <a:gd name="connsiteX65" fmla="*/ 310344 w 4553447"/>
              <a:gd name="connsiteY65" fmla="*/ 5297261 h 5549974"/>
              <a:gd name="connsiteX66" fmla="*/ 0 w 4553447"/>
              <a:gd name="connsiteY66" fmla="*/ 5280167 h 5549974"/>
              <a:gd name="connsiteX67" fmla="*/ 4324 w 4553447"/>
              <a:gd name="connsiteY67" fmla="*/ 5239903 h 5549974"/>
              <a:gd name="connsiteX68" fmla="*/ 8544 w 4553447"/>
              <a:gd name="connsiteY68" fmla="*/ 5233298 h 5549974"/>
              <a:gd name="connsiteX69" fmla="*/ 8813 w 4553447"/>
              <a:gd name="connsiteY69" fmla="*/ 5230552 h 5549974"/>
              <a:gd name="connsiteX70" fmla="*/ 9083 w 4553447"/>
              <a:gd name="connsiteY70" fmla="*/ 5227804 h 5549974"/>
              <a:gd name="connsiteX71" fmla="*/ 9620 w 4553447"/>
              <a:gd name="connsiteY71" fmla="*/ 5222308 h 5549974"/>
              <a:gd name="connsiteX72" fmla="*/ 9305 w 4553447"/>
              <a:gd name="connsiteY72" fmla="*/ 5216405 h 5549974"/>
              <a:gd name="connsiteX73" fmla="*/ 8721 w 4553447"/>
              <a:gd name="connsiteY73" fmla="*/ 5213249 h 5549974"/>
              <a:gd name="connsiteX74" fmla="*/ 8990 w 4553447"/>
              <a:gd name="connsiteY74" fmla="*/ 5210500 h 5549974"/>
              <a:gd name="connsiteX75" fmla="*/ 8674 w 4553447"/>
              <a:gd name="connsiteY75" fmla="*/ 5204597 h 5549974"/>
              <a:gd name="connsiteX76" fmla="*/ 8091 w 4553447"/>
              <a:gd name="connsiteY76" fmla="*/ 5201441 h 5549974"/>
              <a:gd name="connsiteX77" fmla="*/ 7461 w 4553447"/>
              <a:gd name="connsiteY77" fmla="*/ 5189632 h 5549974"/>
              <a:gd name="connsiteX78" fmla="*/ 6877 w 4553447"/>
              <a:gd name="connsiteY78" fmla="*/ 5186477 h 5549974"/>
              <a:gd name="connsiteX79" fmla="*/ 7145 w 4553447"/>
              <a:gd name="connsiteY79" fmla="*/ 5183728 h 5549974"/>
              <a:gd name="connsiteX80" fmla="*/ 5710 w 4553447"/>
              <a:gd name="connsiteY80" fmla="*/ 5180163 h 5549974"/>
              <a:gd name="connsiteX81" fmla="*/ 11122 w 4553447"/>
              <a:gd name="connsiteY81" fmla="*/ 5116566 h 5549974"/>
              <a:gd name="connsiteX82" fmla="*/ 78736 w 4553447"/>
              <a:gd name="connsiteY82" fmla="*/ 3839310 h 5549974"/>
              <a:gd name="connsiteX83" fmla="*/ 303426 w 4553447"/>
              <a:gd name="connsiteY83" fmla="*/ 0 h 5549974"/>
              <a:gd name="connsiteX0" fmla="*/ 303343 w 4553364"/>
              <a:gd name="connsiteY0" fmla="*/ 0 h 5549974"/>
              <a:gd name="connsiteX1" fmla="*/ 3305529 w 4553364"/>
              <a:gd name="connsiteY1" fmla="*/ 171842 h 5549974"/>
              <a:gd name="connsiteX2" fmla="*/ 4134340 w 4553364"/>
              <a:gd name="connsiteY2" fmla="*/ 226950 h 5549974"/>
              <a:gd name="connsiteX3" fmla="*/ 4507534 w 4553364"/>
              <a:gd name="connsiteY3" fmla="*/ 247374 h 5549974"/>
              <a:gd name="connsiteX4" fmla="*/ 4535413 w 4553364"/>
              <a:gd name="connsiteY4" fmla="*/ 269179 h 5549974"/>
              <a:gd name="connsiteX5" fmla="*/ 4533639 w 4553364"/>
              <a:gd name="connsiteY5" fmla="*/ 300930 h 5549974"/>
              <a:gd name="connsiteX6" fmla="*/ 4536561 w 4553364"/>
              <a:gd name="connsiteY6" fmla="*/ 302647 h 5549974"/>
              <a:gd name="connsiteX7" fmla="*/ 4552987 w 4553364"/>
              <a:gd name="connsiteY7" fmla="*/ 334222 h 5549974"/>
              <a:gd name="connsiteX8" fmla="*/ 4530726 w 4553364"/>
              <a:gd name="connsiteY8" fmla="*/ 391868 h 5549974"/>
              <a:gd name="connsiteX9" fmla="*/ 4527238 w 4553364"/>
              <a:gd name="connsiteY9" fmla="*/ 415489 h 5549974"/>
              <a:gd name="connsiteX10" fmla="*/ 4522133 w 4553364"/>
              <a:gd name="connsiteY10" fmla="*/ 506828 h 5549974"/>
              <a:gd name="connsiteX11" fmla="*/ 4521483 w 4553364"/>
              <a:gd name="connsiteY11" fmla="*/ 553245 h 5549974"/>
              <a:gd name="connsiteX12" fmla="*/ 4518384 w 4553364"/>
              <a:gd name="connsiteY12" fmla="*/ 581709 h 5549974"/>
              <a:gd name="connsiteX13" fmla="*/ 4517715 w 4553364"/>
              <a:gd name="connsiteY13" fmla="*/ 585890 h 5549974"/>
              <a:gd name="connsiteX14" fmla="*/ 4504778 w 4553364"/>
              <a:gd name="connsiteY14" fmla="*/ 817404 h 5549974"/>
              <a:gd name="connsiteX15" fmla="*/ 4506491 w 4553364"/>
              <a:gd name="connsiteY15" fmla="*/ 822238 h 5549974"/>
              <a:gd name="connsiteX16" fmla="*/ 4504340 w 4553364"/>
              <a:gd name="connsiteY16" fmla="*/ 846069 h 5549974"/>
              <a:gd name="connsiteX17" fmla="*/ 4502740 w 4553364"/>
              <a:gd name="connsiteY17" fmla="*/ 853854 h 5549974"/>
              <a:gd name="connsiteX18" fmla="*/ 4496502 w 4553364"/>
              <a:gd name="connsiteY18" fmla="*/ 965485 h 5549974"/>
              <a:gd name="connsiteX19" fmla="*/ 4498579 w 4553364"/>
              <a:gd name="connsiteY19" fmla="*/ 966385 h 5549974"/>
              <a:gd name="connsiteX20" fmla="*/ 4502698 w 4553364"/>
              <a:gd name="connsiteY20" fmla="*/ 1002567 h 5549974"/>
              <a:gd name="connsiteX21" fmla="*/ 4497900 w 4553364"/>
              <a:gd name="connsiteY21" fmla="*/ 1101094 h 5549974"/>
              <a:gd name="connsiteX22" fmla="*/ 4497795 w 4553364"/>
              <a:gd name="connsiteY22" fmla="*/ 1159389 h 5549974"/>
              <a:gd name="connsiteX23" fmla="*/ 4502098 w 4553364"/>
              <a:gd name="connsiteY23" fmla="*/ 1180505 h 5549974"/>
              <a:gd name="connsiteX24" fmla="*/ 4505188 w 4553364"/>
              <a:gd name="connsiteY24" fmla="*/ 1210687 h 5549974"/>
              <a:gd name="connsiteX25" fmla="*/ 4514005 w 4553364"/>
              <a:gd name="connsiteY25" fmla="*/ 1263157 h 5549974"/>
              <a:gd name="connsiteX26" fmla="*/ 4516282 w 4553364"/>
              <a:gd name="connsiteY26" fmla="*/ 1313374 h 5549974"/>
              <a:gd name="connsiteX27" fmla="*/ 4515402 w 4553364"/>
              <a:gd name="connsiteY27" fmla="*/ 1347004 h 5549974"/>
              <a:gd name="connsiteX28" fmla="*/ 4514939 w 4553364"/>
              <a:gd name="connsiteY28" fmla="*/ 1351864 h 5549974"/>
              <a:gd name="connsiteX29" fmla="*/ 4505820 w 4553364"/>
              <a:gd name="connsiteY29" fmla="*/ 1391762 h 5549974"/>
              <a:gd name="connsiteX30" fmla="*/ 4509084 w 4553364"/>
              <a:gd name="connsiteY30" fmla="*/ 1395707 h 5549974"/>
              <a:gd name="connsiteX31" fmla="*/ 4511926 w 4553364"/>
              <a:gd name="connsiteY31" fmla="*/ 1408524 h 5549974"/>
              <a:gd name="connsiteX32" fmla="*/ 4507185 w 4553364"/>
              <a:gd name="connsiteY32" fmla="*/ 1419109 h 5549974"/>
              <a:gd name="connsiteX33" fmla="*/ 4497001 w 4553364"/>
              <a:gd name="connsiteY33" fmla="*/ 1469337 h 5549974"/>
              <a:gd name="connsiteX34" fmla="*/ 4486104 w 4553364"/>
              <a:gd name="connsiteY34" fmla="*/ 1543038 h 5549974"/>
              <a:gd name="connsiteX35" fmla="*/ 4481223 w 4553364"/>
              <a:gd name="connsiteY35" fmla="*/ 1553997 h 5549974"/>
              <a:gd name="connsiteX36" fmla="*/ 4466795 w 4553364"/>
              <a:gd name="connsiteY36" fmla="*/ 1626071 h 5549974"/>
              <a:gd name="connsiteX37" fmla="*/ 4463080 w 4553364"/>
              <a:gd name="connsiteY37" fmla="*/ 1664103 h 5549974"/>
              <a:gd name="connsiteX38" fmla="*/ 4466740 w 4553364"/>
              <a:gd name="connsiteY38" fmla="*/ 1668558 h 5549974"/>
              <a:gd name="connsiteX39" fmla="*/ 4465090 w 4553364"/>
              <a:gd name="connsiteY39" fmla="*/ 1679756 h 5549974"/>
              <a:gd name="connsiteX40" fmla="*/ 4465502 w 4553364"/>
              <a:gd name="connsiteY40" fmla="*/ 1682815 h 5549974"/>
              <a:gd name="connsiteX41" fmla="*/ 4467013 w 4553364"/>
              <a:gd name="connsiteY41" fmla="*/ 1700268 h 5549974"/>
              <a:gd name="connsiteX42" fmla="*/ 4455543 w 4553364"/>
              <a:gd name="connsiteY42" fmla="*/ 1735163 h 5549974"/>
              <a:gd name="connsiteX43" fmla="*/ 4453483 w 4553364"/>
              <a:gd name="connsiteY43" fmla="*/ 1735289 h 5549974"/>
              <a:gd name="connsiteX44" fmla="*/ 4444985 w 4553364"/>
              <a:gd name="connsiteY44" fmla="*/ 1887374 h 5549974"/>
              <a:gd name="connsiteX45" fmla="*/ 4453676 w 4553364"/>
              <a:gd name="connsiteY45" fmla="*/ 1911536 h 5549974"/>
              <a:gd name="connsiteX46" fmla="*/ 4455954 w 4553364"/>
              <a:gd name="connsiteY46" fmla="*/ 1961755 h 5549974"/>
              <a:gd name="connsiteX47" fmla="*/ 4455073 w 4553364"/>
              <a:gd name="connsiteY47" fmla="*/ 1995384 h 5549974"/>
              <a:gd name="connsiteX48" fmla="*/ 4454611 w 4553364"/>
              <a:gd name="connsiteY48" fmla="*/ 2000244 h 5549974"/>
              <a:gd name="connsiteX49" fmla="*/ 4445491 w 4553364"/>
              <a:gd name="connsiteY49" fmla="*/ 2040142 h 5549974"/>
              <a:gd name="connsiteX50" fmla="*/ 4448756 w 4553364"/>
              <a:gd name="connsiteY50" fmla="*/ 2044087 h 5549974"/>
              <a:gd name="connsiteX51" fmla="*/ 4451597 w 4553364"/>
              <a:gd name="connsiteY51" fmla="*/ 2056904 h 5549974"/>
              <a:gd name="connsiteX52" fmla="*/ 4446856 w 4553364"/>
              <a:gd name="connsiteY52" fmla="*/ 2067489 h 5549974"/>
              <a:gd name="connsiteX53" fmla="*/ 4436672 w 4553364"/>
              <a:gd name="connsiteY53" fmla="*/ 2117719 h 5549974"/>
              <a:gd name="connsiteX54" fmla="*/ 4429341 w 4553364"/>
              <a:gd name="connsiteY54" fmla="*/ 2167300 h 5549974"/>
              <a:gd name="connsiteX55" fmla="*/ 4373258 w 4553364"/>
              <a:gd name="connsiteY55" fmla="*/ 3223633 h 5549974"/>
              <a:gd name="connsiteX56" fmla="*/ 4360472 w 4553364"/>
              <a:gd name="connsiteY56" fmla="*/ 3477281 h 5549974"/>
              <a:gd name="connsiteX57" fmla="*/ 4349387 w 4553364"/>
              <a:gd name="connsiteY57" fmla="*/ 3639984 h 5549974"/>
              <a:gd name="connsiteX58" fmla="*/ 4258626 w 4553364"/>
              <a:gd name="connsiteY58" fmla="*/ 5278921 h 5549974"/>
              <a:gd name="connsiteX59" fmla="*/ 4263924 w 4553364"/>
              <a:gd name="connsiteY59" fmla="*/ 5315626 h 5549974"/>
              <a:gd name="connsiteX60" fmla="*/ 4267458 w 4553364"/>
              <a:gd name="connsiteY60" fmla="*/ 5350090 h 5549974"/>
              <a:gd name="connsiteX61" fmla="*/ 4270290 w 4553364"/>
              <a:gd name="connsiteY61" fmla="*/ 5450399 h 5549974"/>
              <a:gd name="connsiteX62" fmla="*/ 4251733 w 4553364"/>
              <a:gd name="connsiteY62" fmla="*/ 5484804 h 5549974"/>
              <a:gd name="connsiteX63" fmla="*/ 4247081 w 4553364"/>
              <a:gd name="connsiteY63" fmla="*/ 5487504 h 5549974"/>
              <a:gd name="connsiteX64" fmla="*/ 4243624 w 4553364"/>
              <a:gd name="connsiteY64" fmla="*/ 5549951 h 5549974"/>
              <a:gd name="connsiteX65" fmla="*/ 310261 w 4553364"/>
              <a:gd name="connsiteY65" fmla="*/ 5297261 h 5549974"/>
              <a:gd name="connsiteX66" fmla="*/ 0 w 4553364"/>
              <a:gd name="connsiteY66" fmla="*/ 5293146 h 5549974"/>
              <a:gd name="connsiteX67" fmla="*/ 4241 w 4553364"/>
              <a:gd name="connsiteY67" fmla="*/ 5239903 h 5549974"/>
              <a:gd name="connsiteX68" fmla="*/ 8461 w 4553364"/>
              <a:gd name="connsiteY68" fmla="*/ 5233298 h 5549974"/>
              <a:gd name="connsiteX69" fmla="*/ 8730 w 4553364"/>
              <a:gd name="connsiteY69" fmla="*/ 5230552 h 5549974"/>
              <a:gd name="connsiteX70" fmla="*/ 9000 w 4553364"/>
              <a:gd name="connsiteY70" fmla="*/ 5227804 h 5549974"/>
              <a:gd name="connsiteX71" fmla="*/ 9537 w 4553364"/>
              <a:gd name="connsiteY71" fmla="*/ 5222308 h 5549974"/>
              <a:gd name="connsiteX72" fmla="*/ 9222 w 4553364"/>
              <a:gd name="connsiteY72" fmla="*/ 5216405 h 5549974"/>
              <a:gd name="connsiteX73" fmla="*/ 8638 w 4553364"/>
              <a:gd name="connsiteY73" fmla="*/ 5213249 h 5549974"/>
              <a:gd name="connsiteX74" fmla="*/ 8907 w 4553364"/>
              <a:gd name="connsiteY74" fmla="*/ 5210500 h 5549974"/>
              <a:gd name="connsiteX75" fmla="*/ 8591 w 4553364"/>
              <a:gd name="connsiteY75" fmla="*/ 5204597 h 5549974"/>
              <a:gd name="connsiteX76" fmla="*/ 8008 w 4553364"/>
              <a:gd name="connsiteY76" fmla="*/ 5201441 h 5549974"/>
              <a:gd name="connsiteX77" fmla="*/ 7378 w 4553364"/>
              <a:gd name="connsiteY77" fmla="*/ 5189632 h 5549974"/>
              <a:gd name="connsiteX78" fmla="*/ 6794 w 4553364"/>
              <a:gd name="connsiteY78" fmla="*/ 5186477 h 5549974"/>
              <a:gd name="connsiteX79" fmla="*/ 7062 w 4553364"/>
              <a:gd name="connsiteY79" fmla="*/ 5183728 h 5549974"/>
              <a:gd name="connsiteX80" fmla="*/ 5627 w 4553364"/>
              <a:gd name="connsiteY80" fmla="*/ 5180163 h 5549974"/>
              <a:gd name="connsiteX81" fmla="*/ 11039 w 4553364"/>
              <a:gd name="connsiteY81" fmla="*/ 5116566 h 5549974"/>
              <a:gd name="connsiteX82" fmla="*/ 78653 w 4553364"/>
              <a:gd name="connsiteY82" fmla="*/ 3839310 h 5549974"/>
              <a:gd name="connsiteX83" fmla="*/ 303343 w 4553364"/>
              <a:gd name="connsiteY83" fmla="*/ 0 h 5549974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8384 w 4553364"/>
              <a:gd name="connsiteY12" fmla="*/ 581709 h 5549951"/>
              <a:gd name="connsiteX13" fmla="*/ 4517715 w 4553364"/>
              <a:gd name="connsiteY13" fmla="*/ 585890 h 5549951"/>
              <a:gd name="connsiteX14" fmla="*/ 4504778 w 4553364"/>
              <a:gd name="connsiteY14" fmla="*/ 817404 h 5549951"/>
              <a:gd name="connsiteX15" fmla="*/ 4506491 w 4553364"/>
              <a:gd name="connsiteY15" fmla="*/ 822238 h 5549951"/>
              <a:gd name="connsiteX16" fmla="*/ 4504340 w 4553364"/>
              <a:gd name="connsiteY16" fmla="*/ 846069 h 5549951"/>
              <a:gd name="connsiteX17" fmla="*/ 4502740 w 4553364"/>
              <a:gd name="connsiteY17" fmla="*/ 853854 h 5549951"/>
              <a:gd name="connsiteX18" fmla="*/ 4496502 w 4553364"/>
              <a:gd name="connsiteY18" fmla="*/ 965485 h 5549951"/>
              <a:gd name="connsiteX19" fmla="*/ 4498579 w 4553364"/>
              <a:gd name="connsiteY19" fmla="*/ 966385 h 5549951"/>
              <a:gd name="connsiteX20" fmla="*/ 4502698 w 4553364"/>
              <a:gd name="connsiteY20" fmla="*/ 1002567 h 5549951"/>
              <a:gd name="connsiteX21" fmla="*/ 4497900 w 4553364"/>
              <a:gd name="connsiteY21" fmla="*/ 1101094 h 5549951"/>
              <a:gd name="connsiteX22" fmla="*/ 4497795 w 4553364"/>
              <a:gd name="connsiteY22" fmla="*/ 1159389 h 5549951"/>
              <a:gd name="connsiteX23" fmla="*/ 4502098 w 4553364"/>
              <a:gd name="connsiteY23" fmla="*/ 1180505 h 5549951"/>
              <a:gd name="connsiteX24" fmla="*/ 4505188 w 4553364"/>
              <a:gd name="connsiteY24" fmla="*/ 1210687 h 5549951"/>
              <a:gd name="connsiteX25" fmla="*/ 4514005 w 4553364"/>
              <a:gd name="connsiteY25" fmla="*/ 1263157 h 5549951"/>
              <a:gd name="connsiteX26" fmla="*/ 4516282 w 4553364"/>
              <a:gd name="connsiteY26" fmla="*/ 1313374 h 5549951"/>
              <a:gd name="connsiteX27" fmla="*/ 4515402 w 4553364"/>
              <a:gd name="connsiteY27" fmla="*/ 1347004 h 5549951"/>
              <a:gd name="connsiteX28" fmla="*/ 4514939 w 4553364"/>
              <a:gd name="connsiteY28" fmla="*/ 1351864 h 5549951"/>
              <a:gd name="connsiteX29" fmla="*/ 4505820 w 4553364"/>
              <a:gd name="connsiteY29" fmla="*/ 1391762 h 5549951"/>
              <a:gd name="connsiteX30" fmla="*/ 4509084 w 4553364"/>
              <a:gd name="connsiteY30" fmla="*/ 1395707 h 5549951"/>
              <a:gd name="connsiteX31" fmla="*/ 4511926 w 4553364"/>
              <a:gd name="connsiteY31" fmla="*/ 1408524 h 5549951"/>
              <a:gd name="connsiteX32" fmla="*/ 4507185 w 4553364"/>
              <a:gd name="connsiteY32" fmla="*/ 1419109 h 5549951"/>
              <a:gd name="connsiteX33" fmla="*/ 4497001 w 4553364"/>
              <a:gd name="connsiteY33" fmla="*/ 1469337 h 5549951"/>
              <a:gd name="connsiteX34" fmla="*/ 4486104 w 4553364"/>
              <a:gd name="connsiteY34" fmla="*/ 1543038 h 5549951"/>
              <a:gd name="connsiteX35" fmla="*/ 4481223 w 4553364"/>
              <a:gd name="connsiteY35" fmla="*/ 1553997 h 5549951"/>
              <a:gd name="connsiteX36" fmla="*/ 4466795 w 4553364"/>
              <a:gd name="connsiteY36" fmla="*/ 1626071 h 5549951"/>
              <a:gd name="connsiteX37" fmla="*/ 4463080 w 4553364"/>
              <a:gd name="connsiteY37" fmla="*/ 1664103 h 5549951"/>
              <a:gd name="connsiteX38" fmla="*/ 4466740 w 4553364"/>
              <a:gd name="connsiteY38" fmla="*/ 1668558 h 5549951"/>
              <a:gd name="connsiteX39" fmla="*/ 4465090 w 4553364"/>
              <a:gd name="connsiteY39" fmla="*/ 1679756 h 5549951"/>
              <a:gd name="connsiteX40" fmla="*/ 4465502 w 4553364"/>
              <a:gd name="connsiteY40" fmla="*/ 1682815 h 5549951"/>
              <a:gd name="connsiteX41" fmla="*/ 4467013 w 4553364"/>
              <a:gd name="connsiteY41" fmla="*/ 1700268 h 5549951"/>
              <a:gd name="connsiteX42" fmla="*/ 4455543 w 4553364"/>
              <a:gd name="connsiteY42" fmla="*/ 1735163 h 5549951"/>
              <a:gd name="connsiteX43" fmla="*/ 4453483 w 4553364"/>
              <a:gd name="connsiteY43" fmla="*/ 1735289 h 5549951"/>
              <a:gd name="connsiteX44" fmla="*/ 4444985 w 4553364"/>
              <a:gd name="connsiteY44" fmla="*/ 1887374 h 5549951"/>
              <a:gd name="connsiteX45" fmla="*/ 4453676 w 4553364"/>
              <a:gd name="connsiteY45" fmla="*/ 1911536 h 5549951"/>
              <a:gd name="connsiteX46" fmla="*/ 4455954 w 4553364"/>
              <a:gd name="connsiteY46" fmla="*/ 1961755 h 5549951"/>
              <a:gd name="connsiteX47" fmla="*/ 4455073 w 4553364"/>
              <a:gd name="connsiteY47" fmla="*/ 1995384 h 5549951"/>
              <a:gd name="connsiteX48" fmla="*/ 4454611 w 4553364"/>
              <a:gd name="connsiteY48" fmla="*/ 2000244 h 5549951"/>
              <a:gd name="connsiteX49" fmla="*/ 4445491 w 4553364"/>
              <a:gd name="connsiteY49" fmla="*/ 2040142 h 5549951"/>
              <a:gd name="connsiteX50" fmla="*/ 4448756 w 4553364"/>
              <a:gd name="connsiteY50" fmla="*/ 2044087 h 5549951"/>
              <a:gd name="connsiteX51" fmla="*/ 4451597 w 4553364"/>
              <a:gd name="connsiteY51" fmla="*/ 2056904 h 5549951"/>
              <a:gd name="connsiteX52" fmla="*/ 4446856 w 4553364"/>
              <a:gd name="connsiteY52" fmla="*/ 2067489 h 5549951"/>
              <a:gd name="connsiteX53" fmla="*/ 4436672 w 4553364"/>
              <a:gd name="connsiteY53" fmla="*/ 2117719 h 5549951"/>
              <a:gd name="connsiteX54" fmla="*/ 4429341 w 4553364"/>
              <a:gd name="connsiteY54" fmla="*/ 2167300 h 5549951"/>
              <a:gd name="connsiteX55" fmla="*/ 4373258 w 4553364"/>
              <a:gd name="connsiteY55" fmla="*/ 3223633 h 5549951"/>
              <a:gd name="connsiteX56" fmla="*/ 4360472 w 4553364"/>
              <a:gd name="connsiteY56" fmla="*/ 3477281 h 5549951"/>
              <a:gd name="connsiteX57" fmla="*/ 4349387 w 4553364"/>
              <a:gd name="connsiteY57" fmla="*/ 3639984 h 5549951"/>
              <a:gd name="connsiteX58" fmla="*/ 4258626 w 4553364"/>
              <a:gd name="connsiteY58" fmla="*/ 5278921 h 5549951"/>
              <a:gd name="connsiteX59" fmla="*/ 4263924 w 4553364"/>
              <a:gd name="connsiteY59" fmla="*/ 5315626 h 5549951"/>
              <a:gd name="connsiteX60" fmla="*/ 4267458 w 4553364"/>
              <a:gd name="connsiteY60" fmla="*/ 5350090 h 5549951"/>
              <a:gd name="connsiteX61" fmla="*/ 4270290 w 4553364"/>
              <a:gd name="connsiteY61" fmla="*/ 5450399 h 5549951"/>
              <a:gd name="connsiteX62" fmla="*/ 4251733 w 4553364"/>
              <a:gd name="connsiteY62" fmla="*/ 5484804 h 5549951"/>
              <a:gd name="connsiteX63" fmla="*/ 4247081 w 4553364"/>
              <a:gd name="connsiteY63" fmla="*/ 5487504 h 5549951"/>
              <a:gd name="connsiteX64" fmla="*/ 4243624 w 4553364"/>
              <a:gd name="connsiteY64" fmla="*/ 5549951 h 5549951"/>
              <a:gd name="connsiteX65" fmla="*/ 0 w 4553364"/>
              <a:gd name="connsiteY65" fmla="*/ 5293146 h 5549951"/>
              <a:gd name="connsiteX66" fmla="*/ 4241 w 4553364"/>
              <a:gd name="connsiteY66" fmla="*/ 5239903 h 5549951"/>
              <a:gd name="connsiteX67" fmla="*/ 8461 w 4553364"/>
              <a:gd name="connsiteY67" fmla="*/ 5233298 h 5549951"/>
              <a:gd name="connsiteX68" fmla="*/ 8730 w 4553364"/>
              <a:gd name="connsiteY68" fmla="*/ 5230552 h 5549951"/>
              <a:gd name="connsiteX69" fmla="*/ 9000 w 4553364"/>
              <a:gd name="connsiteY69" fmla="*/ 5227804 h 5549951"/>
              <a:gd name="connsiteX70" fmla="*/ 9537 w 4553364"/>
              <a:gd name="connsiteY70" fmla="*/ 5222308 h 5549951"/>
              <a:gd name="connsiteX71" fmla="*/ 9222 w 4553364"/>
              <a:gd name="connsiteY71" fmla="*/ 5216405 h 5549951"/>
              <a:gd name="connsiteX72" fmla="*/ 8638 w 4553364"/>
              <a:gd name="connsiteY72" fmla="*/ 5213249 h 5549951"/>
              <a:gd name="connsiteX73" fmla="*/ 8907 w 4553364"/>
              <a:gd name="connsiteY73" fmla="*/ 5210500 h 5549951"/>
              <a:gd name="connsiteX74" fmla="*/ 8591 w 4553364"/>
              <a:gd name="connsiteY74" fmla="*/ 5204597 h 5549951"/>
              <a:gd name="connsiteX75" fmla="*/ 8008 w 4553364"/>
              <a:gd name="connsiteY75" fmla="*/ 5201441 h 5549951"/>
              <a:gd name="connsiteX76" fmla="*/ 7378 w 4553364"/>
              <a:gd name="connsiteY76" fmla="*/ 5189632 h 5549951"/>
              <a:gd name="connsiteX77" fmla="*/ 6794 w 4553364"/>
              <a:gd name="connsiteY77" fmla="*/ 5186477 h 5549951"/>
              <a:gd name="connsiteX78" fmla="*/ 7062 w 4553364"/>
              <a:gd name="connsiteY78" fmla="*/ 5183728 h 5549951"/>
              <a:gd name="connsiteX79" fmla="*/ 5627 w 4553364"/>
              <a:gd name="connsiteY79" fmla="*/ 5180163 h 5549951"/>
              <a:gd name="connsiteX80" fmla="*/ 11039 w 4553364"/>
              <a:gd name="connsiteY80" fmla="*/ 5116566 h 5549951"/>
              <a:gd name="connsiteX81" fmla="*/ 78653 w 4553364"/>
              <a:gd name="connsiteY81" fmla="*/ 3839310 h 5549951"/>
              <a:gd name="connsiteX82" fmla="*/ 303343 w 4553364"/>
              <a:gd name="connsiteY82" fmla="*/ 0 h 554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553364" h="5549951">
                <a:moveTo>
                  <a:pt x="303343" y="0"/>
                </a:moveTo>
                <a:cubicBezTo>
                  <a:pt x="628090" y="31218"/>
                  <a:pt x="2667030" y="134017"/>
                  <a:pt x="3305529" y="171842"/>
                </a:cubicBezTo>
                <a:lnTo>
                  <a:pt x="4134340" y="226950"/>
                </a:lnTo>
                <a:lnTo>
                  <a:pt x="4507534" y="247374"/>
                </a:lnTo>
                <a:lnTo>
                  <a:pt x="4535413" y="269179"/>
                </a:lnTo>
                <a:cubicBezTo>
                  <a:pt x="4534822" y="279763"/>
                  <a:pt x="4534230" y="290346"/>
                  <a:pt x="4533639" y="300930"/>
                </a:cubicBezTo>
                <a:lnTo>
                  <a:pt x="4536561" y="302647"/>
                </a:lnTo>
                <a:cubicBezTo>
                  <a:pt x="4546159" y="304354"/>
                  <a:pt x="4555357" y="291327"/>
                  <a:pt x="4552987" y="334222"/>
                </a:cubicBezTo>
                <a:cubicBezTo>
                  <a:pt x="4542346" y="354710"/>
                  <a:pt x="4535332" y="373686"/>
                  <a:pt x="4530726" y="391868"/>
                </a:cubicBezTo>
                <a:lnTo>
                  <a:pt x="4527238" y="415489"/>
                </a:lnTo>
                <a:lnTo>
                  <a:pt x="4522133" y="506828"/>
                </a:lnTo>
                <a:cubicBezTo>
                  <a:pt x="4521916" y="522300"/>
                  <a:pt x="4521700" y="537773"/>
                  <a:pt x="4521483" y="553245"/>
                </a:cubicBezTo>
                <a:cubicBezTo>
                  <a:pt x="4521212" y="558170"/>
                  <a:pt x="4520118" y="568699"/>
                  <a:pt x="4518384" y="581709"/>
                </a:cubicBezTo>
                <a:lnTo>
                  <a:pt x="4517715" y="585890"/>
                </a:lnTo>
                <a:lnTo>
                  <a:pt x="4504778" y="817404"/>
                </a:lnTo>
                <a:lnTo>
                  <a:pt x="4506491" y="822238"/>
                </a:lnTo>
                <a:cubicBezTo>
                  <a:pt x="4506993" y="829783"/>
                  <a:pt x="4505912" y="837845"/>
                  <a:pt x="4504340" y="846069"/>
                </a:cubicBezTo>
                <a:lnTo>
                  <a:pt x="4502740" y="853854"/>
                </a:lnTo>
                <a:lnTo>
                  <a:pt x="4496502" y="965485"/>
                </a:lnTo>
                <a:lnTo>
                  <a:pt x="4498579" y="966385"/>
                </a:lnTo>
                <a:cubicBezTo>
                  <a:pt x="4500020" y="972743"/>
                  <a:pt x="4502811" y="980116"/>
                  <a:pt x="4502698" y="1002567"/>
                </a:cubicBezTo>
                <a:cubicBezTo>
                  <a:pt x="4491860" y="1029868"/>
                  <a:pt x="4512316" y="1067217"/>
                  <a:pt x="4497900" y="1101094"/>
                </a:cubicBezTo>
                <a:cubicBezTo>
                  <a:pt x="4494173" y="1113552"/>
                  <a:pt x="4492281" y="1152106"/>
                  <a:pt x="4497795" y="1159389"/>
                </a:cubicBezTo>
                <a:cubicBezTo>
                  <a:pt x="4498610" y="1167426"/>
                  <a:pt x="4495953" y="1176807"/>
                  <a:pt x="4502098" y="1180505"/>
                </a:cubicBezTo>
                <a:cubicBezTo>
                  <a:pt x="4509397" y="1186625"/>
                  <a:pt x="4495916" y="1214705"/>
                  <a:pt x="4505188" y="1210687"/>
                </a:cubicBezTo>
                <a:cubicBezTo>
                  <a:pt x="4495912" y="1230628"/>
                  <a:pt x="4511023" y="1246424"/>
                  <a:pt x="4514005" y="1263157"/>
                </a:cubicBezTo>
                <a:lnTo>
                  <a:pt x="4516282" y="1313374"/>
                </a:lnTo>
                <a:cubicBezTo>
                  <a:pt x="4515989" y="1324584"/>
                  <a:pt x="4515695" y="1335794"/>
                  <a:pt x="4515402" y="1347004"/>
                </a:cubicBezTo>
                <a:cubicBezTo>
                  <a:pt x="4515248" y="1348624"/>
                  <a:pt x="4515093" y="1350244"/>
                  <a:pt x="4514939" y="1351864"/>
                </a:cubicBezTo>
                <a:lnTo>
                  <a:pt x="4505820" y="1391762"/>
                </a:lnTo>
                <a:cubicBezTo>
                  <a:pt x="4507026" y="1392770"/>
                  <a:pt x="4508128" y="1394098"/>
                  <a:pt x="4509084" y="1395707"/>
                </a:cubicBezTo>
                <a:lnTo>
                  <a:pt x="4511926" y="1408524"/>
                </a:lnTo>
                <a:lnTo>
                  <a:pt x="4507185" y="1419109"/>
                </a:lnTo>
                <a:lnTo>
                  <a:pt x="4497001" y="1469337"/>
                </a:lnTo>
                <a:lnTo>
                  <a:pt x="4486104" y="1543038"/>
                </a:lnTo>
                <a:lnTo>
                  <a:pt x="4481223" y="1553997"/>
                </a:lnTo>
                <a:cubicBezTo>
                  <a:pt x="4475132" y="1579288"/>
                  <a:pt x="4478280" y="1610368"/>
                  <a:pt x="4466795" y="1626071"/>
                </a:cubicBezTo>
                <a:lnTo>
                  <a:pt x="4463080" y="1664103"/>
                </a:lnTo>
                <a:lnTo>
                  <a:pt x="4466740" y="1668558"/>
                </a:lnTo>
                <a:lnTo>
                  <a:pt x="4465090" y="1679756"/>
                </a:lnTo>
                <a:cubicBezTo>
                  <a:pt x="4465227" y="1680776"/>
                  <a:pt x="4465365" y="1681795"/>
                  <a:pt x="4465502" y="1682815"/>
                </a:cubicBezTo>
                <a:cubicBezTo>
                  <a:pt x="4466309" y="1688654"/>
                  <a:pt x="4466966" y="1694439"/>
                  <a:pt x="4467013" y="1700268"/>
                </a:cubicBezTo>
                <a:cubicBezTo>
                  <a:pt x="4452441" y="1697000"/>
                  <a:pt x="4458150" y="1726126"/>
                  <a:pt x="4455543" y="1735163"/>
                </a:cubicBezTo>
                <a:lnTo>
                  <a:pt x="4453483" y="1735289"/>
                </a:lnTo>
                <a:lnTo>
                  <a:pt x="4444985" y="1887374"/>
                </a:lnTo>
                <a:lnTo>
                  <a:pt x="4453676" y="1911536"/>
                </a:lnTo>
                <a:cubicBezTo>
                  <a:pt x="4454435" y="1928276"/>
                  <a:pt x="4455195" y="1945015"/>
                  <a:pt x="4455954" y="1961755"/>
                </a:cubicBezTo>
                <a:cubicBezTo>
                  <a:pt x="4455660" y="1972965"/>
                  <a:pt x="4455367" y="1984174"/>
                  <a:pt x="4455073" y="1995384"/>
                </a:cubicBezTo>
                <a:lnTo>
                  <a:pt x="4454611" y="2000244"/>
                </a:lnTo>
                <a:lnTo>
                  <a:pt x="4445491" y="2040142"/>
                </a:lnTo>
                <a:cubicBezTo>
                  <a:pt x="4446698" y="2041150"/>
                  <a:pt x="4447799" y="2042479"/>
                  <a:pt x="4448756" y="2044087"/>
                </a:cubicBezTo>
                <a:lnTo>
                  <a:pt x="4451597" y="2056904"/>
                </a:lnTo>
                <a:lnTo>
                  <a:pt x="4446856" y="2067489"/>
                </a:lnTo>
                <a:lnTo>
                  <a:pt x="4436672" y="2117719"/>
                </a:lnTo>
                <a:lnTo>
                  <a:pt x="4429341" y="2167300"/>
                </a:lnTo>
                <a:cubicBezTo>
                  <a:pt x="4410647" y="2519411"/>
                  <a:pt x="4376873" y="2876607"/>
                  <a:pt x="4373258" y="3223633"/>
                </a:cubicBezTo>
                <a:cubicBezTo>
                  <a:pt x="4370306" y="3302336"/>
                  <a:pt x="4363423" y="3398578"/>
                  <a:pt x="4360472" y="3477281"/>
                </a:cubicBezTo>
                <a:cubicBezTo>
                  <a:pt x="4367079" y="3471365"/>
                  <a:pt x="4356688" y="3621544"/>
                  <a:pt x="4349387" y="3639984"/>
                </a:cubicBezTo>
                <a:lnTo>
                  <a:pt x="4258626" y="5278921"/>
                </a:lnTo>
                <a:lnTo>
                  <a:pt x="4263924" y="5315626"/>
                </a:lnTo>
                <a:cubicBezTo>
                  <a:pt x="4269712" y="5323538"/>
                  <a:pt x="4266397" y="5327627"/>
                  <a:pt x="4267458" y="5350090"/>
                </a:cubicBezTo>
                <a:cubicBezTo>
                  <a:pt x="4268519" y="5372551"/>
                  <a:pt x="4251794" y="5406222"/>
                  <a:pt x="4270290" y="5450399"/>
                </a:cubicBezTo>
                <a:cubicBezTo>
                  <a:pt x="4269872" y="5457964"/>
                  <a:pt x="4260193" y="5476308"/>
                  <a:pt x="4251733" y="5484804"/>
                </a:cubicBezTo>
                <a:lnTo>
                  <a:pt x="4247081" y="5487504"/>
                </a:lnTo>
                <a:cubicBezTo>
                  <a:pt x="4245929" y="5508319"/>
                  <a:pt x="4247889" y="5526348"/>
                  <a:pt x="4243624" y="5549951"/>
                </a:cubicBezTo>
                <a:cubicBezTo>
                  <a:pt x="3535777" y="5517558"/>
                  <a:pt x="706564" y="5344821"/>
                  <a:pt x="0" y="5293146"/>
                </a:cubicBezTo>
                <a:lnTo>
                  <a:pt x="4241" y="5239903"/>
                </a:lnTo>
                <a:lnTo>
                  <a:pt x="8461" y="5233298"/>
                </a:lnTo>
                <a:cubicBezTo>
                  <a:pt x="8991" y="5232196"/>
                  <a:pt x="8639" y="5231467"/>
                  <a:pt x="8730" y="5230552"/>
                </a:cubicBezTo>
                <a:lnTo>
                  <a:pt x="9000" y="5227804"/>
                </a:lnTo>
                <a:cubicBezTo>
                  <a:pt x="9178" y="5225973"/>
                  <a:pt x="9545" y="5223940"/>
                  <a:pt x="9537" y="5222308"/>
                </a:cubicBezTo>
                <a:cubicBezTo>
                  <a:pt x="9481" y="5211840"/>
                  <a:pt x="8399" y="5224803"/>
                  <a:pt x="9222" y="5216405"/>
                </a:cubicBezTo>
                <a:cubicBezTo>
                  <a:pt x="9028" y="5215352"/>
                  <a:pt x="8703" y="5214469"/>
                  <a:pt x="8638" y="5213249"/>
                </a:cubicBezTo>
                <a:cubicBezTo>
                  <a:pt x="8596" y="5212477"/>
                  <a:pt x="8947" y="5211272"/>
                  <a:pt x="8907" y="5210500"/>
                </a:cubicBezTo>
                <a:cubicBezTo>
                  <a:pt x="8526" y="5203355"/>
                  <a:pt x="7974" y="5210896"/>
                  <a:pt x="8591" y="5204597"/>
                </a:cubicBezTo>
                <a:lnTo>
                  <a:pt x="8008" y="5201441"/>
                </a:lnTo>
                <a:cubicBezTo>
                  <a:pt x="6593" y="5193798"/>
                  <a:pt x="6556" y="5198023"/>
                  <a:pt x="7378" y="5189632"/>
                </a:cubicBezTo>
                <a:cubicBezTo>
                  <a:pt x="7183" y="5188581"/>
                  <a:pt x="6860" y="5187696"/>
                  <a:pt x="6794" y="5186477"/>
                </a:cubicBezTo>
                <a:cubicBezTo>
                  <a:pt x="6752" y="5185706"/>
                  <a:pt x="7185" y="5184394"/>
                  <a:pt x="7062" y="5183728"/>
                </a:cubicBezTo>
                <a:cubicBezTo>
                  <a:pt x="6788" y="5182241"/>
                  <a:pt x="4614" y="5182665"/>
                  <a:pt x="5627" y="5180163"/>
                </a:cubicBezTo>
                <a:lnTo>
                  <a:pt x="11039" y="5116566"/>
                </a:lnTo>
                <a:lnTo>
                  <a:pt x="78653" y="3839310"/>
                </a:lnTo>
                <a:lnTo>
                  <a:pt x="3033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B7EE36-242D-3BF0-CE56-4D5594B38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20419">
            <a:off x="1104416" y="656620"/>
            <a:ext cx="4254392" cy="513512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0A5A40-AE36-D078-63B2-B8AAE8120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629" y="2953593"/>
            <a:ext cx="5032572" cy="3218607"/>
          </a:xfrm>
        </p:spPr>
        <p:txBody>
          <a:bodyPr>
            <a:normAutofit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got</a:t>
            </a:r>
            <a:r>
              <a:rPr lang="fr-FR" dirty="0"/>
              <a:t> good </a:t>
            </a:r>
            <a:r>
              <a:rPr lang="fr-FR" dirty="0" err="1"/>
              <a:t>looking</a:t>
            </a:r>
            <a:r>
              <a:rPr lang="fr-FR" dirty="0"/>
              <a:t> </a:t>
            </a:r>
            <a:r>
              <a:rPr lang="fr-FR" dirty="0" err="1"/>
              <a:t>enemies</a:t>
            </a:r>
            <a:endParaRPr lang="fr-FR" dirty="0"/>
          </a:p>
          <a:p>
            <a:endParaRPr lang="fr-FR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BEFBD8-C05C-43C7-8D7B-58D37F70F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622FDA5-36F9-4DD4-87A3-58FC513B8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34870DF-B7C4-4149-9E0F-2B602F26B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1CD7D4A-FA69-4C48-A532-9ED58E181A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57FB85D-1649-470D-A7BA-3475C851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CCCF79-BC42-40CC-A81F-1C5962B62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93556" y="5316608"/>
            <a:ext cx="444795" cy="1655141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4A53851-7200-14A4-7462-FE11F17B4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17323">
            <a:off x="1109124" y="607470"/>
            <a:ext cx="4269129" cy="522969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3A5FA0B-92BC-2979-9946-A5509F98E3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27" r="23430"/>
          <a:stretch/>
        </p:blipFill>
        <p:spPr>
          <a:xfrm rot="21377021">
            <a:off x="1069302" y="577263"/>
            <a:ext cx="4365080" cy="534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1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3">
            <a:extLst>
              <a:ext uri="{FF2B5EF4-FFF2-40B4-BE49-F238E27FC236}">
                <a16:creationId xmlns:a16="http://schemas.microsoft.com/office/drawing/2014/main" id="{0989D23A-922A-4544-9471-0861B5287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8CC1A4-B18A-8664-882F-DC52F867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85799"/>
            <a:ext cx="7252625" cy="125730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3400" dirty="0" err="1"/>
              <a:t>Why</a:t>
            </a:r>
            <a:r>
              <a:rPr lang="fr-FR" sz="3400" dirty="0"/>
              <a:t> </a:t>
            </a:r>
            <a:r>
              <a:rPr lang="fr-FR" sz="3400" dirty="0" err="1"/>
              <a:t>should</a:t>
            </a:r>
            <a:r>
              <a:rPr lang="fr-FR" sz="3400" dirty="0"/>
              <a:t> </a:t>
            </a:r>
            <a:r>
              <a:rPr lang="fr-FR" sz="3400" dirty="0" err="1"/>
              <a:t>you</a:t>
            </a:r>
            <a:r>
              <a:rPr lang="fr-FR" sz="3400" dirty="0"/>
              <a:t> </a:t>
            </a:r>
            <a:r>
              <a:rPr lang="fr-FR" sz="3400" dirty="0" err="1"/>
              <a:t>install</a:t>
            </a:r>
            <a:r>
              <a:rPr lang="fr-FR" sz="3400" dirty="0"/>
              <a:t> </a:t>
            </a:r>
            <a:r>
              <a:rPr lang="fr-FR" sz="3400" dirty="0" err="1"/>
              <a:t>our</a:t>
            </a:r>
            <a:r>
              <a:rPr lang="fr-FR" sz="3400" dirty="0"/>
              <a:t> </a:t>
            </a:r>
            <a:r>
              <a:rPr lang="fr-FR" sz="3400" dirty="0" err="1"/>
              <a:t>game</a:t>
            </a:r>
            <a:r>
              <a:rPr lang="fr-FR" sz="3400" dirty="0"/>
              <a:t> ?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0F0ABD1-E6C2-4B48-A3A5-611EDB7D5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851" y="2496748"/>
            <a:ext cx="4280448" cy="4361254"/>
          </a:xfrm>
          <a:custGeom>
            <a:avLst/>
            <a:gdLst>
              <a:gd name="connsiteX0" fmla="*/ 4042858 w 4253667"/>
              <a:gd name="connsiteY0" fmla="*/ 0 h 4333967"/>
              <a:gd name="connsiteX1" fmla="*/ 4253667 w 4253667"/>
              <a:gd name="connsiteY1" fmla="*/ 4333967 h 4333967"/>
              <a:gd name="connsiteX2" fmla="*/ 201243 w 4253667"/>
              <a:gd name="connsiteY2" fmla="*/ 4333967 h 4333967"/>
              <a:gd name="connsiteX3" fmla="*/ 0 w 4253667"/>
              <a:gd name="connsiteY3" fmla="*/ 196649 h 433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3667" h="4333967">
                <a:moveTo>
                  <a:pt x="4042858" y="0"/>
                </a:moveTo>
                <a:lnTo>
                  <a:pt x="4253667" y="4333967"/>
                </a:lnTo>
                <a:lnTo>
                  <a:pt x="201243" y="4333967"/>
                </a:lnTo>
                <a:lnTo>
                  <a:pt x="0" y="196649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7">
            <a:extLst>
              <a:ext uri="{FF2B5EF4-FFF2-40B4-BE49-F238E27FC236}">
                <a16:creationId xmlns:a16="http://schemas.microsoft.com/office/drawing/2014/main" id="{53D3FBC5-FCB9-4FBD-BF12-B3AC0A289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147" y="2649328"/>
            <a:ext cx="4024550" cy="4208672"/>
          </a:xfrm>
          <a:custGeom>
            <a:avLst/>
            <a:gdLst>
              <a:gd name="connsiteX0" fmla="*/ 3767433 w 4024550"/>
              <a:gd name="connsiteY0" fmla="*/ 44 h 4208672"/>
              <a:gd name="connsiteX1" fmla="*/ 3810014 w 4024550"/>
              <a:gd name="connsiteY1" fmla="*/ 38491 h 4208672"/>
              <a:gd name="connsiteX2" fmla="*/ 3810647 w 4024550"/>
              <a:gd name="connsiteY2" fmla="*/ 50271 h 4208672"/>
              <a:gd name="connsiteX3" fmla="*/ 3818882 w 4024550"/>
              <a:gd name="connsiteY3" fmla="*/ 108988 h 4208672"/>
              <a:gd name="connsiteX4" fmla="*/ 3823556 w 4024550"/>
              <a:gd name="connsiteY4" fmla="*/ 315435 h 4208672"/>
              <a:gd name="connsiteX5" fmla="*/ 3832819 w 4024550"/>
              <a:gd name="connsiteY5" fmla="*/ 505198 h 4208672"/>
              <a:gd name="connsiteX6" fmla="*/ 3859819 w 4024550"/>
              <a:gd name="connsiteY6" fmla="*/ 749341 h 4208672"/>
              <a:gd name="connsiteX7" fmla="*/ 3855643 w 4024550"/>
              <a:gd name="connsiteY7" fmla="*/ 817602 h 4208672"/>
              <a:gd name="connsiteX8" fmla="*/ 3862145 w 4024550"/>
              <a:gd name="connsiteY8" fmla="*/ 969262 h 4208672"/>
              <a:gd name="connsiteX9" fmla="*/ 3877905 w 4024550"/>
              <a:gd name="connsiteY9" fmla="*/ 1261441 h 4208672"/>
              <a:gd name="connsiteX10" fmla="*/ 3882341 w 4024550"/>
              <a:gd name="connsiteY10" fmla="*/ 1349495 h 4208672"/>
              <a:gd name="connsiteX11" fmla="*/ 4024550 w 4024550"/>
              <a:gd name="connsiteY11" fmla="*/ 4208672 h 4208672"/>
              <a:gd name="connsiteX12" fmla="*/ 199719 w 4024550"/>
              <a:gd name="connsiteY12" fmla="*/ 4208672 h 4208672"/>
              <a:gd name="connsiteX13" fmla="*/ 196701 w 4024550"/>
              <a:gd name="connsiteY13" fmla="*/ 4142111 h 4208672"/>
              <a:gd name="connsiteX14" fmla="*/ 186047 w 4024550"/>
              <a:gd name="connsiteY14" fmla="*/ 3923857 h 4208672"/>
              <a:gd name="connsiteX15" fmla="*/ 0 w 4024550"/>
              <a:gd name="connsiteY15" fmla="*/ 183296 h 420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24550" h="4208672">
                <a:moveTo>
                  <a:pt x="3767433" y="44"/>
                </a:moveTo>
                <a:cubicBezTo>
                  <a:pt x="3789842" y="-982"/>
                  <a:pt x="3808872" y="16195"/>
                  <a:pt x="3810014" y="38491"/>
                </a:cubicBezTo>
                <a:cubicBezTo>
                  <a:pt x="3810225" y="42418"/>
                  <a:pt x="3810436" y="46345"/>
                  <a:pt x="3810647" y="50271"/>
                </a:cubicBezTo>
                <a:lnTo>
                  <a:pt x="3818882" y="108988"/>
                </a:lnTo>
                <a:lnTo>
                  <a:pt x="3823556" y="315435"/>
                </a:lnTo>
                <a:cubicBezTo>
                  <a:pt x="3826731" y="380477"/>
                  <a:pt x="3829644" y="440157"/>
                  <a:pt x="3832819" y="505198"/>
                </a:cubicBezTo>
                <a:cubicBezTo>
                  <a:pt x="3826953" y="571822"/>
                  <a:pt x="3859411" y="656807"/>
                  <a:pt x="3859819" y="749341"/>
                </a:cubicBezTo>
                <a:lnTo>
                  <a:pt x="3855643" y="817602"/>
                </a:lnTo>
                <a:cubicBezTo>
                  <a:pt x="3857811" y="868156"/>
                  <a:pt x="3859977" y="918708"/>
                  <a:pt x="3862145" y="969262"/>
                </a:cubicBezTo>
                <a:cubicBezTo>
                  <a:pt x="3870218" y="1114874"/>
                  <a:pt x="3869832" y="1115829"/>
                  <a:pt x="3877905" y="1261441"/>
                </a:cubicBezTo>
                <a:lnTo>
                  <a:pt x="3882341" y="1349495"/>
                </a:lnTo>
                <a:lnTo>
                  <a:pt x="4024550" y="4208672"/>
                </a:lnTo>
                <a:lnTo>
                  <a:pt x="199719" y="4208672"/>
                </a:lnTo>
                <a:lnTo>
                  <a:pt x="196701" y="4142111"/>
                </a:lnTo>
                <a:cubicBezTo>
                  <a:pt x="194010" y="4084449"/>
                  <a:pt x="190520" y="4012720"/>
                  <a:pt x="186047" y="3923857"/>
                </a:cubicBezTo>
                <a:cubicBezTo>
                  <a:pt x="124031" y="2677004"/>
                  <a:pt x="62016" y="1430149"/>
                  <a:pt x="0" y="183296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2D8F5B-0AEA-3028-BEBC-6C279490AE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t="3377" r="-3" b="-3"/>
          <a:stretch/>
        </p:blipFill>
        <p:spPr>
          <a:xfrm>
            <a:off x="542571" y="2649328"/>
            <a:ext cx="4024550" cy="4208672"/>
          </a:xfrm>
          <a:custGeom>
            <a:avLst/>
            <a:gdLst/>
            <a:ahLst/>
            <a:cxnLst/>
            <a:rect l="l" t="t" r="r" b="b"/>
            <a:pathLst>
              <a:path w="4024550" h="4208672">
                <a:moveTo>
                  <a:pt x="3767433" y="44"/>
                </a:moveTo>
                <a:cubicBezTo>
                  <a:pt x="3789842" y="-982"/>
                  <a:pt x="3808872" y="16195"/>
                  <a:pt x="3810014" y="38491"/>
                </a:cubicBezTo>
                <a:cubicBezTo>
                  <a:pt x="3810225" y="42418"/>
                  <a:pt x="3810436" y="46345"/>
                  <a:pt x="3810647" y="50271"/>
                </a:cubicBezTo>
                <a:lnTo>
                  <a:pt x="3818882" y="108988"/>
                </a:lnTo>
                <a:lnTo>
                  <a:pt x="3823556" y="315435"/>
                </a:lnTo>
                <a:cubicBezTo>
                  <a:pt x="3826731" y="380477"/>
                  <a:pt x="3829644" y="440157"/>
                  <a:pt x="3832819" y="505198"/>
                </a:cubicBezTo>
                <a:cubicBezTo>
                  <a:pt x="3826953" y="571822"/>
                  <a:pt x="3859411" y="656807"/>
                  <a:pt x="3859819" y="749341"/>
                </a:cubicBezTo>
                <a:lnTo>
                  <a:pt x="3855643" y="817602"/>
                </a:lnTo>
                <a:cubicBezTo>
                  <a:pt x="3857811" y="868156"/>
                  <a:pt x="3859977" y="918708"/>
                  <a:pt x="3862145" y="969262"/>
                </a:cubicBezTo>
                <a:cubicBezTo>
                  <a:pt x="3870218" y="1114874"/>
                  <a:pt x="3869832" y="1115829"/>
                  <a:pt x="3877905" y="1261441"/>
                </a:cubicBezTo>
                <a:lnTo>
                  <a:pt x="3882341" y="1349495"/>
                </a:lnTo>
                <a:lnTo>
                  <a:pt x="4024550" y="4208672"/>
                </a:lnTo>
                <a:lnTo>
                  <a:pt x="199719" y="4208672"/>
                </a:lnTo>
                <a:lnTo>
                  <a:pt x="196701" y="4142111"/>
                </a:lnTo>
                <a:cubicBezTo>
                  <a:pt x="194010" y="4084449"/>
                  <a:pt x="190520" y="4012720"/>
                  <a:pt x="186047" y="3923857"/>
                </a:cubicBezTo>
                <a:cubicBezTo>
                  <a:pt x="124031" y="2677004"/>
                  <a:pt x="62016" y="1430149"/>
                  <a:pt x="0" y="183296"/>
                </a:cubicBezTo>
                <a:close/>
              </a:path>
            </a:pathLst>
          </a:cu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927065B-8910-6A24-8D7E-C0555C40A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457" y="2590800"/>
            <a:ext cx="3033486" cy="3581400"/>
          </a:xfrm>
        </p:spPr>
        <p:txBody>
          <a:bodyPr>
            <a:normAutofit/>
          </a:bodyPr>
          <a:lstStyle/>
          <a:p>
            <a:r>
              <a:rPr lang="en-US" dirty="0"/>
              <a:t>Teleportation</a:t>
            </a:r>
          </a:p>
        </p:txBody>
      </p:sp>
      <p:sp>
        <p:nvSpPr>
          <p:cNvPr id="38" name="Freeform: Shape 19">
            <a:extLst>
              <a:ext uri="{FF2B5EF4-FFF2-40B4-BE49-F238E27FC236}">
                <a16:creationId xmlns:a16="http://schemas.microsoft.com/office/drawing/2014/main" id="{95A48D16-8EF0-44C3-9707-6BE28CD54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4888" y="0"/>
            <a:ext cx="3337112" cy="4610100"/>
          </a:xfrm>
          <a:custGeom>
            <a:avLst/>
            <a:gdLst>
              <a:gd name="connsiteX0" fmla="*/ 202329 w 3311978"/>
              <a:gd name="connsiteY0" fmla="*/ 0 h 4602764"/>
              <a:gd name="connsiteX1" fmla="*/ 3311978 w 3311978"/>
              <a:gd name="connsiteY1" fmla="*/ 0 h 4602764"/>
              <a:gd name="connsiteX2" fmla="*/ 3311978 w 3311978"/>
              <a:gd name="connsiteY2" fmla="*/ 4602764 h 4602764"/>
              <a:gd name="connsiteX3" fmla="*/ 0 w 3311978"/>
              <a:gd name="connsiteY3" fmla="*/ 4452254 h 460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1978" h="4602764">
                <a:moveTo>
                  <a:pt x="202329" y="0"/>
                </a:moveTo>
                <a:lnTo>
                  <a:pt x="3311978" y="0"/>
                </a:lnTo>
                <a:lnTo>
                  <a:pt x="3311978" y="4602764"/>
                </a:lnTo>
                <a:lnTo>
                  <a:pt x="0" y="4452254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21">
            <a:extLst>
              <a:ext uri="{FF2B5EF4-FFF2-40B4-BE49-F238E27FC236}">
                <a16:creationId xmlns:a16="http://schemas.microsoft.com/office/drawing/2014/main" id="{56D42245-F4E0-4069-9EAB-E2533568B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16908" y="1"/>
            <a:ext cx="3175092" cy="4475369"/>
          </a:xfrm>
          <a:custGeom>
            <a:avLst/>
            <a:gdLst>
              <a:gd name="connsiteX0" fmla="*/ 188490 w 3175092"/>
              <a:gd name="connsiteY0" fmla="*/ 0 h 4475369"/>
              <a:gd name="connsiteX1" fmla="*/ 3175092 w 3175092"/>
              <a:gd name="connsiteY1" fmla="*/ 0 h 4475369"/>
              <a:gd name="connsiteX2" fmla="*/ 3175092 w 3175092"/>
              <a:gd name="connsiteY2" fmla="*/ 4475369 h 4475369"/>
              <a:gd name="connsiteX3" fmla="*/ 38921 w 3175092"/>
              <a:gd name="connsiteY3" fmla="*/ 4334079 h 4475369"/>
              <a:gd name="connsiteX4" fmla="*/ 37 w 3175092"/>
              <a:gd name="connsiteY4" fmla="*/ 4292059 h 4475369"/>
              <a:gd name="connsiteX5" fmla="*/ 174829 w 3175092"/>
              <a:gd name="connsiteY5" fmla="*/ 300691 h 447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5092" h="4475369">
                <a:moveTo>
                  <a:pt x="188490" y="0"/>
                </a:moveTo>
                <a:lnTo>
                  <a:pt x="3175092" y="0"/>
                </a:lnTo>
                <a:lnTo>
                  <a:pt x="3175092" y="4475369"/>
                </a:lnTo>
                <a:lnTo>
                  <a:pt x="38921" y="4334079"/>
                </a:lnTo>
                <a:cubicBezTo>
                  <a:pt x="16472" y="4333004"/>
                  <a:pt x="-905" y="4314230"/>
                  <a:pt x="37" y="4292059"/>
                </a:cubicBezTo>
                <a:cubicBezTo>
                  <a:pt x="25633" y="3639634"/>
                  <a:pt x="102026" y="1906802"/>
                  <a:pt x="174829" y="300691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BC54E09-EE2F-14CA-8030-E60877F90C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5000"/>
          </a:blip>
          <a:srcRect l="11376" r="4" b="4"/>
          <a:stretch/>
        </p:blipFill>
        <p:spPr>
          <a:xfrm>
            <a:off x="9013578" y="2"/>
            <a:ext cx="3175092" cy="4475369"/>
          </a:xfrm>
          <a:custGeom>
            <a:avLst/>
            <a:gdLst/>
            <a:ahLst/>
            <a:cxnLst/>
            <a:rect l="l" t="t" r="r" b="b"/>
            <a:pathLst>
              <a:path w="3175092" h="4475369">
                <a:moveTo>
                  <a:pt x="188490" y="0"/>
                </a:moveTo>
                <a:lnTo>
                  <a:pt x="3175092" y="0"/>
                </a:lnTo>
                <a:lnTo>
                  <a:pt x="3175092" y="4475369"/>
                </a:lnTo>
                <a:lnTo>
                  <a:pt x="38921" y="4334079"/>
                </a:lnTo>
                <a:cubicBezTo>
                  <a:pt x="16472" y="4333004"/>
                  <a:pt x="-905" y="4314230"/>
                  <a:pt x="37" y="4292059"/>
                </a:cubicBezTo>
                <a:cubicBezTo>
                  <a:pt x="25633" y="3639634"/>
                  <a:pt x="102026" y="1906802"/>
                  <a:pt x="174829" y="300691"/>
                </a:cubicBezTo>
                <a:close/>
              </a:path>
            </a:pathLst>
          </a:custGeom>
        </p:spPr>
      </p:pic>
      <p:sp>
        <p:nvSpPr>
          <p:cNvPr id="40" name="Freeform: Shape 23">
            <a:extLst>
              <a:ext uri="{FF2B5EF4-FFF2-40B4-BE49-F238E27FC236}">
                <a16:creationId xmlns:a16="http://schemas.microsoft.com/office/drawing/2014/main" id="{3A653063-B9C6-4624-AC38-3212BA1D4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569210" y="3619874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5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oup 25">
            <a:extLst>
              <a:ext uri="{FF2B5EF4-FFF2-40B4-BE49-F238E27FC236}">
                <a16:creationId xmlns:a16="http://schemas.microsoft.com/office/drawing/2014/main" id="{CE36FFBE-1DA6-45E9-B76E-5CA9D22C7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3ADCB6A-49C7-4A8D-8BCB-C929C507F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2D8D568-CB31-4DBA-960C-CEA056E6C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29">
                <a:extLst>
                  <a:ext uri="{FF2B5EF4-FFF2-40B4-BE49-F238E27FC236}">
                    <a16:creationId xmlns:a16="http://schemas.microsoft.com/office/drawing/2014/main" id="{B0088AE4-B5B2-45DF-878A-43C999A29B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Oval 27">
              <a:extLst>
                <a:ext uri="{FF2B5EF4-FFF2-40B4-BE49-F238E27FC236}">
                  <a16:creationId xmlns:a16="http://schemas.microsoft.com/office/drawing/2014/main" id="{2D32CC3A-8F84-49F8-8B93-011EC5DFE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E9402A63-8E82-0342-2773-E8E7C88E4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310" y="2742000"/>
            <a:ext cx="600075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69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9A58F-9821-77A4-DFF9-7379E369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 err="1"/>
              <a:t>Why</a:t>
            </a:r>
            <a:r>
              <a:rPr lang="fr-FR" sz="4000" dirty="0"/>
              <a:t> </a:t>
            </a:r>
            <a:r>
              <a:rPr lang="fr-FR" sz="4000" dirty="0" err="1"/>
              <a:t>should</a:t>
            </a:r>
            <a:r>
              <a:rPr lang="fr-FR" sz="4000" dirty="0"/>
              <a:t> </a:t>
            </a:r>
            <a:r>
              <a:rPr lang="fr-FR" sz="4000" dirty="0" err="1"/>
              <a:t>you</a:t>
            </a:r>
            <a:r>
              <a:rPr lang="fr-FR" sz="4000" dirty="0"/>
              <a:t> </a:t>
            </a:r>
            <a:r>
              <a:rPr lang="fr-FR" sz="4000" dirty="0" err="1"/>
              <a:t>install</a:t>
            </a:r>
            <a:r>
              <a:rPr lang="fr-FR" sz="4000" dirty="0"/>
              <a:t> </a:t>
            </a:r>
            <a:r>
              <a:rPr lang="fr-FR" sz="4000" dirty="0" err="1"/>
              <a:t>our</a:t>
            </a:r>
            <a:r>
              <a:rPr lang="fr-FR" sz="4000" dirty="0"/>
              <a:t> </a:t>
            </a:r>
            <a:r>
              <a:rPr lang="fr-FR" sz="4000" dirty="0" err="1"/>
              <a:t>game</a:t>
            </a:r>
            <a:r>
              <a:rPr lang="fr-FR" sz="4000" dirty="0"/>
              <a:t>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DA9034-F5B9-4E92-02C7-AEBD05370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There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song</a:t>
            </a:r>
            <a:r>
              <a:rPr lang="fr-FR" dirty="0"/>
              <a:t> to </a:t>
            </a:r>
            <a:r>
              <a:rPr lang="fr-FR" dirty="0" err="1"/>
              <a:t>entertain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!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4279B1C-302A-D9A3-C950-4D865D75A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952" y="3028402"/>
            <a:ext cx="2673998" cy="273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0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3D63D-5199-FE66-07CF-9D081EF8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 err="1"/>
              <a:t>Why</a:t>
            </a:r>
            <a:r>
              <a:rPr lang="fr-FR" sz="4000" dirty="0"/>
              <a:t> </a:t>
            </a:r>
            <a:r>
              <a:rPr lang="fr-FR" sz="4000" dirty="0" err="1"/>
              <a:t>should</a:t>
            </a:r>
            <a:r>
              <a:rPr lang="fr-FR" sz="4000" dirty="0"/>
              <a:t> </a:t>
            </a:r>
            <a:r>
              <a:rPr lang="fr-FR" sz="4000" dirty="0" err="1"/>
              <a:t>you</a:t>
            </a:r>
            <a:r>
              <a:rPr lang="fr-FR" sz="4000" dirty="0"/>
              <a:t> </a:t>
            </a:r>
            <a:r>
              <a:rPr lang="fr-FR" sz="4000" dirty="0" err="1"/>
              <a:t>install</a:t>
            </a:r>
            <a:r>
              <a:rPr lang="fr-FR" sz="4000" dirty="0"/>
              <a:t> </a:t>
            </a:r>
            <a:r>
              <a:rPr lang="fr-FR" sz="4000" dirty="0" err="1"/>
              <a:t>our</a:t>
            </a:r>
            <a:r>
              <a:rPr lang="fr-FR" sz="4000" dirty="0"/>
              <a:t> </a:t>
            </a:r>
            <a:r>
              <a:rPr lang="fr-FR" sz="4000" dirty="0" err="1"/>
              <a:t>game</a:t>
            </a:r>
            <a:r>
              <a:rPr lang="fr-FR" sz="4000" dirty="0"/>
              <a:t>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94B32-5E23-133D-5BE7-35607C7D8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There are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merchant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5D08BBC-648A-3877-3927-C181C933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968" y="3072723"/>
            <a:ext cx="1976158" cy="2223177"/>
          </a:xfrm>
          <a:prstGeom prst="rect">
            <a:avLst/>
          </a:prstGeom>
        </p:spPr>
      </p:pic>
      <p:pic>
        <p:nvPicPr>
          <p:cNvPr id="9" name="Image 8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5A646E2-669A-7E17-E1D0-D7C551F71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345" y="3101298"/>
            <a:ext cx="1143160" cy="161947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6B12265-643D-9177-D02D-234F48F04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095" y="3101298"/>
            <a:ext cx="1557366" cy="1557366"/>
          </a:xfrm>
          <a:prstGeom prst="rect">
            <a:avLst/>
          </a:prstGeom>
        </p:spPr>
      </p:pic>
      <p:pic>
        <p:nvPicPr>
          <p:cNvPr id="13" name="Image 12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81C9B9D5-849A-B31A-7084-66D084EFFA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680" y="3366993"/>
            <a:ext cx="1076392" cy="129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4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032" name="Group 1031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034" name="Straight Connector 1033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3" name="Oval 1032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F341B9C2-0FBF-4B4B-A902-1AFFD384E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y You Shouldn't Use a Thank You Slide (And What to Do Instead)">
            <a:extLst>
              <a:ext uri="{FF2B5EF4-FFF2-40B4-BE49-F238E27FC236}">
                <a16:creationId xmlns:a16="http://schemas.microsoft.com/office/drawing/2014/main" id="{523BE5E9-83F2-164B-8950-A0C98C9B4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8580" y="578137"/>
            <a:ext cx="7134840" cy="40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45B2E28-DBA9-629B-BBAB-A52A7A59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894" y="4040881"/>
            <a:ext cx="9846306" cy="1702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The 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8FBE5A-EC7C-77F1-ABAF-5149A1751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864" y="5902537"/>
            <a:ext cx="9780336" cy="4534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endParaRPr lang="en-US" dirty="0"/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A4CE093B-B8CB-40B0-9E0D-B2EC39FF7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34272B2A-538C-4D77-838A-61EFB21C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042" name="Straight Connector 1041">
                <a:extLst>
                  <a:ext uri="{FF2B5EF4-FFF2-40B4-BE49-F238E27FC236}">
                    <a16:creationId xmlns:a16="http://schemas.microsoft.com/office/drawing/2014/main" id="{20179CEF-C4DA-4AF9-825E-8A16099E9E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Straight Connector 1042">
                <a:extLst>
                  <a:ext uri="{FF2B5EF4-FFF2-40B4-BE49-F238E27FC236}">
                    <a16:creationId xmlns:a16="http://schemas.microsoft.com/office/drawing/2014/main" id="{7FCA724B-35D4-4E12-8050-B7CAB3BB39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14C8662F-C43E-4129-81EC-CA88B2655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311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etscapeVTI">
  <a:themeElements>
    <a:clrScheme name="AnalogousFromDarkSeedLeftStep">
      <a:dk1>
        <a:srgbClr val="000000"/>
      </a:dk1>
      <a:lt1>
        <a:srgbClr val="FFFFFF"/>
      </a:lt1>
      <a:dk2>
        <a:srgbClr val="412435"/>
      </a:dk2>
      <a:lt2>
        <a:srgbClr val="E8E2E5"/>
      </a:lt2>
      <a:accent1>
        <a:srgbClr val="45B578"/>
      </a:accent1>
      <a:accent2>
        <a:srgbClr val="39B33E"/>
      </a:accent2>
      <a:accent3>
        <a:srgbClr val="6DB244"/>
      </a:accent3>
      <a:accent4>
        <a:srgbClr val="93AB37"/>
      </a:accent4>
      <a:accent5>
        <a:srgbClr val="B79F46"/>
      </a:accent5>
      <a:accent6>
        <a:srgbClr val="B36739"/>
      </a:accent6>
      <a:hlink>
        <a:srgbClr val="88842D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379</Words>
  <Application>Microsoft Office PowerPoint</Application>
  <PresentationFormat>Grand écran</PresentationFormat>
  <Paragraphs>25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Franklin Gothic Heavy</vt:lpstr>
      <vt:lpstr>StreetscapeVTI</vt:lpstr>
      <vt:lpstr>Presentation of our game</vt:lpstr>
      <vt:lpstr>Why should you install our game ?</vt:lpstr>
      <vt:lpstr>Why should you install our game ?</vt:lpstr>
      <vt:lpstr>Why should you install our game ?</vt:lpstr>
      <vt:lpstr>Why should you install our game ?</vt:lpstr>
      <vt:lpstr>Why should you install our game ?</vt:lpstr>
      <vt:lpstr>Why should you install our game ?</vt:lpstr>
      <vt:lpstr>Why should you install our game ?</vt:lpstr>
      <vt:lpstr>The End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our game</dc:title>
  <dc:creator>arthur gallier</dc:creator>
  <cp:lastModifiedBy>arthur gallier</cp:lastModifiedBy>
  <cp:revision>3</cp:revision>
  <dcterms:created xsi:type="dcterms:W3CDTF">2022-06-10T04:51:18Z</dcterms:created>
  <dcterms:modified xsi:type="dcterms:W3CDTF">2022-06-10T07:30:01Z</dcterms:modified>
</cp:coreProperties>
</file>