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7706-F0CA-4E29-BBB6-1F9BE333A635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9FE1B4D-AADA-497C-BA48-AD339EA03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39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7706-F0CA-4E29-BBB6-1F9BE333A635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FE1B4D-AADA-497C-BA48-AD339EA03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38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7706-F0CA-4E29-BBB6-1F9BE333A635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FE1B4D-AADA-497C-BA48-AD339EA0317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1219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7706-F0CA-4E29-BBB6-1F9BE333A635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FE1B4D-AADA-497C-BA48-AD339EA03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858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7706-F0CA-4E29-BBB6-1F9BE333A635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FE1B4D-AADA-497C-BA48-AD339EA03179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7738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7706-F0CA-4E29-BBB6-1F9BE333A635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FE1B4D-AADA-497C-BA48-AD339EA03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524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7706-F0CA-4E29-BBB6-1F9BE333A635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1B4D-AADA-497C-BA48-AD339EA03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750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7706-F0CA-4E29-BBB6-1F9BE333A635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1B4D-AADA-497C-BA48-AD339EA03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06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7706-F0CA-4E29-BBB6-1F9BE333A635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1B4D-AADA-497C-BA48-AD339EA03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32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7706-F0CA-4E29-BBB6-1F9BE333A635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FE1B4D-AADA-497C-BA48-AD339EA03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89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7706-F0CA-4E29-BBB6-1F9BE333A635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FE1B4D-AADA-497C-BA48-AD339EA03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46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7706-F0CA-4E29-BBB6-1F9BE333A635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FE1B4D-AADA-497C-BA48-AD339EA03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07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7706-F0CA-4E29-BBB6-1F9BE333A635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1B4D-AADA-497C-BA48-AD339EA03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61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7706-F0CA-4E29-BBB6-1F9BE333A635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1B4D-AADA-497C-BA48-AD339EA03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61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7706-F0CA-4E29-BBB6-1F9BE333A635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1B4D-AADA-497C-BA48-AD339EA03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66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7706-F0CA-4E29-BBB6-1F9BE333A635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FE1B4D-AADA-497C-BA48-AD339EA03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97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B7706-F0CA-4E29-BBB6-1F9BE333A635}" type="datetimeFigureOut">
              <a:rPr lang="ru-RU" smtClean="0"/>
              <a:t>30.05.2023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9FE1B4D-AADA-497C-BA48-AD339EA03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68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4891" y="346509"/>
            <a:ext cx="9566564" cy="678727"/>
          </a:xfrm>
        </p:spPr>
        <p:txBody>
          <a:bodyPr>
            <a:noAutofit/>
          </a:bodyPr>
          <a:lstStyle/>
          <a:p>
            <a:pPr algn="ctr"/>
            <a:r>
              <a:rPr lang="ru-RU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«Российский экономический университет им. Г.В. Плеханова»</a:t>
            </a:r>
            <a:endParaRPr lang="ru-RU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161165"/>
            <a:ext cx="9144000" cy="1655762"/>
          </a:xfrm>
        </p:spPr>
        <p:txBody>
          <a:bodyPr>
            <a:noAutofit/>
          </a:bodyPr>
          <a:lstStyle/>
          <a:p>
            <a:pPr algn="ctr"/>
            <a:r>
              <a:rPr lang="ru-RU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Итоговый проект на тему:</a:t>
            </a:r>
          </a:p>
          <a:p>
            <a:pPr algn="ctr"/>
            <a:r>
              <a:rPr lang="ru-RU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«Интернет магазин»</a:t>
            </a:r>
            <a:endParaRPr lang="ru-RU" sz="22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профессиональной переподготовки: </a:t>
            </a:r>
            <a:r>
              <a:rPr lang="ru-RU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Fullstack</a:t>
            </a:r>
            <a:r>
              <a:rPr lang="ru-RU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разработка на языке </a:t>
            </a:r>
            <a:r>
              <a:rPr lang="ru-RU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ru-RU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331529" y="5381164"/>
            <a:ext cx="558338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100" b="0" i="0" u="none" strike="noStrike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r"/>
            <a:r>
              <a:rPr lang="ru-RU" sz="2200" b="0" i="0" u="none" strike="noStrike" baseline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Аветисян</a:t>
            </a:r>
            <a:r>
              <a:rPr lang="ru-RU" sz="2200" b="0" i="0" u="none" strike="noStrik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0" i="0" u="none" strike="noStrik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Андраник</a:t>
            </a:r>
            <a:r>
              <a:rPr lang="ru-RU" sz="2200" b="0" i="0" u="none" strike="noStrik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0" i="0" u="none" strike="noStrik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Вартанович</a:t>
            </a:r>
            <a:endParaRPr lang="ru-RU" sz="2200" b="0" i="0" u="none" strike="noStrike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FSJ-4</a:t>
            </a:r>
            <a:r>
              <a:rPr lang="ru-RU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-22</a:t>
            </a:r>
            <a:endParaRPr lang="ru-RU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92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r="652" b="4785"/>
          <a:stretch/>
        </p:blipFill>
        <p:spPr bwMode="auto">
          <a:xfrm>
            <a:off x="1846551" y="329045"/>
            <a:ext cx="9888249" cy="63211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809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r="137" b="6250"/>
          <a:stretch/>
        </p:blipFill>
        <p:spPr bwMode="auto">
          <a:xfrm>
            <a:off x="1587210" y="200890"/>
            <a:ext cx="9953625" cy="65047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34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r="446" b="4785"/>
          <a:stretch/>
        </p:blipFill>
        <p:spPr bwMode="auto">
          <a:xfrm>
            <a:off x="1643062" y="342900"/>
            <a:ext cx="9967047" cy="6362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4946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r="1990" b="5701"/>
          <a:stretch/>
        </p:blipFill>
        <p:spPr bwMode="auto">
          <a:xfrm>
            <a:off x="1645227" y="269730"/>
            <a:ext cx="9909464" cy="64081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7588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r="858" b="4968"/>
          <a:stretch/>
        </p:blipFill>
        <p:spPr bwMode="auto">
          <a:xfrm>
            <a:off x="1675966" y="292244"/>
            <a:ext cx="9698616" cy="63579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649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r="240" b="5701"/>
          <a:stretch/>
        </p:blipFill>
        <p:spPr bwMode="auto">
          <a:xfrm>
            <a:off x="1661246" y="214312"/>
            <a:ext cx="9685627" cy="64358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702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r="137" b="6433"/>
          <a:stretch/>
        </p:blipFill>
        <p:spPr bwMode="auto">
          <a:xfrm>
            <a:off x="1628775" y="385762"/>
            <a:ext cx="9967480" cy="62090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5761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l="-1132" t="-5310" r="1132" b="5310"/>
          <a:stretch/>
        </p:blipFill>
        <p:spPr bwMode="auto">
          <a:xfrm>
            <a:off x="1539297" y="-127923"/>
            <a:ext cx="10181647" cy="67088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43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r="1888" b="4968"/>
          <a:stretch/>
        </p:blipFill>
        <p:spPr bwMode="auto">
          <a:xfrm>
            <a:off x="1654319" y="389226"/>
            <a:ext cx="9886517" cy="62748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93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r="652" b="5335"/>
          <a:stretch/>
        </p:blipFill>
        <p:spPr bwMode="auto">
          <a:xfrm>
            <a:off x="1680296" y="301769"/>
            <a:ext cx="10026795" cy="62652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559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1690254"/>
            <a:ext cx="8915400" cy="3777622"/>
          </a:xfrm>
        </p:spPr>
        <p:txBody>
          <a:bodyPr/>
          <a:lstStyle/>
          <a:p>
            <a:pPr marL="0" indent="0" algn="just">
              <a:buNone/>
            </a:pPr>
            <a:r>
              <a:rPr lang="ru-RU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Интернет-магазин (</a:t>
            </a:r>
            <a:r>
              <a:rPr lang="ru-RU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маркетплейс</a:t>
            </a: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продажи разных </a:t>
            </a: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категорий </a:t>
            </a:r>
            <a:r>
              <a:rPr lang="ru-RU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товаров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именно, одежда</a:t>
            </a: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бытовая техника, </a:t>
            </a:r>
            <a:r>
              <a:rPr lang="ru-RU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мебель.</a:t>
            </a:r>
            <a:endParaRPr lang="ru-RU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135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r="755" b="5152"/>
          <a:stretch/>
        </p:blipFill>
        <p:spPr bwMode="auto">
          <a:xfrm>
            <a:off x="1615785" y="186170"/>
            <a:ext cx="9952759" cy="64778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611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r="755" b="5335"/>
          <a:stretch/>
        </p:blipFill>
        <p:spPr bwMode="auto">
          <a:xfrm>
            <a:off x="1615785" y="301769"/>
            <a:ext cx="9897341" cy="63622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2733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1361" y="273000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35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4327" y="166910"/>
            <a:ext cx="8911687" cy="128089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38172" t="30196" r="13791" b="5001"/>
          <a:stretch/>
        </p:blipFill>
        <p:spPr bwMode="auto">
          <a:xfrm>
            <a:off x="1579418" y="720436"/>
            <a:ext cx="10016837" cy="59713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1620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72489" y="347019"/>
            <a:ext cx="8911687" cy="128089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-модель интернета магазина состоит из 6 таблиц: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72489" y="1731819"/>
            <a:ext cx="8915400" cy="4572000"/>
          </a:xfrm>
        </p:spPr>
        <p:txBody>
          <a:bodyPr>
            <a:normAutofit fontScale="70000" lnSpcReduction="20000"/>
          </a:bodyPr>
          <a:lstStyle/>
          <a:p>
            <a:pPr marL="12700" marR="189865" algn="just">
              <a:lnSpc>
                <a:spcPct val="101699"/>
              </a:lnSpc>
              <a:tabLst>
                <a:tab pos="2412365" algn="l"/>
              </a:tabLst>
            </a:pP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</a:t>
            </a:r>
            <a:r>
              <a:rPr lang="ru-RU" sz="2400" spc="-21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spc="-1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осуществляет хранение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ru-RU" sz="2400" spc="-1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</a:t>
            </a:r>
            <a:r>
              <a:rPr lang="ru-RU" sz="2400" spc="-7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вводят </a:t>
            </a:r>
            <a:r>
              <a:rPr lang="ru-RU" sz="2400" spc="-53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регистрации, а именно: имя, фамилия, логин, пароль, адрес электронной почты, номер телефона, роль пользователя</a:t>
            </a:r>
            <a:endParaRPr lang="ru-RU" sz="2400" spc="-5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89865" algn="just">
              <a:lnSpc>
                <a:spcPct val="101699"/>
              </a:lnSpc>
              <a:tabLst>
                <a:tab pos="2412365" algn="l"/>
              </a:tabLst>
            </a:pP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400" spc="-21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spc="-1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осуществляет хранение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товаро</a:t>
            </a:r>
            <a:r>
              <a:rPr lang="ru-RU" sz="2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наименование  </a:t>
            </a:r>
            <a:r>
              <a:rPr lang="ru-RU"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категории</a:t>
            </a:r>
            <a:r>
              <a:rPr lang="ru-RU" sz="2400" spc="-1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связана</a:t>
            </a:r>
            <a:r>
              <a:rPr lang="ru-RU"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таблицей</a:t>
            </a:r>
            <a:r>
              <a:rPr lang="ru-RU" sz="2400"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1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типом связи “один</a:t>
            </a:r>
            <a:r>
              <a:rPr lang="ru-RU" sz="2400" spc="-6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</a:t>
            </a:r>
            <a:r>
              <a:rPr lang="ru-RU" sz="24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многим”,</a:t>
            </a:r>
            <a:r>
              <a:rPr lang="ru-RU" sz="2400" spc="-23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именно означает, что в</a:t>
            </a:r>
            <a:r>
              <a:rPr lang="ru-RU" sz="240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одной </a:t>
            </a:r>
            <a:r>
              <a:rPr lang="ru-RU" sz="2400" spc="-53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категории</a:t>
            </a:r>
            <a:r>
              <a:rPr lang="ru-RU" sz="2400" spc="-8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</a:t>
            </a:r>
            <a:r>
              <a:rPr lang="ru-RU" sz="2400" spc="-6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быть</a:t>
            </a:r>
            <a:r>
              <a:rPr lang="ru-RU" sz="2400" spc="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много</a:t>
            </a:r>
            <a:r>
              <a:rPr lang="ru-RU" sz="2400" spc="-2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товаров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89865" algn="just">
              <a:lnSpc>
                <a:spcPct val="101699"/>
              </a:lnSpc>
              <a:tabLst>
                <a:tab pos="2412365" algn="l"/>
              </a:tabLst>
            </a:pP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400" spc="-21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spc="-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осуществляет хранение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</a:t>
            </a:r>
            <a:r>
              <a:rPr lang="ru-RU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товара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х, а именно:</a:t>
            </a:r>
            <a:r>
              <a:rPr lang="ru-RU" sz="2400" spc="-3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названи</a:t>
            </a:r>
            <a:r>
              <a:rPr lang="ru-RU" sz="2400" spc="1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</a:t>
            </a:r>
            <a:r>
              <a:rPr lang="ru-RU"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  <a:r>
              <a:rPr lang="ru-RU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цен</a:t>
            </a:r>
            <a:r>
              <a:rPr lang="ru-RU" sz="2400" spc="-2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spc="-1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продавец</a:t>
            </a:r>
            <a:r>
              <a:rPr lang="ru-RU"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склад</a:t>
            </a:r>
            <a:r>
              <a:rPr lang="ru-RU"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хранения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89865" algn="just">
              <a:lnSpc>
                <a:spcPct val="101699"/>
              </a:lnSpc>
              <a:tabLst>
                <a:tab pos="2412365" algn="l"/>
              </a:tabLst>
            </a:pP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400" spc="-21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spc="-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400"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spc="-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осуществляет хранение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товар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2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корзин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 данного</a:t>
            </a:r>
            <a:r>
              <a:rPr lang="ru-RU" sz="2400" spc="-2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89865" algn="just">
              <a:lnSpc>
                <a:spcPct val="101699"/>
              </a:lnSpc>
              <a:tabLst>
                <a:tab pos="2412365" algn="l"/>
              </a:tabLst>
            </a:pPr>
            <a:r>
              <a:rPr lang="ru-RU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400" spc="-21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spc="-1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осуществляет хранение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ссылк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фотографи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товаро</a:t>
            </a:r>
            <a:r>
              <a:rPr lang="ru-RU" sz="2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</a:t>
            </a:r>
            <a:r>
              <a:rPr lang="ru-RU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связан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400" spc="-1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 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таблице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r>
              <a:rPr lang="ru-RU" sz="2400"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типом связи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ru-RU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многи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одном</a:t>
            </a:r>
            <a:r>
              <a:rPr lang="ru-RU" sz="2400" spc="-8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spc="-23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 именно означает, что к </a:t>
            </a:r>
            <a:r>
              <a:rPr lang="ru-RU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одному</a:t>
            </a:r>
            <a:r>
              <a:rPr lang="ru-RU" sz="2400" spc="-8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товару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 </a:t>
            </a:r>
            <a:r>
              <a:rPr lang="ru-RU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принадлежать много фотографи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1699"/>
              </a:lnSpc>
            </a:pPr>
            <a:r>
              <a:rPr lang="ru-RU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</a:t>
            </a:r>
            <a:r>
              <a:rPr lang="ru-RU" sz="2400" b="1" spc="-1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ru-RU" sz="2400" b="1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осуществляет хранение </a:t>
            </a:r>
            <a:r>
              <a:rPr lang="ru-RU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</a:t>
            </a:r>
            <a:r>
              <a:rPr lang="ru-RU"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заказах, </a:t>
            </a:r>
            <a:r>
              <a:rPr lang="en-US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заказа, </a:t>
            </a:r>
            <a:r>
              <a:rPr lang="ru-RU" sz="2400" spc="-1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товаров в заказе, даты, </a:t>
            </a:r>
            <a:r>
              <a:rPr lang="ru-RU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номера </a:t>
            </a:r>
            <a:r>
              <a:rPr lang="ru-RU"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заказа</a:t>
            </a:r>
            <a:r>
              <a:rPr lang="ru-RU" sz="2400" spc="-1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1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цены и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статуса заказа. 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Связь</a:t>
            </a:r>
            <a:r>
              <a:rPr lang="ru-RU" sz="2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сущностью</a:t>
            </a:r>
            <a:r>
              <a:rPr lang="ru-RU"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1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привязывается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пользователь, 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совершил заказ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связь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сущностью </a:t>
            </a:r>
            <a:r>
              <a:rPr lang="ru-RU" sz="2400" spc="-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привязывается</a:t>
            </a:r>
            <a:r>
              <a:rPr lang="ru-RU" sz="2400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продукт.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49225">
              <a:lnSpc>
                <a:spcPct val="101699"/>
              </a:lnSpc>
              <a:spcBef>
                <a:spcPts val="5"/>
              </a:spcBef>
            </a:pPr>
            <a:endParaRPr lang="ru-RU" dirty="0">
              <a:latin typeface="Calibri"/>
              <a:cs typeface="Calibri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492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8527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Инструментальные средства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интернет магазина был создан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интегрированной среды разработки </a:t>
            </a:r>
            <a:r>
              <a:rPr lang="ru-RU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IDEA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2022763"/>
            <a:ext cx="8915400" cy="40455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создании данного проекта использовались следующие инструменты:</a:t>
            </a:r>
          </a:p>
          <a:p>
            <a:pPr marL="0" indent="0">
              <a:buNone/>
            </a:pPr>
            <a:endParaRPr lang="ru-RU" sz="2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z="2600" u="heavy" spc="-1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2600" u="heavy" spc="-15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sz="26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Spring</a:t>
            </a:r>
            <a:r>
              <a:rPr lang="en-US" sz="2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US" sz="2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нем</a:t>
            </a:r>
            <a:r>
              <a:rPr lang="ru-RU" sz="26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использовались</a:t>
            </a:r>
            <a:r>
              <a:rPr lang="ru-RU" sz="26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зависимости</a:t>
            </a:r>
            <a:endParaRPr lang="ru-RU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5008245" indent="0">
              <a:lnSpc>
                <a:spcPct val="101699"/>
              </a:lnSpc>
              <a:buNone/>
            </a:pPr>
            <a:r>
              <a:rPr lang="en-US" sz="26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spring-boot-starter-data-</a:t>
            </a:r>
            <a:r>
              <a:rPr lang="en-US" sz="2600" spc="-1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en-US" sz="26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600" spc="-5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5008245" indent="0">
              <a:lnSpc>
                <a:spcPct val="101699"/>
              </a:lnSpc>
              <a:buNone/>
            </a:pPr>
            <a:r>
              <a:rPr lang="en-US" sz="2600" spc="-1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spring-boot-starter-security</a:t>
            </a:r>
            <a:r>
              <a:rPr lang="en-US" sz="26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600" spc="-1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5008245" indent="0">
              <a:lnSpc>
                <a:spcPct val="101699"/>
              </a:lnSpc>
              <a:buNone/>
            </a:pPr>
            <a:r>
              <a:rPr lang="en-US" sz="2600" spc="-1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spring-boot-starter-</a:t>
            </a:r>
            <a:r>
              <a:rPr lang="en-US" sz="2600" spc="-1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thymeleaf</a:t>
            </a:r>
            <a:r>
              <a:rPr lang="en-US" sz="26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endParaRPr lang="ru-RU" sz="2600" spc="-15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5008245" indent="0">
              <a:lnSpc>
                <a:spcPct val="101699"/>
              </a:lnSpc>
              <a:buNone/>
            </a:pPr>
            <a:r>
              <a:rPr lang="en-US" sz="2600" spc="-1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spring-boot-starter-validation</a:t>
            </a:r>
            <a:r>
              <a:rPr lang="en-US" sz="26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2600" spc="-1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5008245" indent="0">
              <a:lnSpc>
                <a:spcPct val="101699"/>
              </a:lnSpc>
              <a:buNone/>
            </a:pPr>
            <a:r>
              <a:rPr lang="en-US" sz="2600" spc="-44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spring-boot-starter-web, </a:t>
            </a:r>
            <a:r>
              <a:rPr lang="en-US" sz="2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600" spc="-5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5008245" indent="0">
              <a:lnSpc>
                <a:spcPct val="101699"/>
              </a:lnSpc>
              <a:buNone/>
            </a:pPr>
            <a:r>
              <a:rPr lang="en-US" sz="2600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spring-boot-</a:t>
            </a:r>
            <a:r>
              <a:rPr lang="en-US" sz="2600" spc="-5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devtools</a:t>
            </a:r>
            <a:r>
              <a:rPr lang="en-US" sz="2600" spc="-1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6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spc="-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</a:t>
            </a:r>
            <a:r>
              <a:rPr lang="ru-RU" sz="2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568190">
              <a:lnSpc>
                <a:spcPct val="159200"/>
              </a:lnSpc>
            </a:pPr>
            <a:r>
              <a:rPr lang="ru-RU" sz="2600" u="heavy" spc="-5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  <a:r>
              <a:rPr lang="ru-RU" sz="2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ru-RU" sz="2600" spc="44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6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pgAdmin4 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568190">
              <a:lnSpc>
                <a:spcPct val="159200"/>
              </a:lnSpc>
            </a:pPr>
            <a:r>
              <a:rPr lang="en-US" sz="2600" u="heavy" spc="-10" dirty="0" smtClean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sz="2600" spc="-1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6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ru-RU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6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</a:t>
            </a:r>
            <a:r>
              <a:rPr lang="en-US" sz="26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278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r="343" b="5335"/>
          <a:stretch/>
        </p:blipFill>
        <p:spPr bwMode="auto">
          <a:xfrm>
            <a:off x="1693718" y="177078"/>
            <a:ext cx="10138064" cy="64453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817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r="1064" b="5335"/>
          <a:stretch/>
        </p:blipFill>
        <p:spPr bwMode="auto">
          <a:xfrm>
            <a:off x="1699346" y="204787"/>
            <a:ext cx="9605963" cy="65423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7642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r="343" b="4785"/>
          <a:stretch/>
        </p:blipFill>
        <p:spPr bwMode="auto">
          <a:xfrm>
            <a:off x="1666008" y="263236"/>
            <a:ext cx="9916391" cy="6400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1181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r="343" b="6433"/>
          <a:stretch/>
        </p:blipFill>
        <p:spPr bwMode="auto">
          <a:xfrm>
            <a:off x="1679863" y="413471"/>
            <a:ext cx="10027228" cy="63059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721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</TotalTime>
  <Words>314</Words>
  <Application>Microsoft Office PowerPoint</Application>
  <PresentationFormat>Широкоэкранный</PresentationFormat>
  <Paragraphs>30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Wingdings 3</vt:lpstr>
      <vt:lpstr>Легкий дым</vt:lpstr>
      <vt:lpstr>ФГБОУ ВО «Российский экономический университет им. Г.В. Плеханова»</vt:lpstr>
      <vt:lpstr>Предметная область</vt:lpstr>
      <vt:lpstr>ER-модель</vt:lpstr>
      <vt:lpstr>ER-модель интернета магазина состоит из 6 таблиц:</vt:lpstr>
      <vt:lpstr>            Инструментальные средства Проект интернет магазина был создан создан с помощью интегрированной среды разработки IntelliJ IDEA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ФГБОУ ВО «Российский экономический университет им. Г.В. Плеханова»</dc:title>
  <dc:creator>Avetisyan Avetisyan</dc:creator>
  <cp:lastModifiedBy>Avetisyan Avetisyan</cp:lastModifiedBy>
  <cp:revision>14</cp:revision>
  <dcterms:created xsi:type="dcterms:W3CDTF">2023-05-29T16:45:14Z</dcterms:created>
  <dcterms:modified xsi:type="dcterms:W3CDTF">2023-05-30T19:17:19Z</dcterms:modified>
</cp:coreProperties>
</file>