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 Voskanyan" userId="f949ab0d42208e53" providerId="LiveId" clId="{F9BE51A7-10C4-406D-8F2B-FA05E6F7F280}"/>
    <pc:docChg chg="custSel modSld">
      <pc:chgData name="Ani Voskanyan" userId="f949ab0d42208e53" providerId="LiveId" clId="{F9BE51A7-10C4-406D-8F2B-FA05E6F7F280}" dt="2024-06-05T17:39:52.175" v="6" actId="27636"/>
      <pc:docMkLst>
        <pc:docMk/>
      </pc:docMkLst>
      <pc:sldChg chg="modSp mod">
        <pc:chgData name="Ani Voskanyan" userId="f949ab0d42208e53" providerId="LiveId" clId="{F9BE51A7-10C4-406D-8F2B-FA05E6F7F280}" dt="2024-06-05T17:39:51.898" v="1"/>
        <pc:sldMkLst>
          <pc:docMk/>
          <pc:sldMk cId="4145285589" sldId="256"/>
        </pc:sldMkLst>
        <pc:spChg chg="mod">
          <ac:chgData name="Ani Voskanyan" userId="f949ab0d42208e53" providerId="LiveId" clId="{F9BE51A7-10C4-406D-8F2B-FA05E6F7F280}" dt="2024-06-05T17:39:51.898" v="1"/>
          <ac:spMkLst>
            <pc:docMk/>
            <pc:sldMk cId="4145285589" sldId="256"/>
            <ac:spMk id="2" creationId="{82085D02-D414-8D2C-BC8C-FCDC2BBB2A75}"/>
          </ac:spMkLst>
        </pc:spChg>
        <pc:spChg chg="mod">
          <ac:chgData name="Ani Voskanyan" userId="f949ab0d42208e53" providerId="LiveId" clId="{F9BE51A7-10C4-406D-8F2B-FA05E6F7F280}" dt="2024-06-05T17:39:51.898" v="1"/>
          <ac:spMkLst>
            <pc:docMk/>
            <pc:sldMk cId="4145285589" sldId="256"/>
            <ac:spMk id="3" creationId="{827FAB85-928F-2A11-2641-8A2B83CEBC0E}"/>
          </ac:spMkLst>
        </pc:spChg>
        <pc:picChg chg="mod">
          <ac:chgData name="Ani Voskanyan" userId="f949ab0d42208e53" providerId="LiveId" clId="{F9BE51A7-10C4-406D-8F2B-FA05E6F7F280}" dt="2024-06-05T16:41:56.618" v="0" actId="14100"/>
          <ac:picMkLst>
            <pc:docMk/>
            <pc:sldMk cId="4145285589" sldId="256"/>
            <ac:picMk id="5" creationId="{A13CC900-FFF6-B41A-0C03-00DE21EEF03E}"/>
          </ac:picMkLst>
        </pc:picChg>
      </pc:sldChg>
      <pc:sldChg chg="modSp">
        <pc:chgData name="Ani Voskanyan" userId="f949ab0d42208e53" providerId="LiveId" clId="{F9BE51A7-10C4-406D-8F2B-FA05E6F7F280}" dt="2024-06-05T17:39:51.898" v="1"/>
        <pc:sldMkLst>
          <pc:docMk/>
          <pc:sldMk cId="3708397150" sldId="259"/>
        </pc:sldMkLst>
        <pc:spChg chg="mod">
          <ac:chgData name="Ani Voskanyan" userId="f949ab0d42208e53" providerId="LiveId" clId="{F9BE51A7-10C4-406D-8F2B-FA05E6F7F280}" dt="2024-06-05T17:39:51.898" v="1"/>
          <ac:spMkLst>
            <pc:docMk/>
            <pc:sldMk cId="3708397150" sldId="259"/>
            <ac:spMk id="2" creationId="{34952AC0-8762-4A72-1E26-D6DD521FE954}"/>
          </ac:spMkLst>
        </pc:spChg>
        <pc:spChg chg="mod">
          <ac:chgData name="Ani Voskanyan" userId="f949ab0d42208e53" providerId="LiveId" clId="{F9BE51A7-10C4-406D-8F2B-FA05E6F7F280}" dt="2024-06-05T17:39:51.898" v="1"/>
          <ac:spMkLst>
            <pc:docMk/>
            <pc:sldMk cId="3708397150" sldId="259"/>
            <ac:spMk id="4" creationId="{F452938A-725A-2B64-2953-59EEF95ACBD1}"/>
          </ac:spMkLst>
        </pc:spChg>
        <pc:picChg chg="mod">
          <ac:chgData name="Ani Voskanyan" userId="f949ab0d42208e53" providerId="LiveId" clId="{F9BE51A7-10C4-406D-8F2B-FA05E6F7F280}" dt="2024-06-05T17:39:51.898" v="1"/>
          <ac:picMkLst>
            <pc:docMk/>
            <pc:sldMk cId="3708397150" sldId="259"/>
            <ac:picMk id="6" creationId="{E6220849-0AE2-E79E-903E-8648F8DB9BC9}"/>
          </ac:picMkLst>
        </pc:picChg>
      </pc:sldChg>
      <pc:sldChg chg="modSp mod">
        <pc:chgData name="Ani Voskanyan" userId="f949ab0d42208e53" providerId="LiveId" clId="{F9BE51A7-10C4-406D-8F2B-FA05E6F7F280}" dt="2024-06-05T17:39:52.168" v="3" actId="27636"/>
        <pc:sldMkLst>
          <pc:docMk/>
          <pc:sldMk cId="1243715226" sldId="260"/>
        </pc:sldMkLst>
        <pc:spChg chg="mod">
          <ac:chgData name="Ani Voskanyan" userId="f949ab0d42208e53" providerId="LiveId" clId="{F9BE51A7-10C4-406D-8F2B-FA05E6F7F280}" dt="2024-06-05T17:39:52.168" v="3" actId="27636"/>
          <ac:spMkLst>
            <pc:docMk/>
            <pc:sldMk cId="1243715226" sldId="260"/>
            <ac:spMk id="2" creationId="{9D327560-ACC2-5ADA-CAC3-7B357AAC709E}"/>
          </ac:spMkLst>
        </pc:spChg>
        <pc:spChg chg="mod">
          <ac:chgData name="Ani Voskanyan" userId="f949ab0d42208e53" providerId="LiveId" clId="{F9BE51A7-10C4-406D-8F2B-FA05E6F7F280}" dt="2024-06-05T17:39:51.898" v="1"/>
          <ac:spMkLst>
            <pc:docMk/>
            <pc:sldMk cId="1243715226" sldId="260"/>
            <ac:spMk id="3" creationId="{28E9DC95-4310-9B0B-5918-4250EB464DD0}"/>
          </ac:spMkLst>
        </pc:spChg>
        <pc:spChg chg="mod">
          <ac:chgData name="Ani Voskanyan" userId="f949ab0d42208e53" providerId="LiveId" clId="{F9BE51A7-10C4-406D-8F2B-FA05E6F7F280}" dt="2024-06-05T17:39:51.898" v="1"/>
          <ac:spMkLst>
            <pc:docMk/>
            <pc:sldMk cId="1243715226" sldId="260"/>
            <ac:spMk id="5" creationId="{A8F3648B-C67B-D4B3-6A9D-75CCCD30BBE9}"/>
          </ac:spMkLst>
        </pc:spChg>
      </pc:sldChg>
      <pc:sldChg chg="modSp mod">
        <pc:chgData name="Ani Voskanyan" userId="f949ab0d42208e53" providerId="LiveId" clId="{F9BE51A7-10C4-406D-8F2B-FA05E6F7F280}" dt="2024-06-05T17:39:52.169" v="4" actId="27636"/>
        <pc:sldMkLst>
          <pc:docMk/>
          <pc:sldMk cId="4234854303" sldId="261"/>
        </pc:sldMkLst>
        <pc:spChg chg="mod">
          <ac:chgData name="Ani Voskanyan" userId="f949ab0d42208e53" providerId="LiveId" clId="{F9BE51A7-10C4-406D-8F2B-FA05E6F7F280}" dt="2024-06-05T17:39:52.169" v="4" actId="27636"/>
          <ac:spMkLst>
            <pc:docMk/>
            <pc:sldMk cId="4234854303" sldId="261"/>
            <ac:spMk id="2" creationId="{410BBF34-801C-2898-C161-63C13EBD9E8B}"/>
          </ac:spMkLst>
        </pc:spChg>
        <pc:spChg chg="mod">
          <ac:chgData name="Ani Voskanyan" userId="f949ab0d42208e53" providerId="LiveId" clId="{F9BE51A7-10C4-406D-8F2B-FA05E6F7F280}" dt="2024-06-05T17:39:51.898" v="1"/>
          <ac:spMkLst>
            <pc:docMk/>
            <pc:sldMk cId="4234854303" sldId="261"/>
            <ac:spMk id="3" creationId="{91803BA9-F150-D814-1609-DB76CB6F24FD}"/>
          </ac:spMkLst>
        </pc:spChg>
        <pc:spChg chg="mod">
          <ac:chgData name="Ani Voskanyan" userId="f949ab0d42208e53" providerId="LiveId" clId="{F9BE51A7-10C4-406D-8F2B-FA05E6F7F280}" dt="2024-06-05T17:39:51.898" v="1"/>
          <ac:spMkLst>
            <pc:docMk/>
            <pc:sldMk cId="4234854303" sldId="261"/>
            <ac:spMk id="5" creationId="{0FDB4A23-6B3F-8DFC-5C69-7575EDECF8B6}"/>
          </ac:spMkLst>
        </pc:spChg>
        <pc:picChg chg="mod">
          <ac:chgData name="Ani Voskanyan" userId="f949ab0d42208e53" providerId="LiveId" clId="{F9BE51A7-10C4-406D-8F2B-FA05E6F7F280}" dt="2024-06-05T17:39:51.898" v="1"/>
          <ac:picMkLst>
            <pc:docMk/>
            <pc:sldMk cId="4234854303" sldId="261"/>
            <ac:picMk id="10" creationId="{E1891487-9D18-18E7-346F-6C7346C7872B}"/>
          </ac:picMkLst>
        </pc:picChg>
      </pc:sldChg>
      <pc:sldChg chg="modSp mod">
        <pc:chgData name="Ani Voskanyan" userId="f949ab0d42208e53" providerId="LiveId" clId="{F9BE51A7-10C4-406D-8F2B-FA05E6F7F280}" dt="2024-06-05T17:39:52.172" v="5" actId="27636"/>
        <pc:sldMkLst>
          <pc:docMk/>
          <pc:sldMk cId="3577064721" sldId="262"/>
        </pc:sldMkLst>
        <pc:spChg chg="mod">
          <ac:chgData name="Ani Voskanyan" userId="f949ab0d42208e53" providerId="LiveId" clId="{F9BE51A7-10C4-406D-8F2B-FA05E6F7F280}" dt="2024-06-05T17:39:52.172" v="5" actId="27636"/>
          <ac:spMkLst>
            <pc:docMk/>
            <pc:sldMk cId="3577064721" sldId="262"/>
            <ac:spMk id="2" creationId="{1D689EF4-0FD6-5F21-AA2A-4F5BC0FC94AA}"/>
          </ac:spMkLst>
        </pc:spChg>
      </pc:sldChg>
      <pc:sldChg chg="modSp mod">
        <pc:chgData name="Ani Voskanyan" userId="f949ab0d42208e53" providerId="LiveId" clId="{F9BE51A7-10C4-406D-8F2B-FA05E6F7F280}" dt="2024-06-05T17:39:52.175" v="6" actId="27636"/>
        <pc:sldMkLst>
          <pc:docMk/>
          <pc:sldMk cId="920480078" sldId="264"/>
        </pc:sldMkLst>
        <pc:spChg chg="mod">
          <ac:chgData name="Ani Voskanyan" userId="f949ab0d42208e53" providerId="LiveId" clId="{F9BE51A7-10C4-406D-8F2B-FA05E6F7F280}" dt="2024-06-05T17:39:52.175" v="6" actId="27636"/>
          <ac:spMkLst>
            <pc:docMk/>
            <pc:sldMk cId="920480078" sldId="264"/>
            <ac:spMk id="2" creationId="{E343E323-91A5-DCF8-155F-B9921A9219D5}"/>
          </ac:spMkLst>
        </pc:spChg>
        <pc:spChg chg="mod">
          <ac:chgData name="Ani Voskanyan" userId="f949ab0d42208e53" providerId="LiveId" clId="{F9BE51A7-10C4-406D-8F2B-FA05E6F7F280}" dt="2024-06-05T17:39:51.898" v="1"/>
          <ac:spMkLst>
            <pc:docMk/>
            <pc:sldMk cId="920480078" sldId="264"/>
            <ac:spMk id="4" creationId="{6D32B243-5267-E68B-BF2A-AE90853C069B}"/>
          </ac:spMkLst>
        </pc:spChg>
        <pc:picChg chg="mod">
          <ac:chgData name="Ani Voskanyan" userId="f949ab0d42208e53" providerId="LiveId" clId="{F9BE51A7-10C4-406D-8F2B-FA05E6F7F280}" dt="2024-06-05T17:39:51.898" v="1"/>
          <ac:picMkLst>
            <pc:docMk/>
            <pc:sldMk cId="920480078" sldId="264"/>
            <ac:picMk id="6" creationId="{758638C2-82BE-965F-7558-2B0D35F5C396}"/>
          </ac:picMkLst>
        </pc:picChg>
      </pc:sldChg>
      <pc:sldChg chg="modSp">
        <pc:chgData name="Ani Voskanyan" userId="f949ab0d42208e53" providerId="LiveId" clId="{F9BE51A7-10C4-406D-8F2B-FA05E6F7F280}" dt="2024-06-05T17:39:51.898" v="1"/>
        <pc:sldMkLst>
          <pc:docMk/>
          <pc:sldMk cId="4175854075" sldId="265"/>
        </pc:sldMkLst>
        <pc:spChg chg="mod">
          <ac:chgData name="Ani Voskanyan" userId="f949ab0d42208e53" providerId="LiveId" clId="{F9BE51A7-10C4-406D-8F2B-FA05E6F7F280}" dt="2024-06-05T17:39:51.898" v="1"/>
          <ac:spMkLst>
            <pc:docMk/>
            <pc:sldMk cId="4175854075" sldId="265"/>
            <ac:spMk id="2" creationId="{62838468-24F5-8BE6-053E-761E6E3370D0}"/>
          </ac:spMkLst>
        </pc:spChg>
        <pc:spChg chg="mod">
          <ac:chgData name="Ani Voskanyan" userId="f949ab0d42208e53" providerId="LiveId" clId="{F9BE51A7-10C4-406D-8F2B-FA05E6F7F280}" dt="2024-06-05T17:39:51.898" v="1"/>
          <ac:spMkLst>
            <pc:docMk/>
            <pc:sldMk cId="4175854075" sldId="265"/>
            <ac:spMk id="4" creationId="{95E12A9C-DAE0-15EE-A581-983BCE0C5EFB}"/>
          </ac:spMkLst>
        </pc:spChg>
      </pc:sldChg>
      <pc:sldChg chg="modSp">
        <pc:chgData name="Ani Voskanyan" userId="f949ab0d42208e53" providerId="LiveId" clId="{F9BE51A7-10C4-406D-8F2B-FA05E6F7F280}" dt="2024-06-05T17:39:51.898" v="1"/>
        <pc:sldMkLst>
          <pc:docMk/>
          <pc:sldMk cId="1844523259" sldId="266"/>
        </pc:sldMkLst>
        <pc:spChg chg="mod">
          <ac:chgData name="Ani Voskanyan" userId="f949ab0d42208e53" providerId="LiveId" clId="{F9BE51A7-10C4-406D-8F2B-FA05E6F7F280}" dt="2024-06-05T17:39:51.898" v="1"/>
          <ac:spMkLst>
            <pc:docMk/>
            <pc:sldMk cId="1844523259" sldId="266"/>
            <ac:spMk id="2" creationId="{F5A74BA5-3B49-0CFB-5883-645F241700BC}"/>
          </ac:spMkLst>
        </pc:spChg>
      </pc:sldChg>
      <pc:sldChg chg="modSp">
        <pc:chgData name="Ani Voskanyan" userId="f949ab0d42208e53" providerId="LiveId" clId="{F9BE51A7-10C4-406D-8F2B-FA05E6F7F280}" dt="2024-06-05T17:39:51.898" v="1"/>
        <pc:sldMkLst>
          <pc:docMk/>
          <pc:sldMk cId="3953596672" sldId="267"/>
        </pc:sldMkLst>
        <pc:spChg chg="mod">
          <ac:chgData name="Ani Voskanyan" userId="f949ab0d42208e53" providerId="LiveId" clId="{F9BE51A7-10C4-406D-8F2B-FA05E6F7F280}" dt="2024-06-05T17:39:51.898" v="1"/>
          <ac:spMkLst>
            <pc:docMk/>
            <pc:sldMk cId="3953596672" sldId="267"/>
            <ac:spMk id="2" creationId="{30A790D6-3B77-C565-225B-EED7676F5DB0}"/>
          </ac:spMkLst>
        </pc:spChg>
        <pc:spChg chg="mod">
          <ac:chgData name="Ani Voskanyan" userId="f949ab0d42208e53" providerId="LiveId" clId="{F9BE51A7-10C4-406D-8F2B-FA05E6F7F280}" dt="2024-06-05T17:39:51.898" v="1"/>
          <ac:spMkLst>
            <pc:docMk/>
            <pc:sldMk cId="3953596672" sldId="267"/>
            <ac:spMk id="4" creationId="{23F7C989-0151-380A-9799-1AA58E3D1A52}"/>
          </ac:spMkLst>
        </pc:spChg>
        <pc:picChg chg="mod">
          <ac:chgData name="Ani Voskanyan" userId="f949ab0d42208e53" providerId="LiveId" clId="{F9BE51A7-10C4-406D-8F2B-FA05E6F7F280}" dt="2024-06-05T17:39:51.898" v="1"/>
          <ac:picMkLst>
            <pc:docMk/>
            <pc:sldMk cId="3953596672" sldId="267"/>
            <ac:picMk id="6" creationId="{5266603A-6336-25AD-3A42-A911D56CE9DA}"/>
          </ac:picMkLst>
        </pc:picChg>
      </pc:sldChg>
      <pc:sldChg chg="modSp mod">
        <pc:chgData name="Ani Voskanyan" userId="f949ab0d42208e53" providerId="LiveId" clId="{F9BE51A7-10C4-406D-8F2B-FA05E6F7F280}" dt="2024-06-05T17:39:52.114" v="2" actId="27636"/>
        <pc:sldMkLst>
          <pc:docMk/>
          <pc:sldMk cId="1735887097" sldId="268"/>
        </pc:sldMkLst>
        <pc:spChg chg="mod">
          <ac:chgData name="Ani Voskanyan" userId="f949ab0d42208e53" providerId="LiveId" clId="{F9BE51A7-10C4-406D-8F2B-FA05E6F7F280}" dt="2024-06-05T17:39:52.114" v="2" actId="27636"/>
          <ac:spMkLst>
            <pc:docMk/>
            <pc:sldMk cId="1735887097" sldId="268"/>
            <ac:spMk id="2" creationId="{37A734D0-1EAB-F69B-13A6-1E5E85563382}"/>
          </ac:spMkLst>
        </pc:spChg>
        <pc:spChg chg="mod">
          <ac:chgData name="Ani Voskanyan" userId="f949ab0d42208e53" providerId="LiveId" clId="{F9BE51A7-10C4-406D-8F2B-FA05E6F7F280}" dt="2024-06-05T17:39:51.898" v="1"/>
          <ac:spMkLst>
            <pc:docMk/>
            <pc:sldMk cId="1735887097" sldId="268"/>
            <ac:spMk id="4" creationId="{AFB7065E-58E2-EFF6-BB12-2C5BD3F7C4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F41B-E09F-64CF-ED14-8EDBF398E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509F-07FB-2860-943C-076CB0CBB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1C85A-FBC3-B634-9C7B-E878BBC8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424C-8EC6-C445-9F15-31363EAE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16B30-0D77-928F-336E-783CB4CD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2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C087-E8E6-4564-B0CC-F63780B4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B8A5D-1D57-323F-6A47-814A96EB7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04DF-A7BE-6921-B4D0-A0F6544F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E70E-DCB7-D107-6920-52E32514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BFA0-D94A-4A01-E59D-D9682043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9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EE84A-093A-5E67-FFB0-91B0DBC90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F7D9E-40C4-01C3-A438-DC33690FA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8698-0B08-33E7-D284-8714C418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2CD3-09AD-FB9B-CB24-4D81CC8E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E522-AE07-E52F-A0EC-EB2CD20C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5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D09C-79B2-B814-1E1A-16D75CF5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8257-136C-3C0E-5F66-F7499B71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4203-B53A-2ED2-5C02-1A72154A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A2FB7-9419-9184-C315-0533476E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60BA2-FEC0-3C54-B0F3-20AAE5F6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6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0753-0355-BCDC-5BDA-97F07E53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F7FE-CC48-356F-75C6-951C4243C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43939-CBE1-864E-4503-78C5D711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E022-09C3-0339-EB0D-A890F716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F019-DFE7-8E5C-3ACD-069E1632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6105-B24F-DC9D-211E-BC986212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6E0F-1AC0-BA66-35EC-2EA2E52C5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66202-613F-1186-F502-E08568AB1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A42FC-F791-D17F-87E9-7B192B9F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4249D-C914-2169-6CB1-64FCB57B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396F3-8A3B-DFA6-C9F0-C6580C62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11CD-B906-DF2D-8352-94AC5BBB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FB60A-FF6B-CB2D-DDF8-FEDE326C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1434-9F01-C16E-953F-6A38DE973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B9746-8D2A-40AC-AECE-B436A21AF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8E6A1-5999-19C6-E1B9-15E093D1E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CA82B-DA97-DFDA-9526-DCDD953C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55112-EF9A-7E72-C22E-28B1F26E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57CAD-A9C4-1292-13BF-471AC91A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84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1AF2-0B1C-4EC5-F448-15E2F31E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147A1-EB7E-413B-E379-CAC9FA2F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1D00-351D-17EA-FE36-50B75AFC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F233E-4C2B-5007-1305-8386E67F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0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5576D-238A-EDDC-A084-D66BEDE6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09243-AA2A-D3F0-3AA3-B486E935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2D538-7D46-06BC-5C54-658ED9C0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51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A9F5-6F3E-E4DA-682A-8696F3F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6A08-6CC9-AD7B-5207-9B17F374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51007-D353-D1D0-1A8A-C767944E1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229A8-D9CA-3AE4-F389-77F3C192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1D9F3-E9AD-185E-041D-CB62D4A0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28C83-C715-7A66-FC64-43ED6638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59B7-B305-563D-DE53-A3B1DBD4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E21BD-3447-76C9-4B01-56D489CEC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3A543-0EEE-249C-9F1D-DCE24FBC2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FE98F-076B-BC1B-12E5-DC63DF48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32167-B11C-F6EE-8400-C90929BB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1BECF-048B-472F-7700-545AF2B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258E5-FD94-C558-39B5-18190C21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0CD7-5D7D-53F1-A07B-706B8569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E8B7-6E1F-BA9A-8E69-B233A3479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B9AF-8DA4-49C8-B5EA-5644DA5051B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2C5-F2C3-FBFF-9B16-3803B927F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D3A2-35F1-2494-5E24-55A91512E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0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5D02-D414-8D2C-BC8C-FCDC2BBB2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Science 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FAB85-928F-2A11-2641-8A2B83CEB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Անի</a:t>
            </a:r>
            <a:r>
              <a:rPr lang="en-GB" dirty="0"/>
              <a:t> </a:t>
            </a:r>
            <a:r>
              <a:rPr lang="en-GB" dirty="0" err="1"/>
              <a:t>Ոսկանյան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CC900-FFF6-B41A-0C03-00DE21EEF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53" y="1600198"/>
            <a:ext cx="1466335" cy="10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8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90D6-3B77-C565-225B-EED7676F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solidFill>
                  <a:srgbClr val="FF0000"/>
                </a:solidFill>
              </a:rPr>
              <a:t>T-Test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6603A-6336-25AD-3A42-A911D56CE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05" y="1604708"/>
            <a:ext cx="5487166" cy="36390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7C989-0151-380A-9799-1AA58E3D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dirty="0" err="1"/>
              <a:t>Այս</a:t>
            </a:r>
            <a:r>
              <a:rPr lang="en-GB" sz="2000" dirty="0"/>
              <a:t> </a:t>
            </a:r>
            <a:r>
              <a:rPr lang="en-GB" sz="2000" dirty="0" err="1"/>
              <a:t>թեստը</a:t>
            </a:r>
            <a:r>
              <a:rPr lang="en-GB" sz="2000" dirty="0"/>
              <a:t> </a:t>
            </a:r>
            <a:r>
              <a:rPr lang="en-GB" sz="2000" dirty="0" err="1"/>
              <a:t>հիմնված</a:t>
            </a:r>
            <a:r>
              <a:rPr lang="en-GB" sz="2000" dirty="0"/>
              <a:t> է </a:t>
            </a:r>
            <a:r>
              <a:rPr lang="en-GB" sz="2000" dirty="0" err="1"/>
              <a:t>վարկածների</a:t>
            </a:r>
            <a:r>
              <a:rPr lang="en-GB" sz="2000" dirty="0"/>
              <a:t> </a:t>
            </a:r>
            <a:r>
              <a:rPr lang="en-GB" sz="2000" dirty="0" err="1"/>
              <a:t>վրա</a:t>
            </a:r>
            <a:r>
              <a:rPr lang="en-GB" sz="2000" dirty="0"/>
              <a:t>:</a:t>
            </a:r>
          </a:p>
          <a:p>
            <a:pPr algn="l"/>
            <a:r>
              <a:rPr lang="en-GB" sz="2000" dirty="0" err="1"/>
              <a:t>Ու</a:t>
            </a:r>
            <a:r>
              <a:rPr lang="en-GB" sz="2000" dirty="0"/>
              <a:t>, </a:t>
            </a:r>
            <a:r>
              <a:rPr lang="en-GB" sz="2000" dirty="0" err="1"/>
              <a:t>քանի</a:t>
            </a:r>
            <a:r>
              <a:rPr lang="en-GB" sz="2000" dirty="0"/>
              <a:t> </a:t>
            </a:r>
            <a:r>
              <a:rPr lang="en-GB" sz="2000" dirty="0" err="1"/>
              <a:t>որ</a:t>
            </a:r>
            <a:r>
              <a:rPr lang="en-GB" sz="2000" dirty="0"/>
              <a:t> </a:t>
            </a:r>
            <a:r>
              <a:rPr lang="en-GB" sz="2000" dirty="0" err="1"/>
              <a:t>մեր</a:t>
            </a:r>
            <a:r>
              <a:rPr lang="en-GB" sz="2000" dirty="0"/>
              <a:t> alpha=0.05 </a:t>
            </a:r>
          </a:p>
          <a:p>
            <a:pPr algn="l"/>
            <a:r>
              <a:rPr lang="en-GB" sz="2000" dirty="0" err="1"/>
              <a:t>իսկ</a:t>
            </a:r>
            <a:r>
              <a:rPr lang="en-GB" sz="2000" dirty="0"/>
              <a:t> p-value-ն </a:t>
            </a:r>
            <a:r>
              <a:rPr lang="en-GB" sz="2000" dirty="0" err="1"/>
              <a:t>ստացել</a:t>
            </a:r>
            <a:r>
              <a:rPr lang="en-GB" sz="2000" dirty="0"/>
              <a:t> </a:t>
            </a:r>
            <a:r>
              <a:rPr lang="en-GB" sz="2000" dirty="0" err="1"/>
              <a:t>ենք</a:t>
            </a:r>
            <a:r>
              <a:rPr lang="en-GB" sz="2000" dirty="0"/>
              <a:t> 0.01, </a:t>
            </a:r>
            <a:r>
              <a:rPr lang="en-GB" sz="2000" dirty="0" err="1"/>
              <a:t>մենք</a:t>
            </a:r>
            <a:r>
              <a:rPr lang="en-GB" sz="2000" dirty="0"/>
              <a:t> </a:t>
            </a:r>
            <a:r>
              <a:rPr lang="en-GB" sz="2000" dirty="0" err="1"/>
              <a:t>մերժում</a:t>
            </a:r>
            <a:r>
              <a:rPr lang="en-GB" sz="2000" dirty="0"/>
              <a:t> </a:t>
            </a:r>
            <a:r>
              <a:rPr lang="en-GB" sz="2000" dirty="0" err="1"/>
              <a:t>ենք</a:t>
            </a:r>
            <a:r>
              <a:rPr lang="en-GB" sz="2000" dirty="0"/>
              <a:t> 0-ական </a:t>
            </a:r>
            <a:r>
              <a:rPr lang="en-GB" sz="2000" dirty="0" err="1"/>
              <a:t>վարկածը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5359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34D0-1EAB-F69B-13A6-1E5E8556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err="1">
                <a:solidFill>
                  <a:srgbClr val="FF0000"/>
                </a:solidFill>
              </a:rPr>
              <a:t>Միջին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աշատավարձը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ըստ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աշխարհամասերի</a:t>
            </a:r>
            <a:endParaRPr lang="en-GB" sz="3600" dirty="0">
              <a:solidFill>
                <a:srgbClr val="FF0000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41E724-2202-78F9-92E0-08F1286CC4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8" r="20868"/>
          <a:stretch>
            <a:fillRect/>
          </a:stretch>
        </p:blipFill>
        <p:spPr>
          <a:xfrm>
            <a:off x="7952591" y="1582420"/>
            <a:ext cx="3063347" cy="3693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7065E-58E2-EFF6-BB12-2C5BD3F7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Ըստ</a:t>
            </a:r>
            <a:r>
              <a:rPr lang="en-GB" sz="3200" dirty="0"/>
              <a:t> </a:t>
            </a:r>
            <a:r>
              <a:rPr lang="en-GB" sz="3200" dirty="0" err="1"/>
              <a:t>աշխատավարձի</a:t>
            </a:r>
            <a:r>
              <a:rPr lang="en-GB" sz="3200" dirty="0"/>
              <a:t> </a:t>
            </a:r>
            <a:r>
              <a:rPr lang="en-GB" sz="3200" dirty="0" err="1"/>
              <a:t>թոփ</a:t>
            </a:r>
            <a:r>
              <a:rPr lang="en-GB" sz="3200" dirty="0"/>
              <a:t> 3 </a:t>
            </a:r>
            <a:r>
              <a:rPr lang="en-GB" sz="3200" dirty="0" err="1"/>
              <a:t>աշխարհամասերն</a:t>
            </a:r>
            <a:r>
              <a:rPr lang="en-GB" sz="3200" dirty="0"/>
              <a:t> </a:t>
            </a:r>
            <a:r>
              <a:rPr lang="en-GB" sz="3200" dirty="0" err="1"/>
              <a:t>են</a:t>
            </a:r>
            <a:r>
              <a:rPr lang="en-GB" sz="3200" dirty="0"/>
              <a:t>՝ </a:t>
            </a:r>
            <a:r>
              <a:rPr lang="en-GB" sz="3200" dirty="0" err="1"/>
              <a:t>Ամերիկան</a:t>
            </a:r>
            <a:r>
              <a:rPr lang="en-GB" sz="3200" dirty="0"/>
              <a:t>, </a:t>
            </a:r>
            <a:r>
              <a:rPr lang="en-GB" sz="3200" dirty="0" err="1"/>
              <a:t>Եվրոպան</a:t>
            </a:r>
            <a:r>
              <a:rPr lang="en-GB" sz="3200" dirty="0"/>
              <a:t>  և </a:t>
            </a:r>
            <a:r>
              <a:rPr lang="en-GB" sz="3200" dirty="0" err="1"/>
              <a:t>Աֆրիկան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3588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022B-68DF-D283-5922-9EA23C8D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639148"/>
          </a:xfrm>
        </p:spPr>
        <p:txBody>
          <a:bodyPr>
            <a:normAutofit/>
          </a:bodyPr>
          <a:lstStyle/>
          <a:p>
            <a:r>
              <a:rPr lang="en-GB" sz="8000" dirty="0" err="1"/>
              <a:t>Շնորհակալություն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75860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2AC0-8762-4A72-1E26-D6DD521F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Աշխատավարձի</a:t>
            </a:r>
            <a:r>
              <a:rPr lang="en-GB" dirty="0"/>
              <a:t> </a:t>
            </a:r>
            <a:r>
              <a:rPr lang="en-GB" dirty="0" err="1"/>
              <a:t>վերլուծությունը</a:t>
            </a:r>
            <a:r>
              <a:rPr lang="en-GB" dirty="0"/>
              <a:t> </a:t>
            </a:r>
            <a:r>
              <a:rPr lang="en-GB" dirty="0" err="1"/>
              <a:t>ըստ</a:t>
            </a:r>
            <a:r>
              <a:rPr lang="en-GB" dirty="0"/>
              <a:t> </a:t>
            </a:r>
            <a:r>
              <a:rPr lang="en-GB" dirty="0" err="1"/>
              <a:t>աշխատանքի</a:t>
            </a:r>
            <a:r>
              <a:rPr lang="en-GB" dirty="0"/>
              <a:t> </a:t>
            </a:r>
            <a:r>
              <a:rPr lang="en-GB" dirty="0" err="1"/>
              <a:t>վայրի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20849-0AE2-E79E-903E-8648F8DB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94" y="1871446"/>
            <a:ext cx="5277587" cy="31055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938A-725A-2B64-2953-59EEF95AC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GB" dirty="0" err="1"/>
              <a:t>Աշատանքի</a:t>
            </a:r>
            <a:r>
              <a:rPr lang="en-GB" dirty="0"/>
              <a:t> </a:t>
            </a:r>
            <a:r>
              <a:rPr lang="en-GB" dirty="0" err="1"/>
              <a:t>վայրից</a:t>
            </a:r>
            <a:r>
              <a:rPr lang="en-GB" dirty="0"/>
              <a:t> </a:t>
            </a:r>
            <a:r>
              <a:rPr lang="en-GB" dirty="0" err="1"/>
              <a:t>աշխատողների</a:t>
            </a:r>
            <a:r>
              <a:rPr lang="en-GB" dirty="0"/>
              <a:t> </a:t>
            </a:r>
            <a:r>
              <a:rPr lang="en-GB" dirty="0" err="1"/>
              <a:t>աշխատավարձը</a:t>
            </a:r>
            <a:r>
              <a:rPr lang="en-GB" dirty="0"/>
              <a:t> </a:t>
            </a:r>
            <a:r>
              <a:rPr lang="en-GB" dirty="0" err="1"/>
              <a:t>ամենաբարձրն</a:t>
            </a:r>
            <a:r>
              <a:rPr lang="en-GB" dirty="0"/>
              <a:t> է: </a:t>
            </a:r>
            <a:r>
              <a:rPr lang="en-GB" dirty="0" err="1"/>
              <a:t>Տանից</a:t>
            </a:r>
            <a:r>
              <a:rPr lang="en-GB" dirty="0"/>
              <a:t> </a:t>
            </a:r>
            <a:r>
              <a:rPr lang="en-GB" dirty="0" err="1"/>
              <a:t>աշխատողների</a:t>
            </a:r>
            <a:r>
              <a:rPr lang="en-GB" dirty="0"/>
              <a:t> </a:t>
            </a:r>
            <a:r>
              <a:rPr lang="en-GB" dirty="0" err="1"/>
              <a:t>աշխատավարձը</a:t>
            </a:r>
            <a:r>
              <a:rPr lang="en-GB" dirty="0"/>
              <a:t> </a:t>
            </a:r>
            <a:r>
              <a:rPr lang="en-GB" dirty="0" err="1"/>
              <a:t>կազմում</a:t>
            </a:r>
            <a:r>
              <a:rPr lang="en-GB" dirty="0"/>
              <a:t> է 80.82%, </a:t>
            </a:r>
            <a:r>
              <a:rPr lang="en-GB" dirty="0" err="1"/>
              <a:t>իսկ</a:t>
            </a:r>
            <a:r>
              <a:rPr lang="en-GB" dirty="0"/>
              <a:t> </a:t>
            </a:r>
            <a:r>
              <a:rPr lang="en-GB" dirty="0" err="1"/>
              <a:t>հիբրիդային</a:t>
            </a:r>
            <a:r>
              <a:rPr lang="en-GB" dirty="0"/>
              <a:t> </a:t>
            </a:r>
            <a:r>
              <a:rPr lang="en-GB" dirty="0" err="1"/>
              <a:t>ձևով</a:t>
            </a:r>
            <a:r>
              <a:rPr lang="en-GB" dirty="0"/>
              <a:t> </a:t>
            </a:r>
            <a:r>
              <a:rPr lang="en-GB" dirty="0" err="1"/>
              <a:t>աշխատողները</a:t>
            </a:r>
            <a:r>
              <a:rPr lang="en-GB" dirty="0"/>
              <a:t> </a:t>
            </a:r>
            <a:r>
              <a:rPr lang="en-GB" dirty="0" err="1"/>
              <a:t>ամենաքիչ</a:t>
            </a:r>
            <a:r>
              <a:rPr lang="en-GB" dirty="0"/>
              <a:t> %-ն </a:t>
            </a:r>
            <a:r>
              <a:rPr lang="en-GB" dirty="0" err="1"/>
              <a:t>են</a:t>
            </a:r>
            <a:r>
              <a:rPr lang="en-GB" dirty="0"/>
              <a:t> </a:t>
            </a:r>
            <a:r>
              <a:rPr lang="en-GB" dirty="0" err="1"/>
              <a:t>կազմում</a:t>
            </a:r>
            <a:r>
              <a:rPr lang="en-GB" dirty="0"/>
              <a:t>՝ 5.3%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9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7560-ACC2-5ADA-CAC3-7B357AAC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Աշխատանքի</a:t>
            </a:r>
            <a:r>
              <a:rPr lang="en-GB" dirty="0"/>
              <a:t> </a:t>
            </a:r>
            <a:r>
              <a:rPr lang="en-GB" dirty="0" err="1"/>
              <a:t>կատեգորիաների</a:t>
            </a:r>
            <a:r>
              <a:rPr lang="en-GB" dirty="0"/>
              <a:t> </a:t>
            </a:r>
            <a:r>
              <a:rPr lang="en-GB" dirty="0" err="1"/>
              <a:t>վերլուծություն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9DC95-4310-9B0B-5918-4250EB464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 sz="2000" dirty="0"/>
              <a:t>Ա</a:t>
            </a:r>
            <a:r>
              <a:rPr lang="en-GB" sz="2000" dirty="0" err="1"/>
              <a:t>մենաբարձր</a:t>
            </a:r>
            <a:r>
              <a:rPr lang="en-GB" sz="2000" dirty="0"/>
              <a:t> </a:t>
            </a:r>
            <a:r>
              <a:rPr lang="en-GB" sz="2000" dirty="0" err="1"/>
              <a:t>աշխատավարձը</a:t>
            </a:r>
            <a:r>
              <a:rPr lang="en-GB" sz="2000" dirty="0"/>
              <a:t> </a:t>
            </a:r>
            <a:r>
              <a:rPr lang="en-GB" sz="2000" dirty="0" err="1"/>
              <a:t>ստանում</a:t>
            </a:r>
            <a:r>
              <a:rPr lang="en-GB" sz="2000" dirty="0"/>
              <a:t> </a:t>
            </a:r>
            <a:r>
              <a:rPr lang="en-GB" sz="2000" dirty="0" err="1"/>
              <a:t>են</a:t>
            </a:r>
            <a:r>
              <a:rPr lang="en-GB" sz="2000" dirty="0"/>
              <a:t> </a:t>
            </a:r>
            <a:r>
              <a:rPr lang="en-GB" sz="2000" dirty="0" err="1"/>
              <a:t>տվյալների</a:t>
            </a:r>
            <a:r>
              <a:rPr lang="en-GB" sz="2000" dirty="0"/>
              <a:t> </a:t>
            </a:r>
            <a:r>
              <a:rPr lang="en-GB" sz="2000" dirty="0" err="1"/>
              <a:t>ինժեներները</a:t>
            </a:r>
            <a:endParaRPr lang="en-GB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EF2FF7-2151-5BE9-EAFE-251737C582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84" y="4608155"/>
            <a:ext cx="2407941" cy="15949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3648B-C67B-D4B3-6A9D-75CCCD30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1800" dirty="0" err="1"/>
              <a:t>Ամենաշատ</a:t>
            </a:r>
            <a:r>
              <a:rPr lang="en-GB" sz="1800" dirty="0"/>
              <a:t> </a:t>
            </a:r>
            <a:r>
              <a:rPr lang="en-GB" sz="1800" dirty="0" err="1"/>
              <a:t>աշղատատեղերը</a:t>
            </a:r>
            <a:r>
              <a:rPr lang="en-GB" sz="1800" dirty="0"/>
              <a:t> </a:t>
            </a:r>
            <a:r>
              <a:rPr lang="en-GB" sz="1800" dirty="0" err="1"/>
              <a:t>բաժին</a:t>
            </a:r>
            <a:r>
              <a:rPr lang="en-GB" sz="1800" dirty="0"/>
              <a:t> </a:t>
            </a:r>
            <a:r>
              <a:rPr lang="en-GB" sz="1800" dirty="0" err="1"/>
              <a:t>են</a:t>
            </a:r>
            <a:r>
              <a:rPr lang="en-GB" sz="1800" dirty="0"/>
              <a:t> </a:t>
            </a:r>
            <a:r>
              <a:rPr lang="en-GB" sz="1800" dirty="0" err="1"/>
              <a:t>ընկել</a:t>
            </a:r>
            <a:r>
              <a:rPr lang="en-GB" sz="1800" dirty="0"/>
              <a:t> </a:t>
            </a:r>
            <a:r>
              <a:rPr lang="en-GB" sz="1800" dirty="0" err="1"/>
              <a:t>տվյալների</a:t>
            </a:r>
            <a:r>
              <a:rPr lang="en-GB" sz="1800" dirty="0"/>
              <a:t> </a:t>
            </a:r>
            <a:r>
              <a:rPr lang="en-GB" sz="1800" dirty="0" err="1"/>
              <a:t>ինժեներներին</a:t>
            </a:r>
            <a:endParaRPr lang="en-GB" sz="1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8CE4313-B527-682C-D54A-13E0599CDF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21" y="3216033"/>
            <a:ext cx="2512679" cy="12466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79678A-AC9A-19C4-45E5-239334606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6" y="3216033"/>
            <a:ext cx="2440311" cy="1303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E60C3E-8B0A-8A11-61B0-03FA7C01F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95" y="3319848"/>
            <a:ext cx="4819053" cy="27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1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BF34-801C-2898-C161-63C13EBD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Աշխատավարձի</a:t>
            </a:r>
            <a:r>
              <a:rPr lang="en-GB" dirty="0"/>
              <a:t> </a:t>
            </a:r>
            <a:r>
              <a:rPr lang="en-GB" dirty="0" err="1"/>
              <a:t>վերլուծությունը</a:t>
            </a:r>
            <a:r>
              <a:rPr lang="en-GB" dirty="0"/>
              <a:t> </a:t>
            </a:r>
            <a:r>
              <a:rPr lang="en-GB" dirty="0" err="1"/>
              <a:t>ըստ</a:t>
            </a:r>
            <a:r>
              <a:rPr lang="en-GB" dirty="0"/>
              <a:t> </a:t>
            </a:r>
            <a:r>
              <a:rPr lang="en-GB" dirty="0" err="1"/>
              <a:t>երկրների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3BA9-F150-D814-1609-DB76CB6F2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000" dirty="0"/>
              <a:t>ԱՄՆ-</a:t>
            </a:r>
            <a:r>
              <a:rPr lang="en-GB" sz="2000" dirty="0" err="1"/>
              <a:t>ում</a:t>
            </a:r>
            <a:r>
              <a:rPr lang="en-GB" sz="2000" dirty="0"/>
              <a:t> </a:t>
            </a:r>
            <a:r>
              <a:rPr lang="en-GB" sz="2000" dirty="0" err="1"/>
              <a:t>ամենաբարձր</a:t>
            </a:r>
            <a:r>
              <a:rPr lang="en-GB" sz="2000" dirty="0"/>
              <a:t> </a:t>
            </a:r>
            <a:r>
              <a:rPr lang="en-GB" sz="2000" dirty="0" err="1"/>
              <a:t>վարձատրությունն</a:t>
            </a:r>
            <a:r>
              <a:rPr lang="en-GB" sz="2000" dirty="0"/>
              <a:t> է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718DC7-3F99-3C71-0F7B-DE2A1C523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32" y="3519847"/>
            <a:ext cx="3438782" cy="24387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B4A23-6B3F-8DFC-5C69-7575EDECF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sz="1800" dirty="0" err="1"/>
              <a:t>Միջին</a:t>
            </a:r>
            <a:r>
              <a:rPr lang="en-GB" sz="1800" dirty="0"/>
              <a:t> </a:t>
            </a:r>
            <a:r>
              <a:rPr lang="en-GB" sz="1800" dirty="0" err="1"/>
              <a:t>աշխատավարձով</a:t>
            </a:r>
            <a:r>
              <a:rPr lang="en-GB" sz="1800" dirty="0"/>
              <a:t> </a:t>
            </a:r>
            <a:r>
              <a:rPr lang="en-GB" sz="1800" dirty="0" err="1"/>
              <a:t>ամենաշատ</a:t>
            </a:r>
            <a:r>
              <a:rPr lang="en-GB" sz="1800" dirty="0"/>
              <a:t> </a:t>
            </a:r>
            <a:r>
              <a:rPr lang="en-GB" sz="1800" dirty="0" err="1"/>
              <a:t>աշխատակիցները</a:t>
            </a:r>
            <a:r>
              <a:rPr lang="en-GB" sz="1800" dirty="0"/>
              <a:t> </a:t>
            </a:r>
            <a:r>
              <a:rPr lang="en-GB" sz="1800" dirty="0" err="1"/>
              <a:t>Իսրայելից</a:t>
            </a:r>
            <a:r>
              <a:rPr lang="en-GB" sz="1800" dirty="0"/>
              <a:t> </a:t>
            </a:r>
            <a:r>
              <a:rPr lang="en-GB" sz="1800" dirty="0" err="1"/>
              <a:t>են</a:t>
            </a:r>
            <a:endParaRPr lang="en-GB" sz="1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891487-9D18-18E7-346F-6C7346C787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22" y="3127999"/>
            <a:ext cx="4610743" cy="243874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F9C8CF-9857-E6BB-4BD8-A0038AA38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14" y="3607329"/>
            <a:ext cx="3285908" cy="20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5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9EF4-0FD6-5F21-AA2A-4F5BC0FC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Տարիների</a:t>
            </a:r>
            <a:r>
              <a:rPr lang="en-GB" dirty="0"/>
              <a:t> </a:t>
            </a:r>
            <a:r>
              <a:rPr lang="en-GB" dirty="0" err="1"/>
              <a:t>կտրվածքով</a:t>
            </a:r>
            <a:r>
              <a:rPr lang="en-GB" dirty="0"/>
              <a:t> </a:t>
            </a:r>
            <a:r>
              <a:rPr lang="en-GB" dirty="0" err="1"/>
              <a:t>աշխատավարձի</a:t>
            </a:r>
            <a:r>
              <a:rPr lang="en-GB" dirty="0"/>
              <a:t> </a:t>
            </a:r>
            <a:r>
              <a:rPr lang="en-GB" dirty="0" err="1"/>
              <a:t>վերլուծություն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6EF2CC-561D-9E17-6086-99F97286B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33" y="2732674"/>
            <a:ext cx="9594090" cy="28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67A6B-B2B5-2E5A-8556-4F3420C5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52" y="3687849"/>
            <a:ext cx="4977990" cy="2248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0F088-23FB-60C0-6662-9FE6853B8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95" y="3687849"/>
            <a:ext cx="5212675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792ABD-E151-275A-9F60-5A875806C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13" y="807308"/>
            <a:ext cx="5069505" cy="23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9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E323-91A5-DCF8-155F-B9921A92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Աշխատավարձը</a:t>
            </a:r>
            <a:r>
              <a:rPr lang="en-GB" dirty="0"/>
              <a:t> </a:t>
            </a:r>
            <a:r>
              <a:rPr lang="en-GB" dirty="0" err="1"/>
              <a:t>ըստ</a:t>
            </a:r>
            <a:r>
              <a:rPr lang="en-GB" dirty="0"/>
              <a:t> </a:t>
            </a:r>
            <a:r>
              <a:rPr lang="en-GB" dirty="0" err="1"/>
              <a:t>զբաղվածության</a:t>
            </a:r>
            <a:r>
              <a:rPr lang="en-GB" dirty="0"/>
              <a:t> </a:t>
            </a:r>
            <a:r>
              <a:rPr lang="en-GB" dirty="0" err="1"/>
              <a:t>տեսակի</a:t>
            </a:r>
            <a:r>
              <a:rPr lang="en-GB" dirty="0"/>
              <a:t> և </a:t>
            </a:r>
            <a:r>
              <a:rPr lang="en-GB" dirty="0" err="1"/>
              <a:t>փորձի</a:t>
            </a:r>
            <a:r>
              <a:rPr lang="en-GB" dirty="0"/>
              <a:t> </a:t>
            </a:r>
            <a:r>
              <a:rPr lang="en-GB" dirty="0" err="1"/>
              <a:t>մակարդակի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8638C2-82BE-965F-7558-2B0D35F5C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21" y="1895261"/>
            <a:ext cx="5258534" cy="30579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B243-5267-E68B-BF2A-AE90853C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GB" dirty="0" err="1"/>
              <a:t>Պայմանագրով</a:t>
            </a:r>
            <a:r>
              <a:rPr lang="en-GB" dirty="0"/>
              <a:t> և </a:t>
            </a:r>
            <a:r>
              <a:rPr lang="en-GB" dirty="0" err="1"/>
              <a:t>լրիվ</a:t>
            </a:r>
            <a:r>
              <a:rPr lang="en-GB" dirty="0"/>
              <a:t> </a:t>
            </a:r>
            <a:r>
              <a:rPr lang="en-GB" dirty="0" err="1"/>
              <a:t>դրույքով</a:t>
            </a:r>
            <a:r>
              <a:rPr lang="en-GB" dirty="0"/>
              <a:t>  </a:t>
            </a:r>
            <a:r>
              <a:rPr lang="en-GB" dirty="0" err="1"/>
              <a:t>աշխատողների</a:t>
            </a:r>
            <a:r>
              <a:rPr lang="en-GB" dirty="0"/>
              <a:t> </a:t>
            </a:r>
            <a:r>
              <a:rPr lang="en-GB" dirty="0" err="1"/>
              <a:t>մեջ</a:t>
            </a:r>
            <a:r>
              <a:rPr lang="en-GB" dirty="0"/>
              <a:t> </a:t>
            </a:r>
            <a:r>
              <a:rPr lang="en-GB" dirty="0" err="1"/>
              <a:t>ամենաբարձրը</a:t>
            </a:r>
            <a:r>
              <a:rPr lang="en-GB" dirty="0"/>
              <a:t> </a:t>
            </a:r>
            <a:r>
              <a:rPr lang="en-GB" dirty="0" err="1"/>
              <a:t>վարձատրվում</a:t>
            </a:r>
            <a:r>
              <a:rPr lang="en-GB" dirty="0"/>
              <a:t> </a:t>
            </a:r>
            <a:r>
              <a:rPr lang="en-GB" dirty="0" err="1"/>
              <a:t>են</a:t>
            </a:r>
            <a:r>
              <a:rPr lang="en-GB" dirty="0"/>
              <a:t> </a:t>
            </a:r>
            <a:r>
              <a:rPr lang="en-GB" dirty="0" err="1"/>
              <a:t>փորձագետները</a:t>
            </a:r>
            <a:r>
              <a:rPr lang="en-GB" dirty="0"/>
              <a:t>, </a:t>
            </a:r>
            <a:r>
              <a:rPr lang="en-GB" dirty="0" err="1"/>
              <a:t>իսկ</a:t>
            </a:r>
            <a:r>
              <a:rPr lang="en-GB" dirty="0"/>
              <a:t> </a:t>
            </a:r>
            <a:r>
              <a:rPr lang="en-GB" dirty="0" err="1"/>
              <a:t>կես</a:t>
            </a:r>
            <a:r>
              <a:rPr lang="en-GB" dirty="0"/>
              <a:t> </a:t>
            </a:r>
            <a:r>
              <a:rPr lang="en-GB" dirty="0" err="1"/>
              <a:t>դրույքով</a:t>
            </a:r>
            <a:r>
              <a:rPr lang="en-GB" dirty="0"/>
              <a:t> </a:t>
            </a:r>
            <a:r>
              <a:rPr lang="en-GB" dirty="0" err="1"/>
              <a:t>աշխատողների</a:t>
            </a:r>
            <a:r>
              <a:rPr lang="en-GB" dirty="0"/>
              <a:t> </a:t>
            </a:r>
            <a:r>
              <a:rPr lang="en-GB" dirty="0" err="1"/>
              <a:t>շրջանակում</a:t>
            </a:r>
            <a:r>
              <a:rPr lang="en-GB" dirty="0"/>
              <a:t> </a:t>
            </a:r>
            <a:r>
              <a:rPr lang="en-GB" dirty="0" err="1"/>
              <a:t>սկսնակների</a:t>
            </a:r>
            <a:r>
              <a:rPr lang="en-GB" dirty="0"/>
              <a:t> և </a:t>
            </a:r>
            <a:r>
              <a:rPr lang="en-GB" dirty="0" err="1"/>
              <a:t>միջին</a:t>
            </a:r>
            <a:r>
              <a:rPr lang="en-GB" dirty="0"/>
              <a:t> </a:t>
            </a:r>
            <a:r>
              <a:rPr lang="en-GB" dirty="0" err="1"/>
              <a:t>մակարդակ</a:t>
            </a:r>
            <a:r>
              <a:rPr lang="en-GB" dirty="0"/>
              <a:t> </a:t>
            </a:r>
            <a:r>
              <a:rPr lang="en-GB" dirty="0" err="1"/>
              <a:t>ունեցողների</a:t>
            </a:r>
            <a:r>
              <a:rPr lang="en-GB" dirty="0"/>
              <a:t> </a:t>
            </a:r>
            <a:r>
              <a:rPr lang="en-GB" dirty="0" err="1"/>
              <a:t>աշխատավարձերի</a:t>
            </a:r>
            <a:r>
              <a:rPr lang="en-GB" dirty="0"/>
              <a:t> </a:t>
            </a:r>
            <a:r>
              <a:rPr lang="en-GB" dirty="0" err="1"/>
              <a:t>մեջ</a:t>
            </a:r>
            <a:r>
              <a:rPr lang="en-GB" dirty="0"/>
              <a:t> </a:t>
            </a:r>
            <a:r>
              <a:rPr lang="en-GB" dirty="0" err="1"/>
              <a:t>չնչին</a:t>
            </a:r>
            <a:r>
              <a:rPr lang="en-GB" dirty="0"/>
              <a:t> է </a:t>
            </a:r>
            <a:r>
              <a:rPr lang="en-GB" dirty="0" err="1"/>
              <a:t>տարբերությունը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04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468-24F5-8BE6-053E-761E6E33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՛՛</a:t>
            </a:r>
            <a:r>
              <a:rPr lang="en-GB" dirty="0" err="1">
                <a:solidFill>
                  <a:srgbClr val="FF0000"/>
                </a:solidFill>
              </a:rPr>
              <a:t>Փոքր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տարածության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մեջ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շատ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տեղեկություն</a:t>
            </a:r>
            <a:r>
              <a:rPr lang="en-GB" dirty="0">
                <a:solidFill>
                  <a:srgbClr val="FF0000"/>
                </a:solidFill>
              </a:rPr>
              <a:t>՛՛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F4C26EC-C915-A5D7-B851-7EF9807256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r="1909"/>
          <a:stretch>
            <a:fillRect/>
          </a:stretch>
        </p:blipFill>
        <p:spPr>
          <a:xfrm>
            <a:off x="7731760" y="1041400"/>
            <a:ext cx="3698239" cy="477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12A9C-DAE0-15EE-A581-983BCE0C5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Աշխատավարձի</a:t>
            </a:r>
            <a:r>
              <a:rPr lang="en-GB" sz="2800" dirty="0"/>
              <a:t> </a:t>
            </a:r>
            <a:r>
              <a:rPr lang="en-GB" sz="2800" dirty="0" err="1"/>
              <a:t>բաշխվածությունը</a:t>
            </a:r>
            <a:r>
              <a:rPr lang="en-GB" sz="2800" dirty="0"/>
              <a:t> </a:t>
            </a:r>
            <a:r>
              <a:rPr lang="en-GB" sz="2800" dirty="0" err="1"/>
              <a:t>ըստ</a:t>
            </a:r>
            <a:r>
              <a:rPr lang="en-GB" sz="2800" dirty="0"/>
              <a:t> </a:t>
            </a:r>
            <a:r>
              <a:rPr lang="en-GB" sz="2800" dirty="0" err="1"/>
              <a:t>մասնագիտությունների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7585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4BA5-3B49-0CFB-5883-645F2417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Correlation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6AE367-F37E-03C1-E823-E97C8FBAD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77" y="2501208"/>
            <a:ext cx="4205523" cy="14713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F769-B485-F6DF-BEBF-A2247226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588113" cy="2438404"/>
          </a:xfrm>
        </p:spPr>
        <p:txBody>
          <a:bodyPr>
            <a:normAutofit/>
          </a:bodyPr>
          <a:lstStyle/>
          <a:p>
            <a:r>
              <a:rPr lang="en-GB" sz="2400" dirty="0"/>
              <a:t> Correlation </a:t>
            </a:r>
            <a:r>
              <a:rPr lang="hy-AM" sz="2400" dirty="0"/>
              <a:t>թեստը ցույց է տվել, որ աշխատավարձը կախված չէ  </a:t>
            </a:r>
            <a:r>
              <a:rPr lang="en-GB" sz="2400" dirty="0"/>
              <a:t>remote ratio-</a:t>
            </a:r>
            <a:r>
              <a:rPr lang="hy-AM" sz="2400" dirty="0"/>
              <a:t>ից: Քանի որ գործակիցը շատ մոտ է զրոին</a:t>
            </a:r>
            <a:r>
              <a:rPr lang="en-GB" sz="2400" dirty="0"/>
              <a:t> remote ratio </a:t>
            </a:r>
            <a:r>
              <a:rPr lang="hy-AM" sz="2400" dirty="0"/>
              <a:t>և </a:t>
            </a:r>
            <a:r>
              <a:rPr lang="en-GB" sz="2400" dirty="0"/>
              <a:t>salary </a:t>
            </a:r>
            <a:r>
              <a:rPr lang="hy-AM" sz="2400" dirty="0"/>
              <a:t>հարաբերակցությունը -0.064 է: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452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193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Science Salary</vt:lpstr>
      <vt:lpstr>Աշխատավարձի վերլուծությունը ըստ աշխատանքի վայրի</vt:lpstr>
      <vt:lpstr>Աշխատանքի կատեգորիաների վերլուծություն</vt:lpstr>
      <vt:lpstr>Աշխատավարձի վերլուծությունը ըստ երկրների</vt:lpstr>
      <vt:lpstr>Տարիների կտրվածքով աշխատավարձի վերլուծություն</vt:lpstr>
      <vt:lpstr>PowerPoint Presentation</vt:lpstr>
      <vt:lpstr>Աշխատավարձը ըստ զբաղվածության տեսակի և փորձի մակարդակի</vt:lpstr>
      <vt:lpstr>՛՛Փոքր տարածության մեջ շատ տեղեկություն՛՛ </vt:lpstr>
      <vt:lpstr>Correlation test</vt:lpstr>
      <vt:lpstr>T-Test</vt:lpstr>
      <vt:lpstr>Միջին աշատավարձը ըստ աշխարհամասերի</vt:lpstr>
      <vt:lpstr>Շնորհակալություն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 Voskanyan</dc:creator>
  <cp:lastModifiedBy>Ani Voskanyan</cp:lastModifiedBy>
  <cp:revision>1</cp:revision>
  <dcterms:created xsi:type="dcterms:W3CDTF">2024-06-03T10:34:00Z</dcterms:created>
  <dcterms:modified xsi:type="dcterms:W3CDTF">2024-06-05T18:14:43Z</dcterms:modified>
</cp:coreProperties>
</file>