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4c015b871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4c015b871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c015b871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c015b871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c015b871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c015b871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c015b871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c015b871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c015b871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c015b871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160274" y="83375"/>
            <a:ext cx="1672025" cy="8839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Développement Web 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E-commerce 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ING1 GI4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Sara Felgines, Mathéo Costa, Sarah Bergere et Anissa Aït Chadi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001100" y="3810325"/>
            <a:ext cx="11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6 juin 2023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4A86E8"/>
                </a:solidFill>
              </a:rPr>
              <a:t>Sommaire 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romanUcPeriod"/>
            </a:pPr>
            <a:r>
              <a:rPr lang="fr">
                <a:solidFill>
                  <a:srgbClr val="FFFFFF"/>
                </a:solidFill>
              </a:rPr>
              <a:t>Introduction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romanUcPeriod"/>
            </a:pPr>
            <a:r>
              <a:rPr lang="fr">
                <a:solidFill>
                  <a:srgbClr val="FFFFFF"/>
                </a:solidFill>
              </a:rPr>
              <a:t>Fonctionnalités techniques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romanUcPeriod"/>
            </a:pPr>
            <a:r>
              <a:rPr lang="fr">
                <a:solidFill>
                  <a:srgbClr val="FFFFFF"/>
                </a:solidFill>
              </a:rPr>
              <a:t>Fonctionnalités bonus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romanUcPeriod"/>
            </a:pPr>
            <a:r>
              <a:rPr lang="fr">
                <a:solidFill>
                  <a:srgbClr val="FFFFFF"/>
                </a:solidFill>
              </a:rPr>
              <a:t>Démonstration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romanUcPeriod"/>
            </a:pPr>
            <a:r>
              <a:rPr lang="fr">
                <a:solidFill>
                  <a:srgbClr val="FFFFFF"/>
                </a:solidFill>
              </a:rPr>
              <a:t>Difficultés rencontrées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romanUcPeriod"/>
            </a:pPr>
            <a:r>
              <a:rPr lang="fr">
                <a:solidFill>
                  <a:srgbClr val="FFFFFF"/>
                </a:solidFill>
              </a:rPr>
              <a:t>Questions/Réponses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4A86E8"/>
                </a:solidFill>
              </a:rPr>
              <a:t>Introduction 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fr">
                <a:solidFill>
                  <a:srgbClr val="F3F3F3"/>
                </a:solidFill>
              </a:rPr>
              <a:t>Marketplace</a:t>
            </a:r>
            <a:r>
              <a:rPr lang="fr">
                <a:solidFill>
                  <a:srgbClr val="F3F3F3"/>
                </a:solidFill>
              </a:rPr>
              <a:t> qui met en relation vendeur et client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fr">
                <a:solidFill>
                  <a:srgbClr val="F3F3F3"/>
                </a:solidFill>
              </a:rPr>
              <a:t>4 type d’utilisateurs : Client, Vendeur, Admin et Livreur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fr">
                <a:solidFill>
                  <a:srgbClr val="F3F3F3"/>
                </a:solidFill>
              </a:rPr>
              <a:t>Vente de produits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fr">
                <a:solidFill>
                  <a:srgbClr val="F3F3F3"/>
                </a:solidFill>
              </a:rPr>
              <a:t>Abonnement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fr">
                <a:solidFill>
                  <a:srgbClr val="F3F3F3"/>
                </a:solidFill>
              </a:rPr>
              <a:t>Livraison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fr">
                <a:solidFill>
                  <a:srgbClr val="F3F3F3"/>
                </a:solidFill>
              </a:rPr>
              <a:t>Analyse des ventes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4A86E8"/>
                </a:solidFill>
              </a:rPr>
              <a:t>Fonctionnalités bonus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19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fr">
                <a:solidFill>
                  <a:srgbClr val="F3F3F3"/>
                </a:solidFill>
              </a:rPr>
              <a:t>Nombre de vendeurs inscrits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fr">
                <a:solidFill>
                  <a:srgbClr val="F3F3F3"/>
                </a:solidFill>
              </a:rPr>
              <a:t>Ajouter des catégories de jeux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fr">
                <a:solidFill>
                  <a:srgbClr val="F3F3F3"/>
                </a:solidFill>
              </a:rPr>
              <a:t>Modifier le mot de passe du client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fr">
                <a:solidFill>
                  <a:srgbClr val="F3F3F3"/>
                </a:solidFill>
              </a:rPr>
              <a:t>Contacter l’admin 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fr">
                <a:solidFill>
                  <a:srgbClr val="F3F3F3"/>
                </a:solidFill>
              </a:rPr>
              <a:t>Accès aux messages reçus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fr">
                <a:solidFill>
                  <a:srgbClr val="F3F3F3"/>
                </a:solidFill>
              </a:rPr>
              <a:t>Télécharger sa facture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4A86E8"/>
                </a:solidFill>
              </a:rPr>
              <a:t>Démonstration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208" y="981701"/>
            <a:ext cx="7641578" cy="386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4A86E8"/>
                </a:solidFill>
              </a:rPr>
              <a:t>Questions/Réponses</a:t>
            </a:r>
            <a:endParaRPr b="1">
              <a:solidFill>
                <a:srgbClr val="4A86E8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800" y="1333250"/>
            <a:ext cx="47244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