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6" r:id="rId6"/>
    <p:sldId id="258" r:id="rId7"/>
    <p:sldId id="264" r:id="rId8"/>
    <p:sldId id="267" r:id="rId9"/>
    <p:sldId id="260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omide\Google%20Drive\Data%20Mining\Group%20Project\Ayomide's%20Branch\OurDataCorrec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omide\Downloads\JasmineNguyen_Dominant%20Religion_MP%20Religion%20Percentag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omide\Google%20Drive\Data%20Mining\Group%20Project\Ayomide's%20Branch\OurDataCorrec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[OurDataCorrected.xlsx]Sheet5!PivotTable7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 smtClean="0">
                <a:latin typeface="+mj-lt"/>
              </a:rPr>
              <a:t>PIE CHART SHOWING THE DISTRIBUTION</a:t>
            </a:r>
            <a:r>
              <a:rPr lang="en-US" baseline="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RELIGIONS OF MP'S</a:t>
            </a:r>
            <a:endParaRPr lang="en-US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2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3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4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5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7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8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9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10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12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13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  <c:pivotFmt>
        <c:idx val="14"/>
        <c:spPr>
          <a:solidFill>
            <a:schemeClr val="accent1"/>
          </a:solidFill>
          <a:ln w="19050" cap="flat" cmpd="sng" algn="ctr">
            <a:solidFill>
              <a:schemeClr val="lt1"/>
            </a:solidFill>
            <a:round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dPt>
          <c:cat>
            <c:strRef>
              <c:f>Sheet5!$A$4:$A$8</c:f>
              <c:strCache>
                <c:ptCount val="4"/>
                <c:pt idx="0">
                  <c:v>Christian</c:v>
                </c:pt>
                <c:pt idx="1">
                  <c:v>Eckankar</c:v>
                </c:pt>
                <c:pt idx="2">
                  <c:v>Islam</c:v>
                </c:pt>
                <c:pt idx="3">
                  <c:v>Unkn</c:v>
                </c:pt>
              </c:strCache>
            </c:strRef>
          </c:cat>
          <c:val>
            <c:numRef>
              <c:f>Sheet5!$B$4:$B$8</c:f>
              <c:numCache>
                <c:formatCode>General</c:formatCode>
                <c:ptCount val="4"/>
                <c:pt idx="0">
                  <c:v>234</c:v>
                </c:pt>
                <c:pt idx="1">
                  <c:v>1</c:v>
                </c:pt>
                <c:pt idx="2">
                  <c:v>39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dirty="0" smtClean="0">
                <a:latin typeface="+mj-lt"/>
              </a:rPr>
              <a:t>PIE CHART SHOWING DISTRIBUTION OF MP’S WHO ARE OF THE SAME RELIGION AS MOST PEOPLE IN THEIR CONSTITUENCIES</a:t>
            </a:r>
            <a:endParaRPr lang="en-US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'[JasmineNguyen_Dominant Religion_MP Religion Percentage.xlsx]Sheet1'!$C$278:$C$279</c:f>
              <c:strCache>
                <c:ptCount val="2"/>
                <c:pt idx="0">
                  <c:v>Same as their Constituency</c:v>
                </c:pt>
                <c:pt idx="1">
                  <c:v>Different from their Constituency</c:v>
                </c:pt>
              </c:strCache>
            </c:strRef>
          </c:cat>
          <c:val>
            <c:numRef>
              <c:f>'[JasmineNguyen_Dominant Religion_MP Religion Percentage.xlsx]Sheet1'!$D$278:$D$279</c:f>
              <c:numCache>
                <c:formatCode>0.0%</c:formatCode>
                <c:ptCount val="2"/>
                <c:pt idx="0">
                  <c:v>0.89800000000000002</c:v>
                </c:pt>
                <c:pt idx="1">
                  <c:v>0.10199999999999998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[OurDataCorrected.xlsx]Sheet3!PivotTable2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COLUMN CHART SHOWING THE PROPORTIONS OF THE DOMINANT RELIGION IN CONSTITUENCIES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Christian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0.00%</c:formatCode>
                <c:ptCount val="1"/>
                <c:pt idx="0">
                  <c:v>0.82181818181818178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Islam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0.00%</c:formatCode>
                <c:ptCount val="1"/>
                <c:pt idx="0">
                  <c:v>0.14181818181818182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Traditionalist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0.00%</c:formatCode>
                <c:ptCount val="1"/>
                <c:pt idx="0">
                  <c:v>3.6363636363636362E-2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80903584"/>
        <c:axId val="-80903040"/>
      </c:barChart>
      <c:catAx>
        <c:axId val="-809035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Religion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80903040"/>
        <c:crosses val="autoZero"/>
        <c:auto val="1"/>
        <c:lblAlgn val="ctr"/>
        <c:lblOffset val="100"/>
        <c:noMultiLvlLbl val="0"/>
      </c:catAx>
      <c:valAx>
        <c:axId val="-8090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90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2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5A40-AB1C-4CD8-87A2-52DDFF0C9332}" type="datetimeFigureOut">
              <a:rPr lang="en-US" smtClean="0"/>
              <a:t>05-12-16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D172-8356-406A-99C8-211A0E674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789363"/>
              </p:ext>
            </p:extLst>
          </p:nvPr>
        </p:nvGraphicFramePr>
        <p:xfrm>
          <a:off x="1930496" y="839594"/>
          <a:ext cx="8760950" cy="526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8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EXPLORING THE RELATIONSHIP BETWEEN RELIGION AND MPS CONSTITUENCIES IN GHANA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925491"/>
            <a:ext cx="103678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Our research consisted of a number of sources from Google </a:t>
            </a:r>
            <a:r>
              <a:rPr lang="en-US" sz="3200" dirty="0" smtClean="0">
                <a:latin typeface="+mj-lt"/>
              </a:rPr>
              <a:t>Maps, Ghana </a:t>
            </a:r>
            <a:r>
              <a:rPr lang="en-US" sz="3200" dirty="0" smtClean="0">
                <a:latin typeface="+mj-lt"/>
              </a:rPr>
              <a:t>Statistical </a:t>
            </a:r>
            <a:r>
              <a:rPr lang="en-US" sz="3200" dirty="0" smtClean="0">
                <a:latin typeface="+mj-lt"/>
              </a:rPr>
              <a:t>Service and Parliament of Ghana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We used a variety of tools in analyzing and representing our data graphically. These were Tableau, Excel, Google </a:t>
            </a:r>
            <a:r>
              <a:rPr lang="en-US" sz="3200" dirty="0" smtClean="0">
                <a:latin typeface="+mj-lt"/>
              </a:rPr>
              <a:t>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r>
              <a:rPr lang="en-US" sz="3200" b="1" dirty="0" smtClean="0">
                <a:latin typeface="+mj-lt"/>
              </a:rPr>
              <a:t>Group </a:t>
            </a:r>
            <a:r>
              <a:rPr lang="en-US" sz="3200" b="1" dirty="0" smtClean="0">
                <a:latin typeface="+mj-lt"/>
              </a:rPr>
              <a:t>Members: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Ayomide Adelaja, Emmanuel Annor</a:t>
            </a:r>
            <a:r>
              <a:rPr lang="en-US" sz="3200" dirty="0">
                <a:latin typeface="+mj-lt"/>
              </a:rPr>
              <a:t>, Ngan “Jasmine” </a:t>
            </a:r>
            <a:r>
              <a:rPr lang="en-US" sz="3200" dirty="0" smtClean="0">
                <a:latin typeface="+mj-lt"/>
              </a:rPr>
              <a:t>Nguyen, Husein Shahadu, </a:t>
            </a:r>
            <a:r>
              <a:rPr lang="en-US" sz="3200" dirty="0" err="1" smtClean="0">
                <a:latin typeface="+mj-lt"/>
              </a:rPr>
              <a:t>Momodou</a:t>
            </a:r>
            <a:r>
              <a:rPr lang="en-US" sz="3200" dirty="0" smtClean="0">
                <a:latin typeface="+mj-lt"/>
              </a:rPr>
              <a:t> K. Sowe</a:t>
            </a:r>
          </a:p>
        </p:txBody>
      </p:sp>
    </p:spTree>
    <p:extLst>
      <p:ext uri="{BB962C8B-B14F-4D97-AF65-F5344CB8AC3E}">
        <p14:creationId xmlns:p14="http://schemas.microsoft.com/office/powerpoint/2010/main" val="347774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405783"/>
            <a:ext cx="1036780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Almost 90% of MP’s practice the same faith as most of the people in their constituency. Politicians could use this to their advantage as it looks like there is a high probability that a candidates religion increases their chance of </a:t>
            </a:r>
            <a:r>
              <a:rPr lang="en-US" sz="3200" dirty="0" smtClean="0">
                <a:latin typeface="+mj-lt"/>
              </a:rPr>
              <a:t>winning</a:t>
            </a:r>
          </a:p>
          <a:p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10 Constituencies had their dominant faith as Traditionalist; that’s 3.64% of all </a:t>
            </a:r>
            <a:r>
              <a:rPr lang="en-US" sz="3200" dirty="0" smtClean="0">
                <a:latin typeface="+mj-lt"/>
              </a:rPr>
              <a:t>constituencies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The Dominant Religion of MP’s in Ghana is Christianity, with around 85% of MP’s being </a:t>
            </a:r>
            <a:r>
              <a:rPr lang="en-US" sz="3200" dirty="0" smtClean="0">
                <a:latin typeface="+mj-lt"/>
              </a:rPr>
              <a:t>Christian</a:t>
            </a:r>
          </a:p>
          <a:p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Christianity is the dominant religion in many constituencies.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60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25575"/>
              </p:ext>
            </p:extLst>
          </p:nvPr>
        </p:nvGraphicFramePr>
        <p:xfrm>
          <a:off x="1601370" y="580289"/>
          <a:ext cx="9118212" cy="542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14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819833"/>
              </p:ext>
            </p:extLst>
          </p:nvPr>
        </p:nvGraphicFramePr>
        <p:xfrm>
          <a:off x="2476500" y="205740"/>
          <a:ext cx="7239000" cy="644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83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18" y="232116"/>
            <a:ext cx="11189164" cy="63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6" y="650382"/>
            <a:ext cx="11164408" cy="55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4" y="225084"/>
            <a:ext cx="11192256" cy="62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8" y="292090"/>
            <a:ext cx="11093004" cy="62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5" y="650382"/>
            <a:ext cx="10889090" cy="55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0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68"/>
            <a:ext cx="12192000" cy="63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THE RELATIONSHIP BETWEEN RELIGION AND MPS CONSTITUENCIES IN GHANA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 Adelaja</dc:creator>
  <cp:lastModifiedBy>Ayomide Adelaja</cp:lastModifiedBy>
  <cp:revision>16</cp:revision>
  <dcterms:created xsi:type="dcterms:W3CDTF">2016-12-05T10:32:39Z</dcterms:created>
  <dcterms:modified xsi:type="dcterms:W3CDTF">2016-12-05T15:57:04Z</dcterms:modified>
</cp:coreProperties>
</file>