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5BE6"/>
    <a:srgbClr val="8A5B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93371-8FCD-3D67-B0E7-765276D6A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971E76-929C-3FD7-940F-55EE4CEE5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E156F-621A-F66B-E893-3D195C29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83E8-B02C-4A2F-A688-4EDC2CD05C35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9A239-4085-E700-453C-02D50CD1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682796-6090-D2B6-96E2-3F6A2671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6C76-74BF-47F0-883B-5436C7DA4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4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18674-C701-8BA0-0B3A-EA3AC20F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91153A-366D-1518-666A-8A8B4FBE1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D7922-791E-3F60-D090-B5A4E065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83E8-B02C-4A2F-A688-4EDC2CD05C35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0C860-6A4C-4C4A-0BDF-92BA79DF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339FFE-8C5D-E17E-C85F-D0064AD2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6C76-74BF-47F0-883B-5436C7DA4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50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14DF8A-2C4C-BB6F-E8AA-6279BC153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C2EE3E-B3D9-6DF7-FD9F-ABFDB8533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878051-8195-9188-7924-3393E059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83E8-B02C-4A2F-A688-4EDC2CD05C35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89A49-ACFD-1983-05F8-D2F3DFB0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F6AC7-7CF5-5358-77BA-2BF3F7C1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6C76-74BF-47F0-883B-5436C7DA4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2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DB349-ECB1-AD21-8798-959D6AE9F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CDA96-FDE5-1D72-082F-C60C2B88D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245319-695B-7BA8-98C0-45EAFE4FB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83E8-B02C-4A2F-A688-4EDC2CD05C35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86173-54DF-B690-DA85-2A7ABCAB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B06D8-49F1-5444-4E8F-A4C481D1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6C76-74BF-47F0-883B-5436C7DA4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39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EF139-AB50-DCA1-F497-34047D6A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B5C05-602B-5F33-A547-627FA7449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0439D-B4D9-C280-2872-1A7F3EDB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83E8-B02C-4A2F-A688-4EDC2CD05C35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97AE2-1A45-D3AC-6002-2B4A860C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18821-9EA9-C848-AE11-5860027A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6C76-74BF-47F0-883B-5436C7DA4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66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5936E-1001-56AC-1BCC-F92AEB5F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438BF5-C1FD-D9C8-1571-E98829070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70E6BD-CCFE-4287-992D-B1D22A676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2AC973-E77D-F34A-5B83-DB0075E7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83E8-B02C-4A2F-A688-4EDC2CD05C35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7414A-AFEF-DA98-2E27-5FED9AA8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09DAB7-ACC1-DB58-1FCD-CAE3D236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6C76-74BF-47F0-883B-5436C7DA4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9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7313F-1ED5-5B95-4072-EF3D0CA0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380C86-A56E-826D-AF08-9D887E32C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FB78AE-2C97-3F4B-01B5-8BCEACFB7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96DC8C-164D-0769-D617-561B19634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DC3485-3886-7466-AC4B-3C08999E3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FA1B30-8BC8-55A9-EDB5-78C15916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83E8-B02C-4A2F-A688-4EDC2CD05C35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293161-77E3-5BEF-E976-ABF3D880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A79C72-B765-4F1D-98AB-F21F9137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6C76-74BF-47F0-883B-5436C7DA4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374C8-7A42-DB6C-369F-3C33DAB5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79F0B8-A797-4A98-E803-260DA9C4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83E8-B02C-4A2F-A688-4EDC2CD05C35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7BBDCF-ADC4-802B-F4B3-0A050EDF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817331-E876-B1A2-DC6D-F492B850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6C76-74BF-47F0-883B-5436C7DA4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34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75875A-7667-D4ED-C6D1-1E139A67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83E8-B02C-4A2F-A688-4EDC2CD05C35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686EB0-167D-1121-3A3B-7EA264B7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AADF7D-FED3-34B0-F842-96291365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6C76-74BF-47F0-883B-5436C7DA4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27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A6A44-5DB1-C891-72AD-A9FAEDE7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2E28B-511C-D78F-D2C5-285E5FA22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9071A9-DEBD-BB55-D281-710AC07E8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C67D8E-319C-DDA6-F8A9-D0FADFCA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83E8-B02C-4A2F-A688-4EDC2CD05C35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8314B2-5833-9F3E-32E3-C3802EEC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A44089-824A-C484-A123-5DF65653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6C76-74BF-47F0-883B-5436C7DA4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DAD05-83FF-26BB-3B0F-76765EBF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0093E4-3FC2-6616-1381-66807972E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E9D87F-8394-FBE5-1115-9D013DC09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45B2CF-B295-3B6F-CE21-6516E144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83E8-B02C-4A2F-A688-4EDC2CD05C35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74ADED-0318-1ED1-F447-E41FC22E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4825CA-EE77-5B05-48F1-A8CE646E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6C76-74BF-47F0-883B-5436C7DA4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42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4EBB45-5037-D22E-2DC1-0283553D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FFF78A-2CAD-44DA-4932-A38FB86BC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970A1-9A03-2F75-468E-18E4AF846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183E8-B02C-4A2F-A688-4EDC2CD05C35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C55CA-FB93-729F-C7EB-8C1AF7E10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38E8F-A8C6-2E2C-6DD9-7EB2EAE1E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16C76-74BF-47F0-883B-5436C7DA44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9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93554-BF10-D70D-259A-FD73D1221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637501-8D49-2333-C6D6-3AB56BAF9A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78BBCA-0317-2D36-4C39-BC95CD8A3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EBBE0C3-45D6-AA1F-F699-A99C7B0AFA24}"/>
              </a:ext>
            </a:extLst>
          </p:cNvPr>
          <p:cNvCxnSpPr/>
          <p:nvPr/>
        </p:nvCxnSpPr>
        <p:spPr>
          <a:xfrm>
            <a:off x="0" y="960584"/>
            <a:ext cx="12192000" cy="0"/>
          </a:xfrm>
          <a:prstGeom prst="line">
            <a:avLst/>
          </a:prstGeom>
          <a:ln w="38100">
            <a:solidFill>
              <a:srgbClr val="8A5BE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图形 9" descr="条形图 纯色填充">
            <a:extLst>
              <a:ext uri="{FF2B5EF4-FFF2-40B4-BE49-F238E27FC236}">
                <a16:creationId xmlns:a16="http://schemas.microsoft.com/office/drawing/2014/main" id="{C7D1D3C5-B1EE-6E6D-3DEA-37024F540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803" y="302221"/>
            <a:ext cx="376507" cy="37650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E241F29-EBC5-7645-73B9-910F53FDEBE5}"/>
              </a:ext>
            </a:extLst>
          </p:cNvPr>
          <p:cNvSpPr txBox="1"/>
          <p:nvPr/>
        </p:nvSpPr>
        <p:spPr>
          <a:xfrm>
            <a:off x="694440" y="67073"/>
            <a:ext cx="38681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8A5BE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动漫数据分析</a:t>
            </a:r>
          </a:p>
        </p:txBody>
      </p:sp>
    </p:spTree>
    <p:extLst>
      <p:ext uri="{BB962C8B-B14F-4D97-AF65-F5344CB8AC3E}">
        <p14:creationId xmlns:p14="http://schemas.microsoft.com/office/powerpoint/2010/main" val="351451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黑体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文杰 巫</dc:creator>
  <cp:lastModifiedBy>文杰 巫</cp:lastModifiedBy>
  <cp:revision>3</cp:revision>
  <dcterms:created xsi:type="dcterms:W3CDTF">2025-06-22T05:25:28Z</dcterms:created>
  <dcterms:modified xsi:type="dcterms:W3CDTF">2025-06-22T06:02:36Z</dcterms:modified>
</cp:coreProperties>
</file>