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Cloete" initials="AC" lastIdx="1" clrIdx="0">
    <p:extLst>
      <p:ext uri="{19B8F6BF-5375-455C-9EA6-DF929625EA0E}">
        <p15:presenceInfo xmlns:p15="http://schemas.microsoft.com/office/powerpoint/2012/main" userId="fcf2d018162d9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E802E-065D-46A9-8960-843A6AE93032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6923-A0B6-4BE7-98A3-186B80EFE1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047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6923-A0B6-4BE7-98A3-186B80EFE17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94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735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867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6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523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248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494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256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136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748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24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1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56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792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822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4821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791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43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E45F90-36B9-4C94-B531-7EFCF844EEB1}" type="datetimeFigureOut">
              <a:rPr lang="en-ZA" smtClean="0"/>
              <a:t>2018/10/09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5A406-33FD-46D9-BD2A-CEAE5267A3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228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8180-1B82-48EC-9654-F70BE3A73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JB Express Courier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B8A12-F893-4566-B0DE-2E5AFEDC9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Andrea Cloete Z46WWQH76</a:t>
            </a:r>
          </a:p>
        </p:txBody>
      </p:sp>
    </p:spTree>
    <p:extLst>
      <p:ext uri="{BB962C8B-B14F-4D97-AF65-F5344CB8AC3E}">
        <p14:creationId xmlns:p14="http://schemas.microsoft.com/office/powerpoint/2010/main" val="1880824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6285-EDF2-4189-BCB8-DF237C5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71" y="386773"/>
            <a:ext cx="9404723" cy="1400530"/>
          </a:xfrm>
        </p:spPr>
        <p:txBody>
          <a:bodyPr/>
          <a:lstStyle/>
          <a:p>
            <a:pPr algn="ctr"/>
            <a:r>
              <a:rPr lang="en-ZA" sz="6000" dirty="0"/>
              <a:t>About the system</a:t>
            </a:r>
          </a:p>
        </p:txBody>
      </p:sp>
      <p:pic>
        <p:nvPicPr>
          <p:cNvPr id="12" name="Graphic 11" descr="Information">
            <a:extLst>
              <a:ext uri="{FF2B5EF4-FFF2-40B4-BE49-F238E27FC236}">
                <a16:creationId xmlns:a16="http://schemas.microsoft.com/office/drawing/2014/main" id="{87684A54-64AC-43DF-A751-BAD2CC1E5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2355" y="205727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612A4D-8289-4DF3-8436-C8362C582A61}"/>
              </a:ext>
            </a:extLst>
          </p:cNvPr>
          <p:cNvSpPr txBox="1"/>
          <p:nvPr/>
        </p:nvSpPr>
        <p:spPr>
          <a:xfrm>
            <a:off x="6131539" y="2073936"/>
            <a:ext cx="2070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Register a client at JB Express courier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4E8FB-DD21-4E10-BE22-DA16E306B220}"/>
              </a:ext>
            </a:extLst>
          </p:cNvPr>
          <p:cNvSpPr txBox="1"/>
          <p:nvPr/>
        </p:nvSpPr>
        <p:spPr>
          <a:xfrm>
            <a:off x="2467314" y="3383280"/>
            <a:ext cx="2014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Contact information about JB Express courier services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026B-FB3A-4B97-8AC9-266DCF21A2C3}"/>
              </a:ext>
            </a:extLst>
          </p:cNvPr>
          <p:cNvSpPr txBox="1"/>
          <p:nvPr/>
        </p:nvSpPr>
        <p:spPr>
          <a:xfrm>
            <a:off x="2467313" y="4719116"/>
            <a:ext cx="222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Direct communication to JB Express courier services</a:t>
            </a:r>
          </a:p>
        </p:txBody>
      </p:sp>
      <p:pic>
        <p:nvPicPr>
          <p:cNvPr id="21" name="Graphic 20" descr="Telephone">
            <a:extLst>
              <a:ext uri="{FF2B5EF4-FFF2-40B4-BE49-F238E27FC236}">
                <a16:creationId xmlns:a16="http://schemas.microsoft.com/office/drawing/2014/main" id="{A4D63DE1-1355-46F8-866E-4CC8B62BD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0332" y="3377264"/>
            <a:ext cx="914400" cy="914400"/>
          </a:xfrm>
          <a:prstGeom prst="rect">
            <a:avLst/>
          </a:prstGeom>
        </p:spPr>
      </p:pic>
      <p:pic>
        <p:nvPicPr>
          <p:cNvPr id="29" name="Graphic 28" descr="Add">
            <a:extLst>
              <a:ext uri="{FF2B5EF4-FFF2-40B4-BE49-F238E27FC236}">
                <a16:creationId xmlns:a16="http://schemas.microsoft.com/office/drawing/2014/main" id="{CDE41305-075A-4871-A903-032DAEE2D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0026" y="2051910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73125D-4704-44CE-B46F-D613D01A9865}"/>
              </a:ext>
            </a:extLst>
          </p:cNvPr>
          <p:cNvSpPr txBox="1"/>
          <p:nvPr/>
        </p:nvSpPr>
        <p:spPr>
          <a:xfrm>
            <a:off x="2467313" y="2047445"/>
            <a:ext cx="201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Information about JB Express courier services</a:t>
            </a:r>
          </a:p>
        </p:txBody>
      </p:sp>
      <p:pic>
        <p:nvPicPr>
          <p:cNvPr id="32" name="Graphic 31" descr="Users">
            <a:extLst>
              <a:ext uri="{FF2B5EF4-FFF2-40B4-BE49-F238E27FC236}">
                <a16:creationId xmlns:a16="http://schemas.microsoft.com/office/drawing/2014/main" id="{483ED5BA-D043-459F-B633-57F415F9BF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1426" y="2197592"/>
            <a:ext cx="914400" cy="914400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62F3C5AB-7EA9-4629-921A-7FF2B180C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1426" y="341911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C88E160-8433-4EDD-A852-DEE42CF53890}"/>
              </a:ext>
            </a:extLst>
          </p:cNvPr>
          <p:cNvSpPr txBox="1"/>
          <p:nvPr/>
        </p:nvSpPr>
        <p:spPr>
          <a:xfrm>
            <a:off x="6105035" y="3414647"/>
            <a:ext cx="1944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to JB Express courier services account</a:t>
            </a:r>
          </a:p>
        </p:txBody>
      </p: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1236597C-28D3-433B-A331-0A1078AC3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72046" y="4930742"/>
            <a:ext cx="765650" cy="765650"/>
          </a:xfrm>
          <a:prstGeom prst="rect">
            <a:avLst/>
          </a:prstGeom>
        </p:spPr>
      </p:pic>
      <p:pic>
        <p:nvPicPr>
          <p:cNvPr id="38" name="Graphic 37" descr="Pencil">
            <a:extLst>
              <a:ext uri="{FF2B5EF4-FFF2-40B4-BE49-F238E27FC236}">
                <a16:creationId xmlns:a16="http://schemas.microsoft.com/office/drawing/2014/main" id="{D983427E-D7F2-4B91-9B07-533A6354B5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89568" y="4956973"/>
            <a:ext cx="415467" cy="41546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82D1A39-D671-4104-8127-DDBC45980C0C}"/>
              </a:ext>
            </a:extLst>
          </p:cNvPr>
          <p:cNvSpPr txBox="1"/>
          <p:nvPr/>
        </p:nvSpPr>
        <p:spPr>
          <a:xfrm>
            <a:off x="6105035" y="4773062"/>
            <a:ext cx="181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Edit JB Express courier services account</a:t>
            </a:r>
          </a:p>
        </p:txBody>
      </p:sp>
      <p:pic>
        <p:nvPicPr>
          <p:cNvPr id="41" name="Graphic 40" descr="Box trolley">
            <a:extLst>
              <a:ext uri="{FF2B5EF4-FFF2-40B4-BE49-F238E27FC236}">
                <a16:creationId xmlns:a16="http://schemas.microsoft.com/office/drawing/2014/main" id="{89BF1E6D-6FEB-4537-94DD-768835C77A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57905" y="2177971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018DA4-1C6C-47B4-9A66-FDCFBBA01A3D}"/>
              </a:ext>
            </a:extLst>
          </p:cNvPr>
          <p:cNvSpPr txBox="1"/>
          <p:nvPr/>
        </p:nvSpPr>
        <p:spPr>
          <a:xfrm>
            <a:off x="9414764" y="2055582"/>
            <a:ext cx="1967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New booking to the JB Express courier services account</a:t>
            </a:r>
          </a:p>
        </p:txBody>
      </p:sp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45985EB8-B7A4-4B55-BBEB-B36013BD1F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7236" y="3707823"/>
            <a:ext cx="695738" cy="695738"/>
          </a:xfrm>
          <a:prstGeom prst="rect">
            <a:avLst/>
          </a:prstGeom>
        </p:spPr>
      </p:pic>
      <p:pic>
        <p:nvPicPr>
          <p:cNvPr id="46" name="Graphic 45" descr="Single gear">
            <a:extLst>
              <a:ext uri="{FF2B5EF4-FFF2-40B4-BE49-F238E27FC236}">
                <a16:creationId xmlns:a16="http://schemas.microsoft.com/office/drawing/2014/main" id="{1E3DA34C-9A9F-4753-A49C-842C19D623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15105" y="3432842"/>
            <a:ext cx="622850" cy="6228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4AAFC04-E213-48A4-B02D-B52ACEF59391}"/>
              </a:ext>
            </a:extLst>
          </p:cNvPr>
          <p:cNvSpPr txBox="1"/>
          <p:nvPr/>
        </p:nvSpPr>
        <p:spPr>
          <a:xfrm>
            <a:off x="9437955" y="3387795"/>
            <a:ext cx="215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to a JB Express courier services admin  account</a:t>
            </a:r>
          </a:p>
        </p:txBody>
      </p:sp>
      <p:pic>
        <p:nvPicPr>
          <p:cNvPr id="53" name="Graphic 52" descr="Network">
            <a:extLst>
              <a:ext uri="{FF2B5EF4-FFF2-40B4-BE49-F238E27FC236}">
                <a16:creationId xmlns:a16="http://schemas.microsoft.com/office/drawing/2014/main" id="{3E533DCE-01CD-42C3-8A50-DD11A376BE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30793" y="4723275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B95CEAA-CCE0-4B81-8D05-79AF0B61AD67}"/>
              </a:ext>
            </a:extLst>
          </p:cNvPr>
          <p:cNvSpPr txBox="1"/>
          <p:nvPr/>
        </p:nvSpPr>
        <p:spPr>
          <a:xfrm>
            <a:off x="9414764" y="4718810"/>
            <a:ext cx="2329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Management of bookings to JB Express courier services </a:t>
            </a:r>
          </a:p>
        </p:txBody>
      </p:sp>
      <p:pic>
        <p:nvPicPr>
          <p:cNvPr id="56" name="Graphic 55" descr="Speech">
            <a:extLst>
              <a:ext uri="{FF2B5EF4-FFF2-40B4-BE49-F238E27FC236}">
                <a16:creationId xmlns:a16="http://schemas.microsoft.com/office/drawing/2014/main" id="{A80DC43D-89B8-4E18-900E-C2A8E2DB00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72355" y="48563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/>
      <p:bldP spid="19" grpId="0"/>
      <p:bldP spid="30" grpId="0"/>
      <p:bldP spid="35" grpId="0"/>
      <p:bldP spid="39" grpId="0"/>
      <p:bldP spid="42" grpId="0"/>
      <p:bldP spid="47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49F5-44EC-456B-BA7A-58AFC5A1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1" y="206114"/>
            <a:ext cx="10018713" cy="1752599"/>
          </a:xfrm>
        </p:spPr>
        <p:txBody>
          <a:bodyPr/>
          <a:lstStyle/>
          <a:p>
            <a:r>
              <a:rPr lang="en-ZA" sz="6000" dirty="0"/>
              <a:t>References</a:t>
            </a:r>
            <a:br>
              <a:rPr lang="en-ZA" dirty="0"/>
            </a:b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7CF55D-072A-401E-BD0D-DA8D3222D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4613" y="1082413"/>
            <a:ext cx="9593421" cy="513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Domantas, 2017.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Hostinger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https://www.hostinger.com/tutorials/mysql/how-to-export-mysql-database-using-phpmyadmin#gref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08 10 2018].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Ernst, M., 2005.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Homes.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https://homes.cs.washington.edu/~mernst/advice/giving-talk.html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08 10 2018].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Fujimoto, M., 2018.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https://developer.mozilla.org/en-US/docs/Learn/HTML/Forms/Form_validation.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https://developer.mozilla.org/en-US/docs/Learn/HTML/Forms/Form_validation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09 10 2018].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Ghahrai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A., 2018.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Testing Excellence.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https://www.testingexcellence.com/testing-e-commerce-websites/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08 10 2018].</a:t>
            </a:r>
            <a:endParaRPr kumimoji="0" lang="en-ZA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4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D6843-87BF-4971-A91A-DF88D163A57C}"/>
              </a:ext>
            </a:extLst>
          </p:cNvPr>
          <p:cNvSpPr/>
          <p:nvPr/>
        </p:nvSpPr>
        <p:spPr>
          <a:xfrm>
            <a:off x="1948721" y="751344"/>
            <a:ext cx="91589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Kedzie, N., 2008. </a:t>
            </a: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MSU Edu.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lang="en-US" altLang="en-US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https://msu.edu/~urban/sme865/resources/embedded_pdf.html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09 10 2018].</a:t>
            </a:r>
            <a:endParaRPr lang="en-ZA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Mikoluk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K., 2013. </a:t>
            </a: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Udemy.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lang="en-US" altLang="en-US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https://blog.udemy.com/xampp-tutorial/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08 10 2018].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Reed, G., 2017. </a:t>
            </a: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Ethos3.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lang="en-US" altLang="en-US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https://www.ethos3.com/2017/01/the-key-to-managing-presentation-time/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08 10 2018].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Smith, B., 2018. </a:t>
            </a:r>
            <a:r>
              <a:rPr lang="en-US" altLang="en-US" i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SearchEngine</a:t>
            </a: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lang="en-US" altLang="en-US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https://www.searchenginejournal.com/how-to-launch-new-website/269703/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08 10 2018].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Vogel, C., 2018. </a:t>
            </a:r>
            <a:r>
              <a:rPr lang="en-US" altLang="en-US" i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Owlcation</a:t>
            </a: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[Online] 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lang="en-US" altLang="en-US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https://owlcation.com/humanities/How-to-Write-a-User-Manual</a:t>
            </a:r>
            <a:b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[Accessed 09 10 2018].</a:t>
            </a:r>
            <a:endParaRPr lang="en-Z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2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100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JB Express Courier Services</vt:lpstr>
      <vt:lpstr>About the system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 Express Courier</dc:title>
  <dc:creator>Andrea Cloete</dc:creator>
  <cp:lastModifiedBy>Andrea Cloete</cp:lastModifiedBy>
  <cp:revision>11</cp:revision>
  <dcterms:created xsi:type="dcterms:W3CDTF">2018-10-08T21:11:35Z</dcterms:created>
  <dcterms:modified xsi:type="dcterms:W3CDTF">2018-10-09T15:31:03Z</dcterms:modified>
</cp:coreProperties>
</file>