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18D9874-8AE2-43AB-83E3-F4FD7A8508A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Soma de Vendas por Produto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Soma de vendas por Ano, Mês e Segmento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slicer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Média de preço de vendas por Produto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card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card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Soma de Lucro por País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Soma de Lucro por Ano e Mês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Soma de Vendas por país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Soma de Vendas por País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Soma de Lucro por Segmento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Soma de Lucro por País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B021AF-7B19-46D1-A4DE-76317F0A94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30CE2D-8B9F-4A7E-87F8-4C85EDBE70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AA4F89-D93E-4C6C-BCCE-DBD6EE8CB6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164F06-7F13-48DB-85C6-E776EA70EE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67BBAD-D83C-4AAA-A58F-F27FE1560E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186AD3-9D1D-405C-B94A-5492060DC2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1786F5-01AE-4652-A552-0A64000FFC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5FF0EC-64CE-47AC-AB90-97A46A2CFE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013CA1-E66F-4693-AD69-435F4FD0C5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9584BF-C4BE-498C-AD58-E1ED7C8A37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1523CA-24D1-4DDE-B4E2-52EA3C9031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35F8BC-7AA7-432D-BE1C-33CDE12B61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987BCC-89F2-4E05-A97E-10EDF0AAD7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11AF15-8D17-4148-8BEC-04F3D9F055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8C56CD-3694-43A9-ACA3-6248CE14CC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722D91-0F0B-4ECA-A87E-AB86AC2CAF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B63F4B-EFC7-40F8-9B47-BA2AD5035D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B346EF-3D56-4B80-9666-8E32B687BD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C5B4C8-F978-4B11-B942-784D9272DE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9FA91D-A5AB-4BBC-B4C5-10F15D5662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5C0D0A-3546-4DCC-A20B-311118D140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ADB981-B4F0-42B5-A4A1-DD61B8715A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9F0378-12A0-4E2B-B0FB-7ECAE3EBCC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3567F1-3CA3-4558-A04C-91CF83106C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F6ECAB-8718-4B7E-BD23-604B9512C8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5BE902-D8B2-4B36-A3FC-1B1713D630D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app.powerbi.com/groups/me/reports/1ccb8f52-4d8d-4b80-a498-7f144cf69516?pbi_source=PowerPoint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app.powerbi.com/groups/me/reports/1ccb8f52-4d8d-4b80-a498-7f144cf69516?pbi_source=PowerPoint" TargetMode="External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1ccb8f52-4d8d-4b80-a498-7f144cf69516/?pbi_source=PowerPoint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1ccb8f52-4d8d-4b80-a498-7f144cf69516/?pbi_source=PowerPoin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1ccb8f52-4d8d-4b80-a498-7f144cf69516/?pbi_source=PowerPoint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e8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160000" y="2280240"/>
            <a:ext cx="8100000" cy="1679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059"/>
                <a:ea typeface="Segoe UI Light"/>
              </a:rPr>
              <a:t>Projeto em Power BI para análise de Vendas em diferentes segmentos</a:t>
            </a:r>
            <a:endParaRPr b="1" lang="en-US" sz="2800" spc="-1" strike="noStrike">
              <a:solidFill>
                <a:srgbClr val="ffffff"/>
              </a:solidFill>
              <a:latin typeface="C059"/>
            </a:endParaRPr>
          </a:p>
        </p:txBody>
      </p:sp>
      <p:sp>
        <p:nvSpPr>
          <p:cNvPr id="91" name="Text Placeholder 2"/>
          <p:cNvSpPr/>
          <p:nvPr/>
        </p:nvSpPr>
        <p:spPr>
          <a:xfrm>
            <a:off x="312480" y="6300000"/>
            <a:ext cx="14875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 u="sng">
                <a:solidFill>
                  <a:srgbClr val="0563c1"/>
                </a:solidFill>
                <a:uFillTx/>
                <a:latin typeface="Segoe UI"/>
                <a:ea typeface="Segoe UI"/>
                <a:hlinkClick r:id="rId2"/>
              </a:rPr>
              <a:t>View in Power BI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92" name="Picture 15" descr="Microsoft Power BI"/>
          <p:cNvPicPr/>
          <p:nvPr/>
        </p:nvPicPr>
        <p:blipFill>
          <a:blip r:embed="rId3"/>
          <a:stretch/>
        </p:blipFill>
        <p:spPr>
          <a:xfrm>
            <a:off x="203400" y="180000"/>
            <a:ext cx="2316600" cy="40140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17" descr=""/>
          <p:cNvPicPr/>
          <p:nvPr/>
        </p:nvPicPr>
        <p:blipFill>
          <a:blip r:embed="rId4"/>
          <a:stretch/>
        </p:blipFill>
        <p:spPr>
          <a:xfrm>
            <a:off x="2139840" y="3694320"/>
            <a:ext cx="161640" cy="15264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312480" y="6390720"/>
            <a:ext cx="14396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 u="sng">
                <a:solidFill>
                  <a:srgbClr val="0563c1"/>
                </a:solidFill>
                <a:uFillTx/>
                <a:latin typeface="Segoe UI"/>
                <a:ea typeface="Segoe UI"/>
                <a:hlinkClick r:id="rId5"/>
              </a:rPr>
              <a:t>View in Power BI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  <Words>27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2016-09-04T11:54:55Z</dcterms:created>
  <dc:creator>Power BI</dc:creator>
  <dc:description/>
  <dc:language>pt-BR</dc:language>
  <cp:lastModifiedBy/>
  <dcterms:modified xsi:type="dcterms:W3CDTF">2024-06-24T10:56:55Z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