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64" r:id="rId7"/>
    <p:sldId id="266" r:id="rId8"/>
    <p:sldId id="261" r:id="rId9"/>
    <p:sldId id="263" r:id="rId10"/>
    <p:sldId id="262" r:id="rId11"/>
    <p:sldId id="265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965"/>
    <a:srgbClr val="E7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E1BD7-C60F-425B-BDA3-DB5055161755}" v="3" dt="2024-03-11T14:30:14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is Lea Casamento" userId="6c62c2bf-2202-4292-98de-90a3f1e1d6e1" providerId="ADAL" clId="{C82E1BD7-C60F-425B-BDA3-DB5055161755}"/>
    <pc:docChg chg="custSel delSld modSld">
      <pc:chgData name="Anais Lea Casamento" userId="6c62c2bf-2202-4292-98de-90a3f1e1d6e1" providerId="ADAL" clId="{C82E1BD7-C60F-425B-BDA3-DB5055161755}" dt="2024-03-11T14:31:10.289" v="90" actId="478"/>
      <pc:docMkLst>
        <pc:docMk/>
      </pc:docMkLst>
      <pc:sldChg chg="modSp mod">
        <pc:chgData name="Anais Lea Casamento" userId="6c62c2bf-2202-4292-98de-90a3f1e1d6e1" providerId="ADAL" clId="{C82E1BD7-C60F-425B-BDA3-DB5055161755}" dt="2024-03-11T14:26:40.298" v="75" actId="14100"/>
        <pc:sldMkLst>
          <pc:docMk/>
          <pc:sldMk cId="1322039774" sldId="260"/>
        </pc:sldMkLst>
        <pc:spChg chg="mod">
          <ac:chgData name="Anais Lea Casamento" userId="6c62c2bf-2202-4292-98de-90a3f1e1d6e1" providerId="ADAL" clId="{C82E1BD7-C60F-425B-BDA3-DB5055161755}" dt="2024-03-11T14:26:40.298" v="75" actId="14100"/>
          <ac:spMkLst>
            <pc:docMk/>
            <pc:sldMk cId="1322039774" sldId="260"/>
            <ac:spMk id="18" creationId="{44D580A0-CDB1-FB7E-4BFF-EC166B7FBEE8}"/>
          </ac:spMkLst>
        </pc:spChg>
      </pc:sldChg>
      <pc:sldChg chg="addSp delSp modSp mod">
        <pc:chgData name="Anais Lea Casamento" userId="6c62c2bf-2202-4292-98de-90a3f1e1d6e1" providerId="ADAL" clId="{C82E1BD7-C60F-425B-BDA3-DB5055161755}" dt="2024-03-11T14:31:10.289" v="90" actId="478"/>
        <pc:sldMkLst>
          <pc:docMk/>
          <pc:sldMk cId="395602126" sldId="261"/>
        </pc:sldMkLst>
        <pc:spChg chg="del mod">
          <ac:chgData name="Anais Lea Casamento" userId="6c62c2bf-2202-4292-98de-90a3f1e1d6e1" providerId="ADAL" clId="{C82E1BD7-C60F-425B-BDA3-DB5055161755}" dt="2024-03-11T14:31:10.289" v="90" actId="478"/>
          <ac:spMkLst>
            <pc:docMk/>
            <pc:sldMk cId="395602126" sldId="261"/>
            <ac:spMk id="7" creationId="{F6935B1B-CE6D-808A-647A-BC559C85C4C3}"/>
          </ac:spMkLst>
        </pc:spChg>
        <pc:picChg chg="add mod">
          <ac:chgData name="Anais Lea Casamento" userId="6c62c2bf-2202-4292-98de-90a3f1e1d6e1" providerId="ADAL" clId="{C82E1BD7-C60F-425B-BDA3-DB5055161755}" dt="2024-03-11T14:30:31.483" v="88" actId="1076"/>
          <ac:picMkLst>
            <pc:docMk/>
            <pc:sldMk cId="395602126" sldId="261"/>
            <ac:picMk id="3" creationId="{9DB3532E-EA7B-7B1E-13EA-4D3D11101F50}"/>
          </ac:picMkLst>
        </pc:picChg>
        <pc:cxnChg chg="mod">
          <ac:chgData name="Anais Lea Casamento" userId="6c62c2bf-2202-4292-98de-90a3f1e1d6e1" providerId="ADAL" clId="{C82E1BD7-C60F-425B-BDA3-DB5055161755}" dt="2024-03-11T14:30:20.448" v="85" actId="1076"/>
          <ac:cxnSpMkLst>
            <pc:docMk/>
            <pc:sldMk cId="395602126" sldId="261"/>
            <ac:cxnSpMk id="5" creationId="{C00E5BC5-77E0-96BB-65D8-D2942DDED52A}"/>
          </ac:cxnSpMkLst>
        </pc:cxnChg>
      </pc:sldChg>
      <pc:sldChg chg="addSp delSp modSp mod">
        <pc:chgData name="Anais Lea Casamento" userId="6c62c2bf-2202-4292-98de-90a3f1e1d6e1" providerId="ADAL" clId="{C82E1BD7-C60F-425B-BDA3-DB5055161755}" dt="2024-03-11T14:27:12.019" v="80"/>
        <pc:sldMkLst>
          <pc:docMk/>
          <pc:sldMk cId="379711084" sldId="264"/>
        </pc:sldMkLst>
        <pc:spChg chg="add del mod">
          <ac:chgData name="Anais Lea Casamento" userId="6c62c2bf-2202-4292-98de-90a3f1e1d6e1" providerId="ADAL" clId="{C82E1BD7-C60F-425B-BDA3-DB5055161755}" dt="2024-03-11T14:27:04.190" v="79"/>
          <ac:spMkLst>
            <pc:docMk/>
            <pc:sldMk cId="379711084" sldId="264"/>
            <ac:spMk id="9" creationId="{5424DC58-2946-D9EC-5102-8FDBE3C823E9}"/>
          </ac:spMkLst>
        </pc:spChg>
        <pc:spChg chg="add mod">
          <ac:chgData name="Anais Lea Casamento" userId="6c62c2bf-2202-4292-98de-90a3f1e1d6e1" providerId="ADAL" clId="{C82E1BD7-C60F-425B-BDA3-DB5055161755}" dt="2024-03-11T14:27:12.019" v="80"/>
          <ac:spMkLst>
            <pc:docMk/>
            <pc:sldMk cId="379711084" sldId="264"/>
            <ac:spMk id="10" creationId="{A2356465-40FC-22F0-A306-05ACEAB26002}"/>
          </ac:spMkLst>
        </pc:spChg>
      </pc:sldChg>
      <pc:sldChg chg="del">
        <pc:chgData name="Anais Lea Casamento" userId="6c62c2bf-2202-4292-98de-90a3f1e1d6e1" providerId="ADAL" clId="{C82E1BD7-C60F-425B-BDA3-DB5055161755}" dt="2024-03-11T14:30:58.945" v="89" actId="2696"/>
        <pc:sldMkLst>
          <pc:docMk/>
          <pc:sldMk cId="1242368874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82F2B-B88C-4C9C-B623-5FF75E317C71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D7779-8916-4EFA-88F0-55929492C2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79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2AEDD-F40D-C04B-418D-93F0C8060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C9AC64-F4B7-526D-0391-F1A059DE9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7A7AAD-8FFF-15F3-8CD1-6C00D171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04D6-4A8F-4AFC-9BD3-4BFEDFCAEEA6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D56D94-D990-A5FD-B31B-94E6C864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19FCE2-15E2-6DF5-C9A3-E76893BB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226-0005-49E9-9167-6DDBC92C7A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96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D2F73-68E6-F023-133C-7EBC8145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785D44-E761-C2D2-30E0-33E28EB9E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1999E8-3BB1-0596-0925-551DEC7D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04D6-4A8F-4AFC-9BD3-4BFEDFCAEEA6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E39D95-6591-26EE-A88D-8ECFC45A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19AE55-514F-9073-F207-86D909BC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226-0005-49E9-9167-6DDBC92C7A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24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70893C-E531-6BB0-2498-F5574F367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6E6A844-2C28-9BF8-4AA2-781F96BB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C55C58-CFA1-D145-E7C2-DF703037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04D6-4A8F-4AFC-9BD3-4BFEDFCAEEA6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2848B-33BD-07F2-F281-2240ACD2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88B249-E99B-93BB-6E86-D53273BD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226-0005-49E9-9167-6DDBC92C7A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81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00E0E-445E-4CB2-DF35-21E39D84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B63087-1959-8AA1-4D0D-BEED1D97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C6D4D8-CFF4-957F-2F5A-919C6186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04D6-4A8F-4AFC-9BD3-4BFEDFCAEEA6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10ABDB-46A7-3DCF-BD0E-DA013005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0628F1-C465-4AA0-7DC5-4B79BB87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226-0005-49E9-9167-6DDBC92C7A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55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200BF-FD71-DCB7-94AB-1BAB4553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01C26E-1BD2-79CA-5D95-F2DCFAD0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55B781-75E5-D0A2-0C7F-9355B789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04D6-4A8F-4AFC-9BD3-4BFEDFCAEEA6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E97318-7678-D874-C623-1B47F495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E605B8-51E6-AC09-64F8-66A46F83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226-0005-49E9-9167-6DDBC92C7A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87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322F3-9144-30F2-B33F-20390AC8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368592-8446-1820-E63C-5695D9F60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154693-5883-1C9E-3654-22DE01463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876622-D4ED-4D03-8F9A-2D5D1576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04D6-4A8F-4AFC-9BD3-4BFEDFCAEEA6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E6BED6-7451-7BB3-230C-3D1B40FC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294780-40EB-EC5C-0291-424E82FB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226-0005-49E9-9167-6DDBC92C7A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032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3B0B19-129B-2899-72B9-765F9DD6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46DD3EE-126B-ED58-9129-B904D942E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D4B367-F2D6-1CBB-8F0B-41E166F3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8A0F0D5-82A9-5011-A96C-F92581E44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62260D-E6BC-DE70-EF1C-7FD0B2F14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0DB748-2869-B00F-AA81-D3368B37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04D6-4A8F-4AFC-9BD3-4BFEDFCAEEA6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49BAD7A-8D72-4F56-122F-DFA818D4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E8D8EE-4310-DDEF-35AC-15DF19FF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226-0005-49E9-9167-6DDBC92C7A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61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3AD17-7674-298D-34C3-F85E85C7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7CAB7D-B67B-3B57-0A1A-315620FA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04D6-4A8F-4AFC-9BD3-4BFEDFCAEEA6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B12645-8C8E-AA3C-BDCB-C13EAF33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17CF09-3D3F-8636-6635-ADE3E7AF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226-0005-49E9-9167-6DDBC92C7A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68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1F1256-7A36-E47D-6EEB-B99D9958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04D6-4A8F-4AFC-9BD3-4BFEDFCAEEA6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0D68F9-CB78-60CC-1DF0-6C794E80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61B68A-D67C-2335-88D4-86986892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226-0005-49E9-9167-6DDBC92C7A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1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8E398C-5476-60D1-B3F2-B8ADE2BA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249341-67C7-A7E9-33CD-2007A34A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10DAA0-1BA9-8AF2-098D-A05615E53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1E9C16-FC19-ECC2-9991-12D73F9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04D6-4A8F-4AFC-9BD3-4BFEDFCAEEA6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AF45DC-65ED-4D70-FFAA-ED5E178F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0E4014-A104-7A24-272D-AA5ED5C9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226-0005-49E9-9167-6DDBC92C7A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7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482886-4686-325F-1A83-5B98202B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A71BDB-DF52-B7FB-0104-862FC272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6100B3-CCF0-7CF2-9CAB-A7AC5137F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D99FAA-46CF-AF5E-72FB-37DC4222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04D6-4A8F-4AFC-9BD3-4BFEDFCAEEA6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E380AF-6C6A-C9B0-3A96-68772BBD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D4E469-5562-5F5C-56ED-1EA80BBF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4C226-0005-49E9-9167-6DDBC92C7A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5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2ADEB8-4A0D-594F-27B5-F612BAD5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58443A-782B-0ED5-EBA3-F25CE15A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845E55-66A7-5B4B-41FF-3EB84129B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AF04D6-4A8F-4AFC-9BD3-4BFEDFCAEEA6}" type="datetimeFigureOut">
              <a:rPr lang="it-IT" smtClean="0"/>
              <a:t>11/03/2024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17B2CE-F86B-5ACF-1670-1CAB069AA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1108A8-3324-2DCB-53AB-EA35939B1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4C226-0005-49E9-9167-6DDBC92C7A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098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7CFD9EF-CA73-9FD6-5652-F970A0A81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482" r="-1" b="1252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963C7A4-EF30-7A0B-6071-2C0A27ECD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it-IT" sz="6600">
                <a:solidFill>
                  <a:schemeClr val="bg1"/>
                </a:solidFill>
              </a:rPr>
              <a:t>Storyboard App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84121-C1FD-AE17-4267-4AE9EED64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45945A-4BDD-5DA6-B423-231DDA8EE477}"/>
              </a:ext>
            </a:extLst>
          </p:cNvPr>
          <p:cNvSpPr txBox="1"/>
          <p:nvPr/>
        </p:nvSpPr>
        <p:spPr>
          <a:xfrm>
            <a:off x="324239" y="342514"/>
            <a:ext cx="2223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9 Ricette Preferite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C6AF347-4A32-4F61-A94A-C8A658A6D5A4}"/>
              </a:ext>
            </a:extLst>
          </p:cNvPr>
          <p:cNvSpPr/>
          <p:nvPr/>
        </p:nvSpPr>
        <p:spPr>
          <a:xfrm>
            <a:off x="7045839" y="508472"/>
            <a:ext cx="2386092" cy="23115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/>
              <a:t>Elenco con Ricette Preferite (=quelle in cui utente ha messo il «cuoricino»)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3D13867-4B4D-12CA-BB5D-4F5402ABD803}"/>
              </a:ext>
            </a:extLst>
          </p:cNvPr>
          <p:cNvCxnSpPr>
            <a:cxnSpLocks/>
          </p:cNvCxnSpPr>
          <p:nvPr/>
        </p:nvCxnSpPr>
        <p:spPr>
          <a:xfrm>
            <a:off x="4952881" y="1809244"/>
            <a:ext cx="2245358" cy="0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35EB3DFE-31E5-E31E-C710-A7472EC5A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86" y="727874"/>
            <a:ext cx="3010161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1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36A91-D736-8EBF-4AA7-40EEC9CA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E98D9C3-F68F-9819-0CAC-8F04EA6EC51F}"/>
              </a:ext>
            </a:extLst>
          </p:cNvPr>
          <p:cNvSpPr txBox="1"/>
          <p:nvPr/>
        </p:nvSpPr>
        <p:spPr>
          <a:xfrm>
            <a:off x="324239" y="342514"/>
            <a:ext cx="22230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10 Lista della Spesa</a:t>
            </a:r>
          </a:p>
        </p:txBody>
      </p:sp>
      <p:pic>
        <p:nvPicPr>
          <p:cNvPr id="5" name="Immagine 4" descr="Immagine che contiene testo, schermata, numero, smartphone&#10;&#10;Descrizione generata automaticamente">
            <a:extLst>
              <a:ext uri="{FF2B5EF4-FFF2-40B4-BE49-F238E27FC236}">
                <a16:creationId xmlns:a16="http://schemas.microsoft.com/office/drawing/2014/main" id="{1554317C-9AC9-4D3C-E5CB-157D5CAB4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342514"/>
            <a:ext cx="3564380" cy="6270668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B32B6D0-23D4-4896-C081-20A5284F4285}"/>
              </a:ext>
            </a:extLst>
          </p:cNvPr>
          <p:cNvSpPr/>
          <p:nvPr/>
        </p:nvSpPr>
        <p:spPr>
          <a:xfrm>
            <a:off x="7288435" y="1173511"/>
            <a:ext cx="1874226" cy="11631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Si alimenta da solo in base al Menu settimanale  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FCBBF28-A061-AAA4-43F3-5A335CD625A0}"/>
              </a:ext>
            </a:extLst>
          </p:cNvPr>
          <p:cNvCxnSpPr>
            <a:cxnSpLocks/>
          </p:cNvCxnSpPr>
          <p:nvPr/>
        </p:nvCxnSpPr>
        <p:spPr>
          <a:xfrm>
            <a:off x="4952881" y="1809244"/>
            <a:ext cx="2245358" cy="0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1817CD9-5882-A32F-EDF7-699061642DA4}"/>
              </a:ext>
            </a:extLst>
          </p:cNvPr>
          <p:cNvSpPr/>
          <p:nvPr/>
        </p:nvSpPr>
        <p:spPr>
          <a:xfrm>
            <a:off x="6941975" y="4640405"/>
            <a:ext cx="1457368" cy="11631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Utente aggiunge ingredienti a piacere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352D6D8-2C9F-AD06-0554-5CB75C13FBD5}"/>
              </a:ext>
            </a:extLst>
          </p:cNvPr>
          <p:cNvCxnSpPr/>
          <p:nvPr/>
        </p:nvCxnSpPr>
        <p:spPr>
          <a:xfrm>
            <a:off x="3337560" y="2296160"/>
            <a:ext cx="589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C34688F-910A-5D62-AB48-5D78EC51FEB4}"/>
              </a:ext>
            </a:extLst>
          </p:cNvPr>
          <p:cNvCxnSpPr/>
          <p:nvPr/>
        </p:nvCxnSpPr>
        <p:spPr>
          <a:xfrm>
            <a:off x="3291840" y="2600960"/>
            <a:ext cx="589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6848EB8-7169-7110-F017-E55F458AF68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973321" y="5171961"/>
            <a:ext cx="1968654" cy="50037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88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2AAF0F-749F-DDDD-0DCA-ED815145BA2D}"/>
              </a:ext>
            </a:extLst>
          </p:cNvPr>
          <p:cNvSpPr txBox="1"/>
          <p:nvPr/>
        </p:nvSpPr>
        <p:spPr>
          <a:xfrm>
            <a:off x="324239" y="342514"/>
            <a:ext cx="2223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/>
              <a:t>Barcode</a:t>
            </a:r>
            <a:endParaRPr lang="it-IT" sz="2400" b="1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37F8B15-ACB0-5C4D-6A8D-95279C8B37A5}"/>
              </a:ext>
            </a:extLst>
          </p:cNvPr>
          <p:cNvSpPr/>
          <p:nvPr/>
        </p:nvSpPr>
        <p:spPr>
          <a:xfrm>
            <a:off x="4254759" y="2687216"/>
            <a:ext cx="1726163" cy="115699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Da fare</a:t>
            </a:r>
          </a:p>
        </p:txBody>
      </p:sp>
    </p:spTree>
    <p:extLst>
      <p:ext uri="{BB962C8B-B14F-4D97-AF65-F5344CB8AC3E}">
        <p14:creationId xmlns:p14="http://schemas.microsoft.com/office/powerpoint/2010/main" val="36653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DC0AD-074A-E5A4-D97B-06385BC4B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schermata, Cellulare, smartphone&#10;&#10;Descrizione generata automaticamente">
            <a:extLst>
              <a:ext uri="{FF2B5EF4-FFF2-40B4-BE49-F238E27FC236}">
                <a16:creationId xmlns:a16="http://schemas.microsoft.com/office/drawing/2014/main" id="{ABA96461-9745-7884-E9A8-067C9969F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23" y="655182"/>
            <a:ext cx="2941656" cy="545282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7FE87B-3AF8-B629-9224-616AEE9080E2}"/>
              </a:ext>
            </a:extLst>
          </p:cNvPr>
          <p:cNvSpPr txBox="1"/>
          <p:nvPr/>
        </p:nvSpPr>
        <p:spPr>
          <a:xfrm>
            <a:off x="324239" y="342514"/>
            <a:ext cx="2223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1 Home Page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DAEB652-7E58-D867-26EE-9499CB5BA8CE}"/>
              </a:ext>
            </a:extLst>
          </p:cNvPr>
          <p:cNvSpPr/>
          <p:nvPr/>
        </p:nvSpPr>
        <p:spPr>
          <a:xfrm>
            <a:off x="4192059" y="1119672"/>
            <a:ext cx="473247" cy="345232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6CE89FE-6ED1-EA4F-7FA9-6277D9457A3A}"/>
              </a:ext>
            </a:extLst>
          </p:cNvPr>
          <p:cNvSpPr/>
          <p:nvPr/>
        </p:nvSpPr>
        <p:spPr>
          <a:xfrm>
            <a:off x="3529389" y="5168284"/>
            <a:ext cx="488357" cy="44475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B277E2A-387F-7D93-E7AC-CBE74FDFB728}"/>
              </a:ext>
            </a:extLst>
          </p:cNvPr>
          <p:cNvSpPr/>
          <p:nvPr/>
        </p:nvSpPr>
        <p:spPr>
          <a:xfrm>
            <a:off x="2997685" y="5205997"/>
            <a:ext cx="488357" cy="420362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907278C-DF81-EB8F-5E06-B5ECE291292D}"/>
              </a:ext>
            </a:extLst>
          </p:cNvPr>
          <p:cNvCxnSpPr>
            <a:cxnSpLocks/>
          </p:cNvCxnSpPr>
          <p:nvPr/>
        </p:nvCxnSpPr>
        <p:spPr>
          <a:xfrm flipH="1" flipV="1">
            <a:off x="1731181" y="4758612"/>
            <a:ext cx="1000652" cy="5155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90A232DE-97AB-F124-F1B5-B756443FFB14}"/>
              </a:ext>
            </a:extLst>
          </p:cNvPr>
          <p:cNvSpPr/>
          <p:nvPr/>
        </p:nvSpPr>
        <p:spPr>
          <a:xfrm>
            <a:off x="6274587" y="3180721"/>
            <a:ext cx="3107094" cy="1212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«Box» con Categorie ricette, se cliccate rimanda a Pagina con elenco ricette categorie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06370C8-F56E-A484-F0D4-11069AB9391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017746" y="1855237"/>
            <a:ext cx="2256841" cy="3027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BE7D0ACA-FEC4-6DB0-0FBD-07FB3362FCB4}"/>
              </a:ext>
            </a:extLst>
          </p:cNvPr>
          <p:cNvSpPr/>
          <p:nvPr/>
        </p:nvSpPr>
        <p:spPr>
          <a:xfrm>
            <a:off x="6274587" y="1551506"/>
            <a:ext cx="3107094" cy="1212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Carosello che visualizza a scorrimento una serie di Immagini che rimandano a delle Ricette selezionate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C58D3FF-5E53-7D17-0AE7-7230808363F8}"/>
              </a:ext>
            </a:extLst>
          </p:cNvPr>
          <p:cNvCxnSpPr>
            <a:cxnSpLocks/>
          </p:cNvCxnSpPr>
          <p:nvPr/>
        </p:nvCxnSpPr>
        <p:spPr>
          <a:xfrm>
            <a:off x="4017746" y="5517860"/>
            <a:ext cx="1930736" cy="6684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7A3BCD-47B4-DD53-00EB-01ADA5D23461}"/>
              </a:ext>
            </a:extLst>
          </p:cNvPr>
          <p:cNvSpPr txBox="1"/>
          <p:nvPr/>
        </p:nvSpPr>
        <p:spPr>
          <a:xfrm>
            <a:off x="6257928" y="470516"/>
            <a:ext cx="5507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Rimanda a Pagina Personale Utente </a:t>
            </a:r>
          </a:p>
          <a:p>
            <a:r>
              <a:rPr lang="it-I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Oppure al Login se utente non ha ancora fatto Login  (</a:t>
            </a:r>
            <a:r>
              <a:rPr lang="it-IT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Dropdown</a:t>
            </a:r>
            <a:r>
              <a:rPr lang="it-I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Menu con </a:t>
            </a:r>
            <a:r>
              <a:rPr lang="it-IT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opz</a:t>
            </a:r>
            <a:r>
              <a:rPr lang="it-I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SingUp</a:t>
            </a:r>
            <a:r>
              <a:rPr lang="it-I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 </a:t>
            </a:r>
            <a:r>
              <a:rPr lang="it-IT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LogIn</a:t>
            </a:r>
            <a:r>
              <a:rPr lang="it-IT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8FC542C-EED0-49FA-3D0C-2BF6636BA7AD}"/>
              </a:ext>
            </a:extLst>
          </p:cNvPr>
          <p:cNvCxnSpPr>
            <a:cxnSpLocks/>
          </p:cNvCxnSpPr>
          <p:nvPr/>
        </p:nvCxnSpPr>
        <p:spPr>
          <a:xfrm flipV="1">
            <a:off x="4690786" y="889518"/>
            <a:ext cx="1736201" cy="42765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A9A7773-BBDE-96BF-25C4-5B3058390C80}"/>
              </a:ext>
            </a:extLst>
          </p:cNvPr>
          <p:cNvSpPr txBox="1"/>
          <p:nvPr/>
        </p:nvSpPr>
        <p:spPr>
          <a:xfrm>
            <a:off x="6019505" y="5943659"/>
            <a:ext cx="466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Rimanda a Pagina Menù settimanale (solo per utenti registrati)</a:t>
            </a:r>
          </a:p>
          <a:p>
            <a:r>
              <a:rPr lang="it-IT" dirty="0">
                <a:solidFill>
                  <a:srgbClr val="C00000"/>
                </a:solidFill>
              </a:rPr>
              <a:t>Rimanda a Pagina Registrazione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7CE39CE-B070-1910-5DC2-D06F8852823D}"/>
              </a:ext>
            </a:extLst>
          </p:cNvPr>
          <p:cNvCxnSpPr>
            <a:cxnSpLocks/>
          </p:cNvCxnSpPr>
          <p:nvPr/>
        </p:nvCxnSpPr>
        <p:spPr>
          <a:xfrm flipH="1">
            <a:off x="1731181" y="5582259"/>
            <a:ext cx="1266890" cy="4429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F6E6AC4-0A61-C251-49FF-DD3AB91479ED}"/>
              </a:ext>
            </a:extLst>
          </p:cNvPr>
          <p:cNvSpPr txBox="1"/>
          <p:nvPr/>
        </p:nvSpPr>
        <p:spPr>
          <a:xfrm>
            <a:off x="169912" y="6077776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Rimanda a Pagina Ricerca Ricette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51B6557B-2652-46E4-CBEA-4D4FC648C852}"/>
              </a:ext>
            </a:extLst>
          </p:cNvPr>
          <p:cNvSpPr/>
          <p:nvPr/>
        </p:nvSpPr>
        <p:spPr>
          <a:xfrm>
            <a:off x="4088989" y="5184935"/>
            <a:ext cx="568397" cy="44475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6677499-8946-3B35-D7BE-5BB12A427148}"/>
              </a:ext>
            </a:extLst>
          </p:cNvPr>
          <p:cNvCxnSpPr/>
          <p:nvPr/>
        </p:nvCxnSpPr>
        <p:spPr>
          <a:xfrm>
            <a:off x="4605773" y="5382827"/>
            <a:ext cx="165215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1271124-1786-CAEC-C6BD-B2B256C690BF}"/>
              </a:ext>
            </a:extLst>
          </p:cNvPr>
          <p:cNvSpPr txBox="1"/>
          <p:nvPr/>
        </p:nvSpPr>
        <p:spPr>
          <a:xfrm>
            <a:off x="6243520" y="5205997"/>
            <a:ext cx="391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E76321"/>
                </a:solidFill>
              </a:rPr>
              <a:t>Rimanda a pagina funzionalità </a:t>
            </a:r>
            <a:r>
              <a:rPr lang="it-IT" dirty="0" err="1">
                <a:solidFill>
                  <a:srgbClr val="E76321"/>
                </a:solidFill>
              </a:rPr>
              <a:t>Barcode</a:t>
            </a:r>
            <a:r>
              <a:rPr lang="it-IT" dirty="0">
                <a:solidFill>
                  <a:srgbClr val="E76321"/>
                </a:solidFill>
              </a:rPr>
              <a:t> (DA FARE SCHERMATA)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651A2A3-FF52-CFE7-397A-8DC8E9E374C9}"/>
              </a:ext>
            </a:extLst>
          </p:cNvPr>
          <p:cNvCxnSpPr/>
          <p:nvPr/>
        </p:nvCxnSpPr>
        <p:spPr>
          <a:xfrm>
            <a:off x="4596244" y="3581400"/>
            <a:ext cx="165215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DB6F363-0454-13E2-D459-0DFC8BB283DC}"/>
              </a:ext>
            </a:extLst>
          </p:cNvPr>
          <p:cNvSpPr/>
          <p:nvPr/>
        </p:nvSpPr>
        <p:spPr>
          <a:xfrm>
            <a:off x="36062" y="4064429"/>
            <a:ext cx="2101193" cy="5847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Collegamento a Home Page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83925F4-27AA-B232-041F-F063BF3FB1D1}"/>
              </a:ext>
            </a:extLst>
          </p:cNvPr>
          <p:cNvSpPr/>
          <p:nvPr/>
        </p:nvSpPr>
        <p:spPr>
          <a:xfrm>
            <a:off x="2496531" y="1194272"/>
            <a:ext cx="279919" cy="199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0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FC052B-D9EB-37ED-27E7-4D9E6D479E80}"/>
              </a:ext>
            </a:extLst>
          </p:cNvPr>
          <p:cNvSpPr txBox="1"/>
          <p:nvPr/>
        </p:nvSpPr>
        <p:spPr>
          <a:xfrm>
            <a:off x="324238" y="342514"/>
            <a:ext cx="4298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2 Ricerca Ricetta</a:t>
            </a:r>
          </a:p>
        </p:txBody>
      </p:sp>
      <p:pic>
        <p:nvPicPr>
          <p:cNvPr id="8" name="Immagine 7" descr="Immagine che contiene testo, schermata, numero, Cellulare&#10;&#10;Descrizione generata automaticamente">
            <a:extLst>
              <a:ext uri="{FF2B5EF4-FFF2-40B4-BE49-F238E27FC236}">
                <a16:creationId xmlns:a16="http://schemas.microsoft.com/office/drawing/2014/main" id="{EF5562D1-32BD-81B5-DC78-BCF9C249A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788" y="0"/>
            <a:ext cx="6995931" cy="6871004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9FE0693-1770-A264-A03D-A2497813B7C6}"/>
              </a:ext>
            </a:extLst>
          </p:cNvPr>
          <p:cNvSpPr/>
          <p:nvPr/>
        </p:nvSpPr>
        <p:spPr>
          <a:xfrm>
            <a:off x="81280" y="4917994"/>
            <a:ext cx="3107094" cy="121297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Cliccando su icona «lente»  si apre la pagina di ricerca, dove è possibile ricercare ricette per nome.</a:t>
            </a:r>
          </a:p>
          <a:p>
            <a:pPr algn="ctr"/>
            <a:r>
              <a:rPr lang="it-IT" sz="1400" dirty="0"/>
              <a:t>Si deve prevedere </a:t>
            </a:r>
            <a:r>
              <a:rPr lang="it-IT" sz="1400" dirty="0" err="1"/>
              <a:t>AutoComplete</a:t>
            </a:r>
            <a:endParaRPr lang="it-IT" sz="1400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87A42AC9-3A9F-E25D-33C0-477CFB67826A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3188374" y="5524483"/>
            <a:ext cx="1241386" cy="5308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ABFD488-07F1-1E69-AD42-CC3F3D5A557B}"/>
              </a:ext>
            </a:extLst>
          </p:cNvPr>
          <p:cNvSpPr/>
          <p:nvPr/>
        </p:nvSpPr>
        <p:spPr>
          <a:xfrm>
            <a:off x="10339485" y="1362742"/>
            <a:ext cx="1591748" cy="30732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Cliccando su icona </a:t>
            </a:r>
          </a:p>
          <a:p>
            <a:pPr algn="ctr"/>
            <a:r>
              <a:rPr lang="it-IT" sz="1400" dirty="0"/>
              <a:t>si apre un pannello per la ricerca tramite  </a:t>
            </a:r>
            <a:r>
              <a:rPr lang="it-IT" sz="1400" b="1" dirty="0"/>
              <a:t>filtri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F6FF950-C1CA-462B-510F-B1E2A0D59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1" name="Elemento grafico 10" descr="Chiave inglese con riempimento a tinta unita">
            <a:extLst>
              <a:ext uri="{FF2B5EF4-FFF2-40B4-BE49-F238E27FC236}">
                <a16:creationId xmlns:a16="http://schemas.microsoft.com/office/drawing/2014/main" id="{8989D9E9-9739-F298-721F-08AE56D98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8911" y="1602232"/>
            <a:ext cx="357632" cy="357632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2D01808-B79E-70F0-772E-971500647E16}"/>
              </a:ext>
            </a:extLst>
          </p:cNvPr>
          <p:cNvSpPr/>
          <p:nvPr/>
        </p:nvSpPr>
        <p:spPr>
          <a:xfrm>
            <a:off x="260767" y="1362742"/>
            <a:ext cx="2822021" cy="309226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/>
              <a:t>Risultato Ricerca </a:t>
            </a:r>
            <a:r>
              <a:rPr lang="it-IT" sz="1400" dirty="0"/>
              <a:t>= elenco di ricette, ogni </a:t>
            </a:r>
            <a:r>
              <a:rPr lang="it-IT" sz="1400" dirty="0" err="1"/>
              <a:t>row</a:t>
            </a:r>
            <a:r>
              <a:rPr lang="it-IT" sz="1400" dirty="0"/>
              <a:t> contiene:</a:t>
            </a:r>
          </a:p>
          <a:p>
            <a:r>
              <a:rPr lang="it-IT" sz="1400" dirty="0"/>
              <a:t>- immagine ricetta</a:t>
            </a:r>
          </a:p>
          <a:p>
            <a:r>
              <a:rPr lang="it-IT" sz="1400" dirty="0"/>
              <a:t>- Titolo Ricetta</a:t>
            </a:r>
          </a:p>
          <a:p>
            <a:r>
              <a:rPr lang="it-IT" sz="1400" dirty="0"/>
              <a:t>- Tempo</a:t>
            </a:r>
          </a:p>
          <a:p>
            <a:r>
              <a:rPr lang="it-IT" sz="1400" dirty="0"/>
              <a:t>- Difficoltà</a:t>
            </a:r>
          </a:p>
          <a:p>
            <a:r>
              <a:rPr lang="it-IT" sz="1400" dirty="0"/>
              <a:t>-icona «Cuore» da attivare/disattivare per aggiungere/rimuovere ricetta preferita (Solo utenti registrati)</a:t>
            </a:r>
          </a:p>
          <a:p>
            <a:r>
              <a:rPr lang="it-IT" sz="1400" dirty="0"/>
              <a:t> </a:t>
            </a:r>
          </a:p>
        </p:txBody>
      </p:sp>
      <p:sp>
        <p:nvSpPr>
          <p:cNvPr id="17" name="Parentesi quadra aperta 16">
            <a:extLst>
              <a:ext uri="{FF2B5EF4-FFF2-40B4-BE49-F238E27FC236}">
                <a16:creationId xmlns:a16="http://schemas.microsoft.com/office/drawing/2014/main" id="{0BED7A52-761E-BF25-70B7-E8971E567778}"/>
              </a:ext>
            </a:extLst>
          </p:cNvPr>
          <p:cNvSpPr/>
          <p:nvPr/>
        </p:nvSpPr>
        <p:spPr>
          <a:xfrm>
            <a:off x="3281680" y="2377440"/>
            <a:ext cx="167460" cy="3092262"/>
          </a:xfrm>
          <a:prstGeom prst="leftBracket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137914A-FBD5-DAE2-A9EB-F8E63BD968CD}"/>
              </a:ext>
            </a:extLst>
          </p:cNvPr>
          <p:cNvCxnSpPr>
            <a:cxnSpLocks/>
          </p:cNvCxnSpPr>
          <p:nvPr/>
        </p:nvCxnSpPr>
        <p:spPr>
          <a:xfrm>
            <a:off x="2666525" y="3266427"/>
            <a:ext cx="698885" cy="16907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AD828715-44F3-B288-C016-A9B7277C3741}"/>
              </a:ext>
            </a:extLst>
          </p:cNvPr>
          <p:cNvSpPr/>
          <p:nvPr/>
        </p:nvSpPr>
        <p:spPr>
          <a:xfrm>
            <a:off x="3604637" y="4654213"/>
            <a:ext cx="1297485" cy="1099507"/>
          </a:xfrm>
          <a:prstGeom prst="ellipse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FEBF68A-57BD-5FC1-09ED-C55F0DE85F29}"/>
              </a:ext>
            </a:extLst>
          </p:cNvPr>
          <p:cNvSpPr txBox="1"/>
          <p:nvPr/>
        </p:nvSpPr>
        <p:spPr>
          <a:xfrm>
            <a:off x="5341997" y="5409029"/>
            <a:ext cx="232233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Rimanda a Pagina con Dettaglio Ricetta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123ECD3F-C480-98CE-F276-D88E9C57E65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742141" y="5469702"/>
            <a:ext cx="599856" cy="2624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9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6DEAD-8E43-B5F2-A4D0-4E854D9B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AB6B89-5D61-AFA5-D69F-C070147E546E}"/>
              </a:ext>
            </a:extLst>
          </p:cNvPr>
          <p:cNvSpPr txBox="1"/>
          <p:nvPr/>
        </p:nvSpPr>
        <p:spPr>
          <a:xfrm>
            <a:off x="324238" y="342514"/>
            <a:ext cx="3313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3 Dettaglio Ricetta</a:t>
            </a:r>
          </a:p>
        </p:txBody>
      </p:sp>
      <p:pic>
        <p:nvPicPr>
          <p:cNvPr id="3" name="Immagine 2" descr="Immagine che contiene testo, schermata, Cellulare, Dispositivo mobile&#10;&#10;Descrizione generata automaticamente">
            <a:extLst>
              <a:ext uri="{FF2B5EF4-FFF2-40B4-BE49-F238E27FC236}">
                <a16:creationId xmlns:a16="http://schemas.microsoft.com/office/drawing/2014/main" id="{5621DABF-B401-B3FB-4C77-1EDC41C9B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310640"/>
            <a:ext cx="4704080" cy="6204846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AE96F87-1CC4-8F9D-0E24-D1993385D1E3}"/>
              </a:ext>
            </a:extLst>
          </p:cNvPr>
          <p:cNvSpPr/>
          <p:nvPr/>
        </p:nvSpPr>
        <p:spPr>
          <a:xfrm>
            <a:off x="6918960" y="2375177"/>
            <a:ext cx="1981200" cy="7360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Elenco puntato con Nome </a:t>
            </a:r>
            <a:r>
              <a:rPr lang="it-IT" sz="1400" b="1" dirty="0"/>
              <a:t>Ingrediente</a:t>
            </a:r>
            <a:r>
              <a:rPr lang="it-IT" sz="1400" dirty="0"/>
              <a:t> e Quantità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292B7CF-687C-1BC5-4386-816922632E6E}"/>
              </a:ext>
            </a:extLst>
          </p:cNvPr>
          <p:cNvCxnSpPr>
            <a:cxnSpLocks/>
          </p:cNvCxnSpPr>
          <p:nvPr/>
        </p:nvCxnSpPr>
        <p:spPr>
          <a:xfrm flipV="1">
            <a:off x="5661660" y="2743200"/>
            <a:ext cx="1257300" cy="2514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540E558-ACB0-1EC5-CCA5-A4A6A6E81AE9}"/>
              </a:ext>
            </a:extLst>
          </p:cNvPr>
          <p:cNvSpPr/>
          <p:nvPr/>
        </p:nvSpPr>
        <p:spPr>
          <a:xfrm>
            <a:off x="6918960" y="3767567"/>
            <a:ext cx="1981200" cy="7360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Elenco numerato con indicazione per </a:t>
            </a:r>
            <a:r>
              <a:rPr lang="it-IT" sz="1400" b="1" dirty="0"/>
              <a:t>preparazione</a:t>
            </a:r>
            <a:r>
              <a:rPr lang="it-IT" sz="1400" dirty="0"/>
              <a:t> ricetta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1345939-8702-5DA7-A210-BC635F38E7CC}"/>
              </a:ext>
            </a:extLst>
          </p:cNvPr>
          <p:cNvCxnSpPr>
            <a:cxnSpLocks/>
          </p:cNvCxnSpPr>
          <p:nvPr/>
        </p:nvCxnSpPr>
        <p:spPr>
          <a:xfrm flipV="1">
            <a:off x="5600700" y="4135590"/>
            <a:ext cx="1257300" cy="2514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4B159DF-9A05-EB2C-746E-4A2A2738A375}"/>
              </a:ext>
            </a:extLst>
          </p:cNvPr>
          <p:cNvSpPr/>
          <p:nvPr/>
        </p:nvSpPr>
        <p:spPr>
          <a:xfrm>
            <a:off x="219489" y="950031"/>
            <a:ext cx="2376611" cy="24394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b="1" dirty="0"/>
              <a:t>Bottone</a:t>
            </a:r>
            <a:r>
              <a:rPr lang="it-IT" sz="1400" dirty="0"/>
              <a:t> per aggiungere la ricetta al menu settimanale (solo utenti registrati).</a:t>
            </a:r>
          </a:p>
          <a:p>
            <a:r>
              <a:rPr lang="it-IT" sz="1400" dirty="0"/>
              <a:t>Si apre un </a:t>
            </a:r>
            <a:r>
              <a:rPr lang="it-IT" sz="1400" dirty="0" err="1"/>
              <a:t>Dropdown</a:t>
            </a:r>
            <a:r>
              <a:rPr lang="it-IT" sz="1400" dirty="0"/>
              <a:t> Menu, utente seleziona Giorno e Pasto e la ricetta viene aggiunta a Menu settimanale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020CC02-FCD0-17A2-3D92-BA7E9BFEE01B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596100" y="2169767"/>
            <a:ext cx="1305340" cy="2054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81F0756C-CABB-3777-104C-F4702E59E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96953"/>
              </p:ext>
            </p:extLst>
          </p:nvPr>
        </p:nvGraphicFramePr>
        <p:xfrm>
          <a:off x="85919" y="3542228"/>
          <a:ext cx="1422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661305332"/>
                    </a:ext>
                  </a:extLst>
                </a:gridCol>
              </a:tblGrid>
              <a:tr h="246004">
                <a:tc>
                  <a:txBody>
                    <a:bodyPr/>
                    <a:lstStyle/>
                    <a:p>
                      <a:r>
                        <a:rPr lang="it-IT" dirty="0"/>
                        <a:t>Lunedì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32402"/>
                  </a:ext>
                </a:extLst>
              </a:tr>
              <a:tr h="246004">
                <a:tc>
                  <a:txBody>
                    <a:bodyPr/>
                    <a:lstStyle/>
                    <a:p>
                      <a:r>
                        <a:rPr lang="it-IT" dirty="0"/>
                        <a:t>Martedì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62425"/>
                  </a:ext>
                </a:extLst>
              </a:tr>
              <a:tr h="246004">
                <a:tc>
                  <a:txBody>
                    <a:bodyPr/>
                    <a:lstStyle/>
                    <a:p>
                      <a:r>
                        <a:rPr lang="it-IT" dirty="0"/>
                        <a:t>Mercoledì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86968"/>
                  </a:ext>
                </a:extLst>
              </a:tr>
              <a:tr h="246004">
                <a:tc>
                  <a:txBody>
                    <a:bodyPr/>
                    <a:lstStyle/>
                    <a:p>
                      <a:r>
                        <a:rPr lang="it-IT" dirty="0"/>
                        <a:t>Giovedì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486271"/>
                  </a:ext>
                </a:extLst>
              </a:tr>
              <a:tr h="246004">
                <a:tc>
                  <a:txBody>
                    <a:bodyPr/>
                    <a:lstStyle/>
                    <a:p>
                      <a:r>
                        <a:rPr lang="it-IT" dirty="0"/>
                        <a:t>Venerdì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83629"/>
                  </a:ext>
                </a:extLst>
              </a:tr>
              <a:tr h="246004">
                <a:tc>
                  <a:txBody>
                    <a:bodyPr/>
                    <a:lstStyle/>
                    <a:p>
                      <a:r>
                        <a:rPr lang="it-IT" dirty="0"/>
                        <a:t>Sabato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370133"/>
                  </a:ext>
                </a:extLst>
              </a:tr>
              <a:tr h="246004">
                <a:tc>
                  <a:txBody>
                    <a:bodyPr/>
                    <a:lstStyle/>
                    <a:p>
                      <a:r>
                        <a:rPr lang="it-IT" dirty="0"/>
                        <a:t>Domenica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85231"/>
                  </a:ext>
                </a:extLst>
              </a:tr>
            </a:tbl>
          </a:graphicData>
        </a:graphic>
      </p:graphicFrame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AA30719C-E71A-F2BC-FC19-4D97EF60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11255"/>
              </p:ext>
            </p:extLst>
          </p:nvPr>
        </p:nvGraphicFramePr>
        <p:xfrm>
          <a:off x="1875348" y="3587829"/>
          <a:ext cx="868681" cy="96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1">
                  <a:extLst>
                    <a:ext uri="{9D8B030D-6E8A-4147-A177-3AD203B41FA5}">
                      <a16:colId xmlns:a16="http://schemas.microsoft.com/office/drawing/2014/main" val="4103118334"/>
                    </a:ext>
                  </a:extLst>
                </a:gridCol>
              </a:tblGrid>
              <a:tr h="320620">
                <a:tc>
                  <a:txBody>
                    <a:bodyPr/>
                    <a:lstStyle/>
                    <a:p>
                      <a:r>
                        <a:rPr lang="it-IT" sz="1100" dirty="0"/>
                        <a:t>Colazione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79758"/>
                  </a:ext>
                </a:extLst>
              </a:tr>
              <a:tr h="320620">
                <a:tc>
                  <a:txBody>
                    <a:bodyPr/>
                    <a:lstStyle/>
                    <a:p>
                      <a:r>
                        <a:rPr lang="it-IT" sz="1100" dirty="0"/>
                        <a:t>Pranzo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58560"/>
                  </a:ext>
                </a:extLst>
              </a:tr>
              <a:tr h="320620">
                <a:tc>
                  <a:txBody>
                    <a:bodyPr/>
                    <a:lstStyle/>
                    <a:p>
                      <a:r>
                        <a:rPr lang="it-IT" sz="1100" dirty="0"/>
                        <a:t>Cena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799488"/>
                  </a:ext>
                </a:extLst>
              </a:tr>
            </a:tbl>
          </a:graphicData>
        </a:graphic>
      </p:graphicFrame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41242D5-19B0-F43D-021B-095986AC7C6A}"/>
              </a:ext>
            </a:extLst>
          </p:cNvPr>
          <p:cNvCxnSpPr/>
          <p:nvPr/>
        </p:nvCxnSpPr>
        <p:spPr>
          <a:xfrm>
            <a:off x="1508319" y="3688080"/>
            <a:ext cx="312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174A4894-143B-AA9A-367E-8B11ABAB0ECF}"/>
              </a:ext>
            </a:extLst>
          </p:cNvPr>
          <p:cNvSpPr/>
          <p:nvPr/>
        </p:nvSpPr>
        <p:spPr>
          <a:xfrm>
            <a:off x="7094220" y="167128"/>
            <a:ext cx="3611880" cy="1879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/>
              <a:t>Informazioni ricetta:</a:t>
            </a:r>
          </a:p>
          <a:p>
            <a:r>
              <a:rPr lang="it-IT" sz="1400" dirty="0"/>
              <a:t>- Titolo</a:t>
            </a:r>
          </a:p>
          <a:p>
            <a:r>
              <a:rPr lang="it-IT" sz="1400" dirty="0"/>
              <a:t>- Foto</a:t>
            </a:r>
          </a:p>
          <a:p>
            <a:r>
              <a:rPr lang="it-IT" sz="1400" dirty="0"/>
              <a:t>- Icona Preferito</a:t>
            </a:r>
          </a:p>
          <a:p>
            <a:r>
              <a:rPr lang="it-IT" sz="1400" dirty="0"/>
              <a:t>- Provenienza = es Lazio, Francia</a:t>
            </a:r>
          </a:p>
          <a:p>
            <a:r>
              <a:rPr lang="it-IT" sz="1400" dirty="0"/>
              <a:t>- Categoria = es Vegetariano/Portata?</a:t>
            </a:r>
          </a:p>
          <a:p>
            <a:r>
              <a:rPr lang="it-IT" sz="1400" dirty="0"/>
              <a:t>-  Tempo di cucina</a:t>
            </a:r>
          </a:p>
          <a:p>
            <a:r>
              <a:rPr lang="it-IT" sz="1400" dirty="0"/>
              <a:t>-  Difficoltà (espresse da 5 cerchi)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FEC8C2F-8A45-4AAB-EED4-121D2DAC70A9}"/>
              </a:ext>
            </a:extLst>
          </p:cNvPr>
          <p:cNvCxnSpPr>
            <a:cxnSpLocks/>
          </p:cNvCxnSpPr>
          <p:nvPr/>
        </p:nvCxnSpPr>
        <p:spPr>
          <a:xfrm flipV="1">
            <a:off x="5836920" y="1436689"/>
            <a:ext cx="1257300" cy="25146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5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A691E-CBAA-E72F-C661-A3EDC314F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ellulare, Carattere&#10;&#10;Descrizione generata automaticamente">
            <a:extLst>
              <a:ext uri="{FF2B5EF4-FFF2-40B4-BE49-F238E27FC236}">
                <a16:creationId xmlns:a16="http://schemas.microsoft.com/office/drawing/2014/main" id="{C9FF3986-C2ED-0132-A50D-CBF30B146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2" y="236088"/>
            <a:ext cx="4040155" cy="6621912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715A12F-33F0-2D76-BA8D-61C0A6E68C1A}"/>
              </a:ext>
            </a:extLst>
          </p:cNvPr>
          <p:cNvSpPr/>
          <p:nvPr/>
        </p:nvSpPr>
        <p:spPr>
          <a:xfrm>
            <a:off x="6944045" y="2334066"/>
            <a:ext cx="3107094" cy="1212978"/>
          </a:xfrm>
          <a:prstGeom prst="roundRect">
            <a:avLst/>
          </a:prstGeom>
          <a:solidFill>
            <a:srgbClr val="B91965"/>
          </a:solidFill>
          <a:ln>
            <a:solidFill>
              <a:srgbClr val="B919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Per ogni campo utente può rimuovere o aggiungere ingredienti e </a:t>
            </a:r>
            <a:r>
              <a:rPr lang="it-IT" sz="1400" dirty="0" err="1"/>
              <a:t>ricete</a:t>
            </a:r>
            <a:r>
              <a:rPr lang="it-IT" sz="1400" dirty="0"/>
              <a:t>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EDEC0C8-7197-4A0E-9DE7-CF804E1B78B4}"/>
              </a:ext>
            </a:extLst>
          </p:cNvPr>
          <p:cNvCxnSpPr>
            <a:cxnSpLocks/>
          </p:cNvCxnSpPr>
          <p:nvPr/>
        </p:nvCxnSpPr>
        <p:spPr>
          <a:xfrm>
            <a:off x="4880309" y="2824549"/>
            <a:ext cx="2038651" cy="0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EB0ECC-22D3-41D9-8CB4-BDE22DAD2071}"/>
              </a:ext>
            </a:extLst>
          </p:cNvPr>
          <p:cNvSpPr txBox="1"/>
          <p:nvPr/>
        </p:nvSpPr>
        <p:spPr>
          <a:xfrm>
            <a:off x="324238" y="342514"/>
            <a:ext cx="3010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4 Menù settimana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0F97B5B-87C8-6E2F-B824-59AB0C31B246}"/>
              </a:ext>
            </a:extLst>
          </p:cNvPr>
          <p:cNvSpPr/>
          <p:nvPr/>
        </p:nvSpPr>
        <p:spPr>
          <a:xfrm>
            <a:off x="301831" y="804179"/>
            <a:ext cx="2315797" cy="2862406"/>
          </a:xfrm>
          <a:prstGeom prst="roundRect">
            <a:avLst/>
          </a:prstGeom>
          <a:solidFill>
            <a:srgbClr val="B91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Schermata «Menù della Settimana».</a:t>
            </a:r>
          </a:p>
          <a:p>
            <a:pPr algn="ctr"/>
            <a:r>
              <a:rPr lang="it-IT" sz="1400" dirty="0"/>
              <a:t>Per ogni giorno della settimana previsto un Box con Tre campi: Colazione, Pranzo, Cena.</a:t>
            </a:r>
          </a:p>
          <a:p>
            <a:pPr algn="ctr"/>
            <a:r>
              <a:rPr lang="it-IT" sz="1400" dirty="0"/>
              <a:t>È possibile eliminare i campi che non servono. 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3F9C8B0-41B0-E01E-8610-7C49B91428A5}"/>
              </a:ext>
            </a:extLst>
          </p:cNvPr>
          <p:cNvSpPr/>
          <p:nvPr/>
        </p:nvSpPr>
        <p:spPr>
          <a:xfrm>
            <a:off x="3190597" y="4586877"/>
            <a:ext cx="863244" cy="401683"/>
          </a:xfrm>
          <a:prstGeom prst="ellipse">
            <a:avLst/>
          </a:prstGeom>
          <a:noFill/>
          <a:ln w="38100">
            <a:solidFill>
              <a:srgbClr val="B919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B91965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FF21DA7-76F6-4CC5-BBFF-B57BE9B26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11" name="Elemento grafico 10" descr="Chiudi con riempimento a tinta unita">
            <a:extLst>
              <a:ext uri="{FF2B5EF4-FFF2-40B4-BE49-F238E27FC236}">
                <a16:creationId xmlns:a16="http://schemas.microsoft.com/office/drawing/2014/main" id="{EB6E1B0D-E8BF-8ECF-66D1-82BA33D3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0596" y="2576148"/>
            <a:ext cx="238760" cy="23876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9B3E3A1-93AA-57D9-6CE2-22924DBA7CDB}"/>
              </a:ext>
            </a:extLst>
          </p:cNvPr>
          <p:cNvCxnSpPr>
            <a:cxnSpLocks/>
          </p:cNvCxnSpPr>
          <p:nvPr/>
        </p:nvCxnSpPr>
        <p:spPr>
          <a:xfrm>
            <a:off x="4057349" y="4805749"/>
            <a:ext cx="2886696" cy="0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122AB2-F7A6-8A9A-1C1A-C6A5147FDEE0}"/>
              </a:ext>
            </a:extLst>
          </p:cNvPr>
          <p:cNvSpPr txBox="1"/>
          <p:nvPr/>
        </p:nvSpPr>
        <p:spPr>
          <a:xfrm>
            <a:off x="7040880" y="4603052"/>
            <a:ext cx="337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B91965"/>
                </a:solidFill>
              </a:rPr>
              <a:t>Rimanda a Pagina Menù del Giorno 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F8C115C-D21C-1360-4181-DE9F8E5A4B84}"/>
              </a:ext>
            </a:extLst>
          </p:cNvPr>
          <p:cNvSpPr/>
          <p:nvPr/>
        </p:nvSpPr>
        <p:spPr>
          <a:xfrm>
            <a:off x="7284405" y="916243"/>
            <a:ext cx="2426374" cy="938430"/>
          </a:xfrm>
          <a:prstGeom prst="roundRect">
            <a:avLst/>
          </a:prstGeom>
          <a:solidFill>
            <a:srgbClr val="B91965"/>
          </a:solidFill>
          <a:ln>
            <a:solidFill>
              <a:srgbClr val="B919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DA VALUTARE</a:t>
            </a:r>
          </a:p>
          <a:p>
            <a:pPr algn="ctr"/>
            <a:r>
              <a:rPr lang="it-IT" sz="1400" dirty="0"/>
              <a:t>SE ANCHE MENU SETTIMANA DOPO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8A1B43A6-9638-CCA0-9A48-3AF8D2846F2F}"/>
              </a:ext>
            </a:extLst>
          </p:cNvPr>
          <p:cNvCxnSpPr>
            <a:cxnSpLocks/>
          </p:cNvCxnSpPr>
          <p:nvPr/>
        </p:nvCxnSpPr>
        <p:spPr>
          <a:xfrm>
            <a:off x="5615661" y="1375279"/>
            <a:ext cx="1592012" cy="0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1C766AA9-7F9E-12C5-A79C-56AC15A4465B}"/>
              </a:ext>
            </a:extLst>
          </p:cNvPr>
          <p:cNvSpPr/>
          <p:nvPr/>
        </p:nvSpPr>
        <p:spPr>
          <a:xfrm>
            <a:off x="380179" y="3813482"/>
            <a:ext cx="2117465" cy="2481392"/>
          </a:xfrm>
          <a:prstGeom prst="roundRect">
            <a:avLst/>
          </a:prstGeom>
          <a:solidFill>
            <a:srgbClr val="B91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I giorni della settimana compaiono a «rotazione» (se oggi siamo </a:t>
            </a:r>
            <a:r>
              <a:rPr lang="it-IT" sz="1400" dirty="0" err="1"/>
              <a:t>martedi</a:t>
            </a:r>
            <a:r>
              <a:rPr lang="it-IT" sz="1400" dirty="0"/>
              <a:t> la settimana va da </a:t>
            </a:r>
            <a:r>
              <a:rPr lang="it-IT" sz="1400" dirty="0" err="1"/>
              <a:t>martedi</a:t>
            </a:r>
            <a:r>
              <a:rPr lang="it-IT" sz="1400" dirty="0"/>
              <a:t> a lunedì successivo)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DDF4BE2-1810-53BE-B529-B236931FF7BD}"/>
              </a:ext>
            </a:extLst>
          </p:cNvPr>
          <p:cNvSpPr/>
          <p:nvPr/>
        </p:nvSpPr>
        <p:spPr>
          <a:xfrm>
            <a:off x="3073139" y="1271992"/>
            <a:ext cx="1026368" cy="413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AB6A7D3-09C6-79C9-5E61-51555EC6A952}"/>
              </a:ext>
            </a:extLst>
          </p:cNvPr>
          <p:cNvSpPr/>
          <p:nvPr/>
        </p:nvSpPr>
        <p:spPr>
          <a:xfrm>
            <a:off x="4634238" y="1346091"/>
            <a:ext cx="1026368" cy="413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3BFB48A-BEB0-B87F-8F20-430F1B868088}"/>
              </a:ext>
            </a:extLst>
          </p:cNvPr>
          <p:cNvSpPr/>
          <p:nvPr/>
        </p:nvSpPr>
        <p:spPr>
          <a:xfrm>
            <a:off x="3079706" y="910605"/>
            <a:ext cx="474399" cy="3492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4D580A0-CDB1-FB7E-4BFF-EC166B7FBEE8}"/>
              </a:ext>
            </a:extLst>
          </p:cNvPr>
          <p:cNvSpPr/>
          <p:nvPr/>
        </p:nvSpPr>
        <p:spPr>
          <a:xfrm>
            <a:off x="10245012" y="236088"/>
            <a:ext cx="1754155" cy="1449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Dal 11/03 non più necessario.</a:t>
            </a:r>
          </a:p>
          <a:p>
            <a:pPr algn="ctr"/>
            <a:r>
              <a:rPr lang="it-IT" dirty="0"/>
              <a:t>Vediamo se implementare o meno</a:t>
            </a:r>
          </a:p>
        </p:txBody>
      </p:sp>
    </p:spTree>
    <p:extLst>
      <p:ext uri="{BB962C8B-B14F-4D97-AF65-F5344CB8AC3E}">
        <p14:creationId xmlns:p14="http://schemas.microsoft.com/office/powerpoint/2010/main" val="132203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D4395-FF27-994C-5A8E-C437F308F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631163-F939-C9FB-E88D-22AA46CB0F79}"/>
              </a:ext>
            </a:extLst>
          </p:cNvPr>
          <p:cNvSpPr txBox="1"/>
          <p:nvPr/>
        </p:nvSpPr>
        <p:spPr>
          <a:xfrm>
            <a:off x="324238" y="342514"/>
            <a:ext cx="2916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5 Menu del Giorno</a:t>
            </a:r>
          </a:p>
        </p:txBody>
      </p:sp>
      <p:pic>
        <p:nvPicPr>
          <p:cNvPr id="3" name="Immagine 2" descr="Immagine che contiene testo, schermata, Cellulare, smartphone&#10;&#10;Descrizione generata automaticamente">
            <a:extLst>
              <a:ext uri="{FF2B5EF4-FFF2-40B4-BE49-F238E27FC236}">
                <a16:creationId xmlns:a16="http://schemas.microsoft.com/office/drawing/2014/main" id="{C0F680D6-4353-4E25-819E-503993664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40" y="62689"/>
            <a:ext cx="3449429" cy="6732621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4289A59-4194-31F8-6342-140143D0918C}"/>
              </a:ext>
            </a:extLst>
          </p:cNvPr>
          <p:cNvSpPr/>
          <p:nvPr/>
        </p:nvSpPr>
        <p:spPr>
          <a:xfrm>
            <a:off x="6923725" y="2744739"/>
            <a:ext cx="3107094" cy="1212978"/>
          </a:xfrm>
          <a:prstGeom prst="roundRect">
            <a:avLst/>
          </a:prstGeom>
          <a:solidFill>
            <a:srgbClr val="B91965"/>
          </a:solidFill>
          <a:ln>
            <a:solidFill>
              <a:srgbClr val="B919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Per ogni campo (Colazione, Pranzo, Cena) Utente può eliminare o aggiungere ingredienti e ricette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7F1E07C-D2EC-CA28-59E5-A236B623C988}"/>
              </a:ext>
            </a:extLst>
          </p:cNvPr>
          <p:cNvCxnSpPr>
            <a:cxnSpLocks/>
          </p:cNvCxnSpPr>
          <p:nvPr/>
        </p:nvCxnSpPr>
        <p:spPr>
          <a:xfrm>
            <a:off x="4768549" y="3225062"/>
            <a:ext cx="2038651" cy="0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C56BDAB7-9A9B-D72B-CC67-ED71A762860B}"/>
              </a:ext>
            </a:extLst>
          </p:cNvPr>
          <p:cNvSpPr/>
          <p:nvPr/>
        </p:nvSpPr>
        <p:spPr>
          <a:xfrm>
            <a:off x="3241040" y="1008250"/>
            <a:ext cx="1026368" cy="413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E8DC3AC-6ADF-1D96-4466-3DCE829DDD64}"/>
              </a:ext>
            </a:extLst>
          </p:cNvPr>
          <p:cNvSpPr/>
          <p:nvPr/>
        </p:nvSpPr>
        <p:spPr>
          <a:xfrm>
            <a:off x="4988975" y="1045830"/>
            <a:ext cx="1026368" cy="413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DD572C6-E5E5-1CCE-D115-3AE6EDEF57C4}"/>
              </a:ext>
            </a:extLst>
          </p:cNvPr>
          <p:cNvSpPr/>
          <p:nvPr/>
        </p:nvSpPr>
        <p:spPr>
          <a:xfrm>
            <a:off x="3189821" y="533239"/>
            <a:ext cx="640494" cy="413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2356465-40FC-22F0-A306-05ACEAB26002}"/>
              </a:ext>
            </a:extLst>
          </p:cNvPr>
          <p:cNvSpPr/>
          <p:nvPr/>
        </p:nvSpPr>
        <p:spPr>
          <a:xfrm>
            <a:off x="10245012" y="236088"/>
            <a:ext cx="1754155" cy="1449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Dal 11/03 non più necessario.</a:t>
            </a:r>
          </a:p>
          <a:p>
            <a:pPr algn="ctr"/>
            <a:r>
              <a:rPr lang="it-IT" dirty="0"/>
              <a:t>Vediamo se implementare o meno</a:t>
            </a:r>
          </a:p>
        </p:txBody>
      </p:sp>
    </p:spTree>
    <p:extLst>
      <p:ext uri="{BB962C8B-B14F-4D97-AF65-F5344CB8AC3E}">
        <p14:creationId xmlns:p14="http://schemas.microsoft.com/office/powerpoint/2010/main" val="37971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53A4F-7C6D-1F97-E6EC-017FE54FF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D0E083-B8FD-3575-610C-8CC968988D66}"/>
              </a:ext>
            </a:extLst>
          </p:cNvPr>
          <p:cNvSpPr txBox="1"/>
          <p:nvPr/>
        </p:nvSpPr>
        <p:spPr>
          <a:xfrm>
            <a:off x="324238" y="342514"/>
            <a:ext cx="25916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6 Registrazione Utente</a:t>
            </a:r>
          </a:p>
        </p:txBody>
      </p:sp>
      <p:pic>
        <p:nvPicPr>
          <p:cNvPr id="3" name="Immagine 2" descr="Immagine che contiene testo, schermata, Cellulare, Dispositivo mobile&#10;&#10;Descrizione generata automaticamente">
            <a:extLst>
              <a:ext uri="{FF2B5EF4-FFF2-40B4-BE49-F238E27FC236}">
                <a16:creationId xmlns:a16="http://schemas.microsoft.com/office/drawing/2014/main" id="{B3A41CDD-F4CF-7FB6-E21C-A57268394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18" y="428630"/>
            <a:ext cx="3073762" cy="6198471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F6E77835-9E76-4AA1-E8DF-17BB323E065B}"/>
              </a:ext>
            </a:extLst>
          </p:cNvPr>
          <p:cNvCxnSpPr>
            <a:cxnSpLocks/>
          </p:cNvCxnSpPr>
          <p:nvPr/>
        </p:nvCxnSpPr>
        <p:spPr>
          <a:xfrm>
            <a:off x="4378962" y="5402153"/>
            <a:ext cx="2245358" cy="0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2727703-31E3-3B09-57B8-0F1965DEF859}"/>
              </a:ext>
            </a:extLst>
          </p:cNvPr>
          <p:cNvSpPr/>
          <p:nvPr/>
        </p:nvSpPr>
        <p:spPr>
          <a:xfrm>
            <a:off x="188529" y="1765879"/>
            <a:ext cx="2127951" cy="12129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Schermata per Login e Registrazione Nuovo Utente se non già presente nel DB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E8B36B6C-E90E-0666-9900-4DB8559A3C86}"/>
              </a:ext>
            </a:extLst>
          </p:cNvPr>
          <p:cNvSpPr/>
          <p:nvPr/>
        </p:nvSpPr>
        <p:spPr>
          <a:xfrm>
            <a:off x="7166169" y="625000"/>
            <a:ext cx="2707120" cy="15259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B91965"/>
                </a:solidFill>
              </a:rPr>
              <a:t>MANCA </a:t>
            </a:r>
            <a:r>
              <a:rPr lang="it-IT" sz="1400" dirty="0" err="1">
                <a:solidFill>
                  <a:srgbClr val="B91965"/>
                </a:solidFill>
              </a:rPr>
              <a:t>SChERMATA</a:t>
            </a:r>
            <a:r>
              <a:rPr lang="it-IT" sz="1400" dirty="0">
                <a:solidFill>
                  <a:srgbClr val="B91965"/>
                </a:solidFill>
              </a:rPr>
              <a:t> PREFERENZE UTENTE (INTOLLERANZE, CIBI PREFERITI, CIBI SGRADITI)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AE92E39-6616-4519-8A22-4040B6F9D957}"/>
              </a:ext>
            </a:extLst>
          </p:cNvPr>
          <p:cNvSpPr/>
          <p:nvPr/>
        </p:nvSpPr>
        <p:spPr>
          <a:xfrm>
            <a:off x="6927433" y="4895159"/>
            <a:ext cx="2127951" cy="12129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Prevedere funzione di recupero password (come fare senza mail?)</a:t>
            </a: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6838FB28-2BBD-68A3-44A2-75B1081ABA17}"/>
              </a:ext>
            </a:extLst>
          </p:cNvPr>
          <p:cNvCxnSpPr>
            <a:cxnSpLocks/>
          </p:cNvCxnSpPr>
          <p:nvPr/>
        </p:nvCxnSpPr>
        <p:spPr>
          <a:xfrm flipV="1">
            <a:off x="5637556" y="3670212"/>
            <a:ext cx="2303004" cy="154350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A0477FDE-C1EA-BC9B-EFEE-F313BFD247F6}"/>
              </a:ext>
            </a:extLst>
          </p:cNvPr>
          <p:cNvSpPr/>
          <p:nvPr/>
        </p:nvSpPr>
        <p:spPr>
          <a:xfrm>
            <a:off x="2812992" y="3429000"/>
            <a:ext cx="2824564" cy="838766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78728E-BAC3-3986-409A-044B85AABFA9}"/>
              </a:ext>
            </a:extLst>
          </p:cNvPr>
          <p:cNvSpPr txBox="1"/>
          <p:nvPr/>
        </p:nvSpPr>
        <p:spPr>
          <a:xfrm>
            <a:off x="7865993" y="3187788"/>
            <a:ext cx="2707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Rimanda a Pagina Profilazione Utente (Solo 1° Login)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686B7AB-8A91-F06F-CFBE-0DE65643D8EB}"/>
              </a:ext>
            </a:extLst>
          </p:cNvPr>
          <p:cNvSpPr/>
          <p:nvPr/>
        </p:nvSpPr>
        <p:spPr>
          <a:xfrm>
            <a:off x="2989114" y="5564816"/>
            <a:ext cx="1026368" cy="4134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95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07A09-C416-363B-7D19-3F7A039EB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BCE014-06CE-8C92-3897-BD59BC664374}"/>
              </a:ext>
            </a:extLst>
          </p:cNvPr>
          <p:cNvSpPr txBox="1"/>
          <p:nvPr/>
        </p:nvSpPr>
        <p:spPr>
          <a:xfrm>
            <a:off x="324238" y="342514"/>
            <a:ext cx="2591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7 Profilazione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00E5BC5-77E0-96BB-65D8-D2942DDED52A}"/>
              </a:ext>
            </a:extLst>
          </p:cNvPr>
          <p:cNvCxnSpPr>
            <a:cxnSpLocks/>
          </p:cNvCxnSpPr>
          <p:nvPr/>
        </p:nvCxnSpPr>
        <p:spPr>
          <a:xfrm>
            <a:off x="265534" y="2612300"/>
            <a:ext cx="2245358" cy="0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62C0BC77-3A42-E401-C257-597B082B3F1E}"/>
              </a:ext>
            </a:extLst>
          </p:cNvPr>
          <p:cNvSpPr/>
          <p:nvPr/>
        </p:nvSpPr>
        <p:spPr>
          <a:xfrm>
            <a:off x="324238" y="937983"/>
            <a:ext cx="2127951" cy="12129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Pagina di Profilazione</a:t>
            </a:r>
          </a:p>
          <a:p>
            <a:pPr algn="ctr"/>
            <a:r>
              <a:rPr lang="it-IT" sz="1400" dirty="0"/>
              <a:t>Dopo 1* Registrazione</a:t>
            </a:r>
          </a:p>
        </p:txBody>
      </p:sp>
      <p:pic>
        <p:nvPicPr>
          <p:cNvPr id="3" name="Immagine 2" descr="Immagine che contiene testo, schermata, numero, Dispositivo mobile&#10;&#10;Descrizione generata automaticamente">
            <a:extLst>
              <a:ext uri="{FF2B5EF4-FFF2-40B4-BE49-F238E27FC236}">
                <a16:creationId xmlns:a16="http://schemas.microsoft.com/office/drawing/2014/main" id="{9DB3532E-EA7B-7B1E-13EA-4D3D11101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30" y="1195743"/>
            <a:ext cx="5906012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E441B-F8C9-9150-14EF-F3507FF49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4F376F-C86E-61F7-C024-4F9D9FF646EA}"/>
              </a:ext>
            </a:extLst>
          </p:cNvPr>
          <p:cNvSpPr txBox="1"/>
          <p:nvPr/>
        </p:nvSpPr>
        <p:spPr>
          <a:xfrm>
            <a:off x="324238" y="342514"/>
            <a:ext cx="2855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/>
              <a:t>8 Pagina Personale Utente</a:t>
            </a: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0B0FFD86-A7C5-3C2A-AC84-1F502BBDBE2F}"/>
              </a:ext>
            </a:extLst>
          </p:cNvPr>
          <p:cNvCxnSpPr>
            <a:cxnSpLocks/>
          </p:cNvCxnSpPr>
          <p:nvPr/>
        </p:nvCxnSpPr>
        <p:spPr>
          <a:xfrm>
            <a:off x="6032713" y="3530013"/>
            <a:ext cx="2346177" cy="552024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ABD0E52-69C0-AB29-4084-2E616DBDF766}"/>
              </a:ext>
            </a:extLst>
          </p:cNvPr>
          <p:cNvSpPr/>
          <p:nvPr/>
        </p:nvSpPr>
        <p:spPr>
          <a:xfrm>
            <a:off x="324238" y="1623527"/>
            <a:ext cx="2666696" cy="353630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Pagina Personale utente. Comprende:</a:t>
            </a:r>
          </a:p>
          <a:p>
            <a:r>
              <a:rPr lang="it-IT" sz="1400" dirty="0"/>
              <a:t>- Serie di immagini di ricette che scorrono</a:t>
            </a:r>
          </a:p>
          <a:p>
            <a:r>
              <a:rPr lang="it-IT" sz="1400" dirty="0"/>
              <a:t>- Pulsante Vai a Lista della Spesa</a:t>
            </a:r>
          </a:p>
          <a:p>
            <a:r>
              <a:rPr lang="it-IT" sz="1400" dirty="0"/>
              <a:t>- Box per Ricette Personali</a:t>
            </a:r>
          </a:p>
          <a:p>
            <a:r>
              <a:rPr lang="it-IT" sz="1400" dirty="0"/>
              <a:t>- Box per Ricette Preferite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07ED6F0-720C-8089-A96B-88CCD03515E9}"/>
              </a:ext>
            </a:extLst>
          </p:cNvPr>
          <p:cNvSpPr/>
          <p:nvPr/>
        </p:nvSpPr>
        <p:spPr>
          <a:xfrm>
            <a:off x="8192583" y="1598462"/>
            <a:ext cx="2386092" cy="23115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Carosello in cui scorrono ricette consigliate a Utente in base alle preferenze espresse in fase di Login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8D48B49-C315-42B1-C97A-8A094F490A37}"/>
              </a:ext>
            </a:extLst>
          </p:cNvPr>
          <p:cNvSpPr txBox="1"/>
          <p:nvPr/>
        </p:nvSpPr>
        <p:spPr>
          <a:xfrm>
            <a:off x="8378890" y="3897371"/>
            <a:ext cx="304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Rimanda a pagina Lista della Spesa Utente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33BF58F-6DC7-C89C-BC37-E7EBC862798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6268310" y="4791410"/>
            <a:ext cx="2210862" cy="644600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5977EBC-A219-8F73-8CDF-177F093D2746}"/>
              </a:ext>
            </a:extLst>
          </p:cNvPr>
          <p:cNvSpPr txBox="1"/>
          <p:nvPr/>
        </p:nvSpPr>
        <p:spPr>
          <a:xfrm>
            <a:off x="8540621" y="5534424"/>
            <a:ext cx="304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Rimanda a pagina Ricette Personali o ricette preferite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488B5E69-E9BB-1F26-4D8D-69777FA50AF1}"/>
              </a:ext>
            </a:extLst>
          </p:cNvPr>
          <p:cNvSpPr/>
          <p:nvPr/>
        </p:nvSpPr>
        <p:spPr>
          <a:xfrm>
            <a:off x="6689133" y="523833"/>
            <a:ext cx="2100304" cy="6047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Funzione </a:t>
            </a:r>
            <a:r>
              <a:rPr lang="it-IT" sz="1400" dirty="0" err="1"/>
              <a:t>LogOut</a:t>
            </a:r>
            <a:r>
              <a:rPr lang="it-IT" sz="1400" dirty="0"/>
              <a:t>.</a:t>
            </a:r>
          </a:p>
          <a:p>
            <a:pPr algn="ctr"/>
            <a:r>
              <a:rPr lang="it-IT" sz="1400" dirty="0"/>
              <a:t>Rimanda a schermata Home</a:t>
            </a:r>
          </a:p>
        </p:txBody>
      </p:sp>
      <p:pic>
        <p:nvPicPr>
          <p:cNvPr id="27" name="Immagine 26" descr="Immagine che contiene testo, schermata, Cellulare, smartphone&#10;&#10;Descrizione generata automaticamente">
            <a:extLst>
              <a:ext uri="{FF2B5EF4-FFF2-40B4-BE49-F238E27FC236}">
                <a16:creationId xmlns:a16="http://schemas.microsoft.com/office/drawing/2014/main" id="{6C370C59-7BD8-F7A7-D8BE-36B1A5721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42" y="743497"/>
            <a:ext cx="2842506" cy="5296359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56B485D-1D9D-0B73-C136-497ACD5F89A5}"/>
              </a:ext>
            </a:extLst>
          </p:cNvPr>
          <p:cNvCxnSpPr>
            <a:cxnSpLocks/>
          </p:cNvCxnSpPr>
          <p:nvPr/>
        </p:nvCxnSpPr>
        <p:spPr>
          <a:xfrm>
            <a:off x="3925478" y="1173511"/>
            <a:ext cx="2763655" cy="0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e 6">
            <a:extLst>
              <a:ext uri="{FF2B5EF4-FFF2-40B4-BE49-F238E27FC236}">
                <a16:creationId xmlns:a16="http://schemas.microsoft.com/office/drawing/2014/main" id="{2E63A462-F944-353F-0BB6-74CCEEB1AB74}"/>
              </a:ext>
            </a:extLst>
          </p:cNvPr>
          <p:cNvSpPr/>
          <p:nvPr/>
        </p:nvSpPr>
        <p:spPr>
          <a:xfrm>
            <a:off x="3271437" y="3071253"/>
            <a:ext cx="2824564" cy="838766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549C87B-6A64-57ED-C376-64DA21D3F0F4}"/>
              </a:ext>
            </a:extLst>
          </p:cNvPr>
          <p:cNvSpPr/>
          <p:nvPr/>
        </p:nvSpPr>
        <p:spPr>
          <a:xfrm>
            <a:off x="3307571" y="4082037"/>
            <a:ext cx="2960739" cy="141874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871B263-F337-FFF8-43C6-C7849A3F5CFD}"/>
              </a:ext>
            </a:extLst>
          </p:cNvPr>
          <p:cNvCxnSpPr>
            <a:cxnSpLocks/>
          </p:cNvCxnSpPr>
          <p:nvPr/>
        </p:nvCxnSpPr>
        <p:spPr>
          <a:xfrm>
            <a:off x="5273559" y="2334239"/>
            <a:ext cx="3021355" cy="0"/>
          </a:xfrm>
          <a:prstGeom prst="straightConnector1">
            <a:avLst/>
          </a:prstGeom>
          <a:ln w="38100">
            <a:solidFill>
              <a:srgbClr val="B9196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29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578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di Office</vt:lpstr>
      <vt:lpstr>Storyboard App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App</dc:title>
  <dc:creator>Anais Lea Casamento</dc:creator>
  <cp:lastModifiedBy>Anais Lea Casamento</cp:lastModifiedBy>
  <cp:revision>3</cp:revision>
  <dcterms:created xsi:type="dcterms:W3CDTF">2024-03-04T21:35:48Z</dcterms:created>
  <dcterms:modified xsi:type="dcterms:W3CDTF">2024-03-11T14:31:17Z</dcterms:modified>
</cp:coreProperties>
</file>