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Play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Q8WPki86Z5lpzHP/rXt+Zq4vx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E06C5-92C6-4BDC-A092-B0E3E8455DFB}" v="3" dt="2024-03-15T11:46:22.017"/>
  </p1510:revLst>
</p1510:revInfo>
</file>

<file path=ppt/tableStyles.xml><?xml version="1.0" encoding="utf-8"?>
<a:tblStyleLst xmlns:a="http://schemas.openxmlformats.org/drawingml/2006/main" def="{E6171EEF-B07A-400D-AE39-BE3F617D55C3}">
  <a:tblStyle styleId="{E6171EEF-B07A-400D-AE39-BE3F617D55C3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AD1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1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is Lea Casamento" userId="6c62c2bf-2202-4292-98de-90a3f1e1d6e1" providerId="ADAL" clId="{45DE06C5-92C6-4BDC-A092-B0E3E8455DFB}"/>
    <pc:docChg chg="custSel addSld modSld">
      <pc:chgData name="Anais Lea Casamento" userId="6c62c2bf-2202-4292-98de-90a3f1e1d6e1" providerId="ADAL" clId="{45DE06C5-92C6-4BDC-A092-B0E3E8455DFB}" dt="2024-03-16T14:12:46.341" v="16" actId="478"/>
      <pc:docMkLst>
        <pc:docMk/>
      </pc:docMkLst>
      <pc:sldChg chg="modSp mod">
        <pc:chgData name="Anais Lea Casamento" userId="6c62c2bf-2202-4292-98de-90a3f1e1d6e1" providerId="ADAL" clId="{45DE06C5-92C6-4BDC-A092-B0E3E8455DFB}" dt="2024-03-15T11:32:41.259" v="3" actId="20577"/>
        <pc:sldMkLst>
          <pc:docMk/>
          <pc:sldMk cId="0" sldId="264"/>
        </pc:sldMkLst>
        <pc:spChg chg="mod">
          <ac:chgData name="Anais Lea Casamento" userId="6c62c2bf-2202-4292-98de-90a3f1e1d6e1" providerId="ADAL" clId="{45DE06C5-92C6-4BDC-A092-B0E3E8455DFB}" dt="2024-03-15T11:32:41.259" v="3" actId="20577"/>
          <ac:spMkLst>
            <pc:docMk/>
            <pc:sldMk cId="0" sldId="264"/>
            <ac:spMk id="214" creationId="{00000000-0000-0000-0000-000000000000}"/>
          </ac:spMkLst>
        </pc:spChg>
      </pc:sldChg>
      <pc:sldChg chg="addSp delSp modSp add mod">
        <pc:chgData name="Anais Lea Casamento" userId="6c62c2bf-2202-4292-98de-90a3f1e1d6e1" providerId="ADAL" clId="{45DE06C5-92C6-4BDC-A092-B0E3E8455DFB}" dt="2024-03-16T14:12:46.341" v="16" actId="478"/>
        <pc:sldMkLst>
          <pc:docMk/>
          <pc:sldMk cId="3385825142" sldId="269"/>
        </pc:sldMkLst>
        <pc:spChg chg="add">
          <ac:chgData name="Anais Lea Casamento" userId="6c62c2bf-2202-4292-98de-90a3f1e1d6e1" providerId="ADAL" clId="{45DE06C5-92C6-4BDC-A092-B0E3E8455DFB}" dt="2024-03-15T11:44:50.286" v="7"/>
          <ac:spMkLst>
            <pc:docMk/>
            <pc:sldMk cId="3385825142" sldId="269"/>
            <ac:spMk id="2" creationId="{95CB3C75-D79B-04AA-552B-27EB510317A1}"/>
          </ac:spMkLst>
        </pc:spChg>
        <pc:spChg chg="mod">
          <ac:chgData name="Anais Lea Casamento" userId="6c62c2bf-2202-4292-98de-90a3f1e1d6e1" providerId="ADAL" clId="{45DE06C5-92C6-4BDC-A092-B0E3E8455DFB}" dt="2024-03-15T11:47:12.374" v="15" actId="20577"/>
          <ac:spMkLst>
            <pc:docMk/>
            <pc:sldMk cId="3385825142" sldId="269"/>
            <ac:spMk id="214" creationId="{00000000-0000-0000-0000-000000000000}"/>
          </ac:spMkLst>
        </pc:spChg>
        <pc:spChg chg="mod">
          <ac:chgData name="Anais Lea Casamento" userId="6c62c2bf-2202-4292-98de-90a3f1e1d6e1" providerId="ADAL" clId="{45DE06C5-92C6-4BDC-A092-B0E3E8455DFB}" dt="2024-03-15T11:33:04.170" v="5" actId="1076"/>
          <ac:spMkLst>
            <pc:docMk/>
            <pc:sldMk cId="3385825142" sldId="269"/>
            <ac:spMk id="217" creationId="{00000000-0000-0000-0000-000000000000}"/>
          </ac:spMkLst>
        </pc:spChg>
        <pc:spChg chg="mod">
          <ac:chgData name="Anais Lea Casamento" userId="6c62c2bf-2202-4292-98de-90a3f1e1d6e1" providerId="ADAL" clId="{45DE06C5-92C6-4BDC-A092-B0E3E8455DFB}" dt="2024-03-15T11:33:04.170" v="5" actId="1076"/>
          <ac:spMkLst>
            <pc:docMk/>
            <pc:sldMk cId="3385825142" sldId="269"/>
            <ac:spMk id="218" creationId="{00000000-0000-0000-0000-000000000000}"/>
          </ac:spMkLst>
        </pc:spChg>
        <pc:spChg chg="mod">
          <ac:chgData name="Anais Lea Casamento" userId="6c62c2bf-2202-4292-98de-90a3f1e1d6e1" providerId="ADAL" clId="{45DE06C5-92C6-4BDC-A092-B0E3E8455DFB}" dt="2024-03-15T11:33:04.170" v="5" actId="1076"/>
          <ac:spMkLst>
            <pc:docMk/>
            <pc:sldMk cId="3385825142" sldId="269"/>
            <ac:spMk id="220" creationId="{00000000-0000-0000-0000-000000000000}"/>
          </ac:spMkLst>
        </pc:spChg>
        <pc:spChg chg="mod">
          <ac:chgData name="Anais Lea Casamento" userId="6c62c2bf-2202-4292-98de-90a3f1e1d6e1" providerId="ADAL" clId="{45DE06C5-92C6-4BDC-A092-B0E3E8455DFB}" dt="2024-03-15T11:33:04.170" v="5" actId="1076"/>
          <ac:spMkLst>
            <pc:docMk/>
            <pc:sldMk cId="3385825142" sldId="269"/>
            <ac:spMk id="221" creationId="{00000000-0000-0000-0000-000000000000}"/>
          </ac:spMkLst>
        </pc:spChg>
        <pc:spChg chg="mod">
          <ac:chgData name="Anais Lea Casamento" userId="6c62c2bf-2202-4292-98de-90a3f1e1d6e1" providerId="ADAL" clId="{45DE06C5-92C6-4BDC-A092-B0E3E8455DFB}" dt="2024-03-15T11:33:04.170" v="5" actId="1076"/>
          <ac:spMkLst>
            <pc:docMk/>
            <pc:sldMk cId="3385825142" sldId="269"/>
            <ac:spMk id="222" creationId="{00000000-0000-0000-0000-000000000000}"/>
          </ac:spMkLst>
        </pc:spChg>
        <pc:spChg chg="mod">
          <ac:chgData name="Anais Lea Casamento" userId="6c62c2bf-2202-4292-98de-90a3f1e1d6e1" providerId="ADAL" clId="{45DE06C5-92C6-4BDC-A092-B0E3E8455DFB}" dt="2024-03-15T11:33:04.170" v="5" actId="1076"/>
          <ac:spMkLst>
            <pc:docMk/>
            <pc:sldMk cId="3385825142" sldId="269"/>
            <ac:spMk id="225" creationId="{00000000-0000-0000-0000-000000000000}"/>
          </ac:spMkLst>
        </pc:spChg>
        <pc:spChg chg="del">
          <ac:chgData name="Anais Lea Casamento" userId="6c62c2bf-2202-4292-98de-90a3f1e1d6e1" providerId="ADAL" clId="{45DE06C5-92C6-4BDC-A092-B0E3E8455DFB}" dt="2024-03-16T14:12:46.341" v="16" actId="478"/>
          <ac:spMkLst>
            <pc:docMk/>
            <pc:sldMk cId="3385825142" sldId="269"/>
            <ac:spMk id="227" creationId="{00000000-0000-0000-0000-000000000000}"/>
          </ac:spMkLst>
        </pc:spChg>
        <pc:picChg chg="add mod">
          <ac:chgData name="Anais Lea Casamento" userId="6c62c2bf-2202-4292-98de-90a3f1e1d6e1" providerId="ADAL" clId="{45DE06C5-92C6-4BDC-A092-B0E3E8455DFB}" dt="2024-03-15T11:47:02.656" v="12" actId="14100"/>
          <ac:picMkLst>
            <pc:docMk/>
            <pc:sldMk cId="3385825142" sldId="269"/>
            <ac:picMk id="4" creationId="{F79AF176-4264-AF36-640C-81B46430F2C1}"/>
          </ac:picMkLst>
        </pc:picChg>
        <pc:picChg chg="del mod">
          <ac:chgData name="Anais Lea Casamento" userId="6c62c2bf-2202-4292-98de-90a3f1e1d6e1" providerId="ADAL" clId="{45DE06C5-92C6-4BDC-A092-B0E3E8455DFB}" dt="2024-03-15T11:33:06.620" v="6" actId="478"/>
          <ac:picMkLst>
            <pc:docMk/>
            <pc:sldMk cId="3385825142" sldId="269"/>
            <ac:picMk id="223" creationId="{00000000-0000-0000-0000-000000000000}"/>
          </ac:picMkLst>
        </pc:picChg>
        <pc:cxnChg chg="mod">
          <ac:chgData name="Anais Lea Casamento" userId="6c62c2bf-2202-4292-98de-90a3f1e1d6e1" providerId="ADAL" clId="{45DE06C5-92C6-4BDC-A092-B0E3E8455DFB}" dt="2024-03-15T11:33:04.170" v="5" actId="1076"/>
          <ac:cxnSpMkLst>
            <pc:docMk/>
            <pc:sldMk cId="3385825142" sldId="269"/>
            <ac:cxnSpMk id="215" creationId="{00000000-0000-0000-0000-000000000000}"/>
          </ac:cxnSpMkLst>
        </pc:cxnChg>
        <pc:cxnChg chg="mod">
          <ac:chgData name="Anais Lea Casamento" userId="6c62c2bf-2202-4292-98de-90a3f1e1d6e1" providerId="ADAL" clId="{45DE06C5-92C6-4BDC-A092-B0E3E8455DFB}" dt="2024-03-15T11:33:04.170" v="5" actId="1076"/>
          <ac:cxnSpMkLst>
            <pc:docMk/>
            <pc:sldMk cId="3385825142" sldId="269"/>
            <ac:cxnSpMk id="219" creationId="{00000000-0000-0000-0000-000000000000}"/>
          </ac:cxnSpMkLst>
        </pc:cxnChg>
        <pc:cxnChg chg="mod">
          <ac:chgData name="Anais Lea Casamento" userId="6c62c2bf-2202-4292-98de-90a3f1e1d6e1" providerId="ADAL" clId="{45DE06C5-92C6-4BDC-A092-B0E3E8455DFB}" dt="2024-03-15T11:33:04.170" v="5" actId="1076"/>
          <ac:cxnSpMkLst>
            <pc:docMk/>
            <pc:sldMk cId="3385825142" sldId="269"/>
            <ac:cxnSpMk id="224" creationId="{00000000-0000-0000-0000-000000000000}"/>
          </ac:cxnSpMkLst>
        </pc:cxnChg>
        <pc:cxnChg chg="mod">
          <ac:chgData name="Anais Lea Casamento" userId="6c62c2bf-2202-4292-98de-90a3f1e1d6e1" providerId="ADAL" clId="{45DE06C5-92C6-4BDC-A092-B0E3E8455DFB}" dt="2024-03-15T11:33:04.170" v="5" actId="1076"/>
          <ac:cxnSpMkLst>
            <pc:docMk/>
            <pc:sldMk cId="3385825142" sldId="269"/>
            <ac:cxnSpMk id="226" creationId="{00000000-0000-0000-0000-000000000000}"/>
          </ac:cxnSpMkLst>
        </pc:cxnChg>
        <pc:cxnChg chg="mod">
          <ac:chgData name="Anais Lea Casamento" userId="6c62c2bf-2202-4292-98de-90a3f1e1d6e1" providerId="ADAL" clId="{45DE06C5-92C6-4BDC-A092-B0E3E8455DFB}" dt="2024-03-15T11:33:04.170" v="5" actId="1076"/>
          <ac:cxnSpMkLst>
            <pc:docMk/>
            <pc:sldMk cId="3385825142" sldId="269"/>
            <ac:cxnSpMk id="228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069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993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Person writing on a notepad"/>
          <p:cNvPicPr preferRelativeResize="0"/>
          <p:nvPr/>
        </p:nvPicPr>
        <p:blipFill rotWithShape="1">
          <a:blip r:embed="rId3">
            <a:alphaModFix amt="50000"/>
          </a:blip>
          <a:srcRect t="16482" r="-1" b="12520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</a:pPr>
            <a:r>
              <a:rPr lang="it-IT" sz="6600">
                <a:solidFill>
                  <a:schemeClr val="lt1"/>
                </a:solidFill>
              </a:rPr>
              <a:t>Storyboard App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3974206" y="4368623"/>
            <a:ext cx="4243589" cy="18288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w="44450" cap="rnd" cmpd="sng">
            <a:solidFill>
              <a:schemeClr val="lt1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324238" y="342514"/>
            <a:ext cx="285584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Pagina Personale Utente v2</a:t>
            </a:r>
            <a:endParaRPr dirty="0"/>
          </a:p>
        </p:txBody>
      </p:sp>
      <p:cxnSp>
        <p:nvCxnSpPr>
          <p:cNvPr id="215" name="Google Shape;215;p9"/>
          <p:cNvCxnSpPr/>
          <p:nvPr/>
        </p:nvCxnSpPr>
        <p:spPr>
          <a:xfrm>
            <a:off x="11674663" y="3206847"/>
            <a:ext cx="2346177" cy="552024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6" name="Google Shape;216;p9"/>
          <p:cNvSpPr/>
          <p:nvPr/>
        </p:nvSpPr>
        <p:spPr>
          <a:xfrm>
            <a:off x="324238" y="1623527"/>
            <a:ext cx="2666696" cy="3536301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Personale utente. Comprende: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Serie di immagini di ricette che scorrono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Pulsante Vai a Lista della Spesa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Box per Ricette Personali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Box per Ricette Preferite</a:t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13834533" y="1275296"/>
            <a:ext cx="2386092" cy="2311557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Carosello in cui scorrono ricette consigliate a Utente in base alle preferenze espresse in fase di Login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14020840" y="3574205"/>
            <a:ext cx="30417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Rimanda a pagina Lista della Spesa Utente</a:t>
            </a:r>
            <a:endParaRPr dirty="0"/>
          </a:p>
        </p:txBody>
      </p:sp>
      <p:cxnSp>
        <p:nvCxnSpPr>
          <p:cNvPr id="219" name="Google Shape;219;p9"/>
          <p:cNvCxnSpPr>
            <a:stCxn id="220" idx="6"/>
          </p:cNvCxnSpPr>
          <p:nvPr/>
        </p:nvCxnSpPr>
        <p:spPr>
          <a:xfrm>
            <a:off x="11910260" y="4468244"/>
            <a:ext cx="2211000" cy="64470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1" name="Google Shape;221;p9"/>
          <p:cNvSpPr txBox="1"/>
          <p:nvPr/>
        </p:nvSpPr>
        <p:spPr>
          <a:xfrm>
            <a:off x="14182571" y="5211258"/>
            <a:ext cx="30417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Rimanda a pagina Ricette Personali o ricette preferite</a:t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12331083" y="200667"/>
            <a:ext cx="2100304" cy="604740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Funzione LogOut.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Rimanda a schermata Home</a:t>
            </a:r>
            <a:endParaRPr/>
          </a:p>
        </p:txBody>
      </p:sp>
      <p:cxnSp>
        <p:nvCxnSpPr>
          <p:cNvPr id="224" name="Google Shape;224;p9"/>
          <p:cNvCxnSpPr/>
          <p:nvPr/>
        </p:nvCxnSpPr>
        <p:spPr>
          <a:xfrm>
            <a:off x="9567428" y="850345"/>
            <a:ext cx="2763655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5" name="Google Shape;225;p9"/>
          <p:cNvSpPr/>
          <p:nvPr/>
        </p:nvSpPr>
        <p:spPr>
          <a:xfrm>
            <a:off x="8913387" y="2748087"/>
            <a:ext cx="2824564" cy="838766"/>
          </a:xfrm>
          <a:prstGeom prst="ellipse">
            <a:avLst/>
          </a:prstGeom>
          <a:noFill/>
          <a:ln w="38100" cap="flat" cmpd="sng">
            <a:solidFill>
              <a:srgbClr val="78206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8949521" y="3758871"/>
            <a:ext cx="2960739" cy="1418745"/>
          </a:xfrm>
          <a:prstGeom prst="ellipse">
            <a:avLst/>
          </a:prstGeom>
          <a:noFill/>
          <a:ln w="38100" cap="flat" cmpd="sng">
            <a:solidFill>
              <a:srgbClr val="78206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9"/>
          <p:cNvCxnSpPr/>
          <p:nvPr/>
        </p:nvCxnSpPr>
        <p:spPr>
          <a:xfrm>
            <a:off x="10915509" y="2011073"/>
            <a:ext cx="3021355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9"/>
          <p:cNvCxnSpPr>
            <a:cxnSpLocks/>
          </p:cNvCxnSpPr>
          <p:nvPr/>
        </p:nvCxnSpPr>
        <p:spPr>
          <a:xfrm flipH="1">
            <a:off x="11120350" y="376984"/>
            <a:ext cx="3854700" cy="10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 descr="Immagine che contiene testo, schermata, Cellulare, gadget&#10;&#10;Descrizione generata automaticamente">
            <a:extLst>
              <a:ext uri="{FF2B5EF4-FFF2-40B4-BE49-F238E27FC236}">
                <a16:creationId xmlns:a16="http://schemas.microsoft.com/office/drawing/2014/main" id="{F79AF176-4264-AF36-640C-81B46430F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667" y="61439"/>
            <a:ext cx="3347700" cy="6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2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/>
        </p:nvSpPr>
        <p:spPr>
          <a:xfrm>
            <a:off x="324239" y="342514"/>
            <a:ext cx="222301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Ricette Preferite</a:t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7045839" y="508472"/>
            <a:ext cx="2386092" cy="2311557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Elenco con Ricette Preferite (=quelle in cui utente ha messo il «cuoricino»)</a:t>
            </a:r>
            <a:endParaRPr/>
          </a:p>
        </p:txBody>
      </p:sp>
      <p:cxnSp>
        <p:nvCxnSpPr>
          <p:cNvPr id="235" name="Google Shape;235;p10"/>
          <p:cNvCxnSpPr/>
          <p:nvPr/>
        </p:nvCxnSpPr>
        <p:spPr>
          <a:xfrm>
            <a:off x="4952881" y="1809244"/>
            <a:ext cx="2245358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36" name="Google Shape;236;p10" descr="Immagine che contiene testo, schermata, numer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6386" y="727874"/>
            <a:ext cx="3010161" cy="5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/>
          <p:nvPr/>
        </p:nvSpPr>
        <p:spPr>
          <a:xfrm>
            <a:off x="7288025" y="3189325"/>
            <a:ext cx="3347700" cy="12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highlight>
                  <a:srgbClr val="FFFF00"/>
                </a:highlight>
              </a:rPr>
              <a:t>TOGLIERE</a:t>
            </a:r>
            <a:endParaRPr>
              <a:highlight>
                <a:srgbClr val="FFFF0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highlight>
                  <a:srgbClr val="FFFF00"/>
                </a:highlight>
              </a:rPr>
              <a:t>PERCHè NON l’abbiamo previsto in DB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/>
        </p:nvSpPr>
        <p:spPr>
          <a:xfrm>
            <a:off x="324239" y="342514"/>
            <a:ext cx="222301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Lista della Spesa</a:t>
            </a:r>
            <a:endParaRPr/>
          </a:p>
        </p:txBody>
      </p:sp>
      <p:pic>
        <p:nvPicPr>
          <p:cNvPr id="243" name="Google Shape;243;p11" descr="Immagine che contiene testo, schermata, numero, smartph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4575" y="342514"/>
            <a:ext cx="3564380" cy="627066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1"/>
          <p:cNvSpPr/>
          <p:nvPr/>
        </p:nvSpPr>
        <p:spPr>
          <a:xfrm>
            <a:off x="7288435" y="1173511"/>
            <a:ext cx="1874226" cy="1163186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alimenta da solo in base al Menu settimanale  </a:t>
            </a:r>
            <a:endParaRPr/>
          </a:p>
        </p:txBody>
      </p:sp>
      <p:cxnSp>
        <p:nvCxnSpPr>
          <p:cNvPr id="245" name="Google Shape;245;p11"/>
          <p:cNvCxnSpPr/>
          <p:nvPr/>
        </p:nvCxnSpPr>
        <p:spPr>
          <a:xfrm>
            <a:off x="4952881" y="1809244"/>
            <a:ext cx="2245358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6" name="Google Shape;246;p11"/>
          <p:cNvSpPr/>
          <p:nvPr/>
        </p:nvSpPr>
        <p:spPr>
          <a:xfrm>
            <a:off x="6941975" y="4640405"/>
            <a:ext cx="1457368" cy="1163185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Utente aggiunge ingredienti a piacere</a:t>
            </a:r>
            <a:endParaRPr/>
          </a:p>
        </p:txBody>
      </p:sp>
      <p:cxnSp>
        <p:nvCxnSpPr>
          <p:cNvPr id="247" name="Google Shape;247;p11"/>
          <p:cNvCxnSpPr/>
          <p:nvPr/>
        </p:nvCxnSpPr>
        <p:spPr>
          <a:xfrm>
            <a:off x="3337560" y="2296160"/>
            <a:ext cx="58928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11"/>
          <p:cNvCxnSpPr/>
          <p:nvPr/>
        </p:nvCxnSpPr>
        <p:spPr>
          <a:xfrm>
            <a:off x="3291840" y="2600960"/>
            <a:ext cx="58928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11"/>
          <p:cNvCxnSpPr>
            <a:endCxn id="246" idx="1"/>
          </p:cNvCxnSpPr>
          <p:nvPr/>
        </p:nvCxnSpPr>
        <p:spPr>
          <a:xfrm>
            <a:off x="4973375" y="5171898"/>
            <a:ext cx="1968600" cy="5010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/>
        </p:nvSpPr>
        <p:spPr>
          <a:xfrm>
            <a:off x="324239" y="342514"/>
            <a:ext cx="22230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Barcode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4254759" y="2687216"/>
            <a:ext cx="1726163" cy="115699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fare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ellulare, design&#10;&#10;Descrizione generata automaticamente">
            <a:extLst>
              <a:ext uri="{FF2B5EF4-FFF2-40B4-BE49-F238E27FC236}">
                <a16:creationId xmlns:a16="http://schemas.microsoft.com/office/drawing/2014/main" id="{3192CDD1-870F-EDA0-F734-E6F41855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29" y="638840"/>
            <a:ext cx="2720576" cy="5334462"/>
          </a:xfrm>
          <a:prstGeom prst="rect">
            <a:avLst/>
          </a:prstGeom>
        </p:spPr>
      </p:pic>
      <p:sp>
        <p:nvSpPr>
          <p:cNvPr id="97" name="Google Shape;97;p2"/>
          <p:cNvSpPr txBox="1"/>
          <p:nvPr/>
        </p:nvSpPr>
        <p:spPr>
          <a:xfrm>
            <a:off x="324239" y="342514"/>
            <a:ext cx="222301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Home Page v2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4192059" y="1119672"/>
            <a:ext cx="473247" cy="345232"/>
          </a:xfrm>
          <a:prstGeom prst="ellipse">
            <a:avLst/>
          </a:prstGeom>
          <a:noFill/>
          <a:ln w="38100" cap="flat" cmpd="sng">
            <a:solidFill>
              <a:srgbClr val="D86C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810906" y="5137501"/>
            <a:ext cx="488357" cy="444758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291838" y="5137501"/>
            <a:ext cx="488357" cy="444758"/>
          </a:xfrm>
          <a:prstGeom prst="ellipse">
            <a:avLst/>
          </a:prstGeom>
          <a:noFill/>
          <a:ln w="38100" cap="flat" cmpd="sng">
            <a:solidFill>
              <a:srgbClr val="3A7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rot="10800000">
            <a:off x="1731181" y="4758612"/>
            <a:ext cx="1000652" cy="51551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2"/>
          <p:cNvSpPr/>
          <p:nvPr/>
        </p:nvSpPr>
        <p:spPr>
          <a:xfrm>
            <a:off x="6274587" y="3180721"/>
            <a:ext cx="3107094" cy="12129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«Box» con Categorie ricette, se cliccate rimanda a Pagina con elenco ricette categorie</a:t>
            </a:r>
            <a:endParaRPr dirty="0"/>
          </a:p>
        </p:txBody>
      </p:sp>
      <p:cxnSp>
        <p:nvCxnSpPr>
          <p:cNvPr id="103" name="Google Shape;103;p2"/>
          <p:cNvCxnSpPr>
            <a:endCxn id="104" idx="1"/>
          </p:cNvCxnSpPr>
          <p:nvPr/>
        </p:nvCxnSpPr>
        <p:spPr>
          <a:xfrm>
            <a:off x="4017687" y="1855295"/>
            <a:ext cx="2256900" cy="302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" name="Google Shape;104;p2"/>
          <p:cNvSpPr/>
          <p:nvPr/>
        </p:nvSpPr>
        <p:spPr>
          <a:xfrm>
            <a:off x="6274587" y="1551506"/>
            <a:ext cx="3107094" cy="12129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Carosello che visualizza a scorrimento una serie di Immagini che rimandano a delle Ricette selezionate</a:t>
            </a:r>
            <a:endParaRPr/>
          </a:p>
        </p:txBody>
      </p:sp>
      <p:cxnSp>
        <p:nvCxnSpPr>
          <p:cNvPr id="105" name="Google Shape;105;p2"/>
          <p:cNvCxnSpPr/>
          <p:nvPr/>
        </p:nvCxnSpPr>
        <p:spPr>
          <a:xfrm>
            <a:off x="4275319" y="5320872"/>
            <a:ext cx="1930736" cy="668415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106;p2"/>
          <p:cNvSpPr txBox="1"/>
          <p:nvPr/>
        </p:nvSpPr>
        <p:spPr>
          <a:xfrm>
            <a:off x="6257928" y="470516"/>
            <a:ext cx="550797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Rimanda a Pagina Personale Utente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Oppure al Login se utente non ha ancora fatto Login  (</a:t>
            </a:r>
            <a:r>
              <a:rPr lang="it-IT" sz="1800" dirty="0" err="1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Dropdown</a:t>
            </a:r>
            <a:r>
              <a:rPr lang="it-IT" sz="1800" dirty="0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 Menu con </a:t>
            </a:r>
            <a:r>
              <a:rPr lang="it-IT" sz="1800" dirty="0" err="1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opz</a:t>
            </a:r>
            <a:r>
              <a:rPr lang="it-IT" sz="1800" dirty="0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SingUp</a:t>
            </a:r>
            <a:r>
              <a:rPr lang="it-IT" sz="1800" dirty="0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it-IT" sz="1800" dirty="0" err="1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it-IT" sz="1800" dirty="0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cxnSp>
        <p:nvCxnSpPr>
          <p:cNvPr id="107" name="Google Shape;107;p2"/>
          <p:cNvCxnSpPr/>
          <p:nvPr/>
        </p:nvCxnSpPr>
        <p:spPr>
          <a:xfrm rot="10800000" flipH="1">
            <a:off x="4719776" y="887432"/>
            <a:ext cx="1736201" cy="427652"/>
          </a:xfrm>
          <a:prstGeom prst="straightConnector1">
            <a:avLst/>
          </a:prstGeom>
          <a:noFill/>
          <a:ln w="38100" cap="flat" cmpd="sng">
            <a:solidFill>
              <a:srgbClr val="D86CC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Google Shape;108;p2"/>
          <p:cNvSpPr txBox="1"/>
          <p:nvPr/>
        </p:nvSpPr>
        <p:spPr>
          <a:xfrm>
            <a:off x="6019505" y="5943659"/>
            <a:ext cx="46640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Rimanda a Pagina Menù settimanale (solo per utenti registrati)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Rimanda a Pagina Registrazione</a:t>
            </a:r>
            <a:endParaRPr/>
          </a:p>
        </p:txBody>
      </p:sp>
      <p:cxnSp>
        <p:nvCxnSpPr>
          <p:cNvPr id="109" name="Google Shape;109;p2"/>
          <p:cNvCxnSpPr>
            <a:cxnSpLocks/>
            <a:stCxn id="100" idx="3"/>
          </p:cNvCxnSpPr>
          <p:nvPr/>
        </p:nvCxnSpPr>
        <p:spPr>
          <a:xfrm flipH="1">
            <a:off x="1731181" y="5517126"/>
            <a:ext cx="1632175" cy="508039"/>
          </a:xfrm>
          <a:prstGeom prst="straightConnector1">
            <a:avLst/>
          </a:prstGeom>
          <a:noFill/>
          <a:ln w="38100" cap="flat" cmpd="sng">
            <a:solidFill>
              <a:srgbClr val="3A7D2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2"/>
          <p:cNvSpPr txBox="1"/>
          <p:nvPr/>
        </p:nvSpPr>
        <p:spPr>
          <a:xfrm>
            <a:off x="169912" y="6077776"/>
            <a:ext cx="39188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12501B"/>
                </a:solidFill>
                <a:latin typeface="Arial"/>
                <a:ea typeface="Arial"/>
                <a:cs typeface="Arial"/>
                <a:sym typeface="Arial"/>
              </a:rPr>
              <a:t>Rimanda a Pagina Ricerca Ricette</a:t>
            </a:r>
            <a:endParaRPr/>
          </a:p>
        </p:txBody>
      </p:sp>
      <p:cxnSp>
        <p:nvCxnSpPr>
          <p:cNvPr id="114" name="Google Shape;114;p2"/>
          <p:cNvCxnSpPr/>
          <p:nvPr/>
        </p:nvCxnSpPr>
        <p:spPr>
          <a:xfrm>
            <a:off x="4596244" y="3581400"/>
            <a:ext cx="165215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2"/>
          <p:cNvSpPr/>
          <p:nvPr/>
        </p:nvSpPr>
        <p:spPr>
          <a:xfrm>
            <a:off x="36062" y="4064429"/>
            <a:ext cx="2101193" cy="58471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Collegamento a Home Page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496531" y="1194272"/>
            <a:ext cx="279919" cy="19952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2;p2">
            <a:extLst>
              <a:ext uri="{FF2B5EF4-FFF2-40B4-BE49-F238E27FC236}">
                <a16:creationId xmlns:a16="http://schemas.microsoft.com/office/drawing/2014/main" id="{466C2F29-FF62-0AB9-BED4-E81660D051E2}"/>
              </a:ext>
            </a:extLst>
          </p:cNvPr>
          <p:cNvSpPr/>
          <p:nvPr/>
        </p:nvSpPr>
        <p:spPr>
          <a:xfrm>
            <a:off x="6274587" y="4108742"/>
            <a:ext cx="3107094" cy="121297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ysClr val="windowText" lastClr="000000"/>
                </a:solidFill>
              </a:rPr>
              <a:t>CATEGORIE: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>
                <a:solidFill>
                  <a:sysClr val="windowText" lastClr="000000"/>
                </a:solidFill>
              </a:rPr>
              <a:t>ANTIPASTI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>
                <a:solidFill>
                  <a:sysClr val="windowText" lastClr="000000"/>
                </a:solidFill>
              </a:rPr>
              <a:t>PRIMI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>
                <a:solidFill>
                  <a:sysClr val="windowText" lastClr="000000"/>
                </a:solidFill>
              </a:rPr>
              <a:t>SECONDI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>
                <a:solidFill>
                  <a:sysClr val="windowText" lastClr="000000"/>
                </a:solidFill>
              </a:rPr>
              <a:t>DESSERT</a:t>
            </a:r>
            <a:endParaRPr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3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24238" y="342514"/>
            <a:ext cx="42985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Ricerca Ricetta</a:t>
            </a:r>
            <a:endParaRPr/>
          </a:p>
        </p:txBody>
      </p:sp>
      <p:pic>
        <p:nvPicPr>
          <p:cNvPr id="122" name="Google Shape;122;p3" descr="Immagine che contiene testo, schermata, numero, Cellular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2788" y="0"/>
            <a:ext cx="6995931" cy="687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81280" y="4917994"/>
            <a:ext cx="3107094" cy="1212978"/>
          </a:xfrm>
          <a:prstGeom prst="roundRect">
            <a:avLst>
              <a:gd name="adj" fmla="val 16667"/>
            </a:avLst>
          </a:prstGeom>
          <a:solidFill>
            <a:srgbClr val="3A7D2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Cliccando su icona «lente»  si apre la pagina di ricerca, dove è possibile ricercare ricette per nome.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deve prevedere AutoComplete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endCxn id="123" idx="3"/>
          </p:cNvCxnSpPr>
          <p:nvPr/>
        </p:nvCxnSpPr>
        <p:spPr>
          <a:xfrm rot="10800000">
            <a:off x="3188374" y="5524483"/>
            <a:ext cx="1241400" cy="531000"/>
          </a:xfrm>
          <a:prstGeom prst="straightConnector1">
            <a:avLst/>
          </a:prstGeom>
          <a:noFill/>
          <a:ln w="38100" cap="flat" cmpd="sng">
            <a:solidFill>
              <a:srgbClr val="3A7D2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5" name="Google Shape;125;p3"/>
          <p:cNvSpPr/>
          <p:nvPr/>
        </p:nvSpPr>
        <p:spPr>
          <a:xfrm>
            <a:off x="10339485" y="1362742"/>
            <a:ext cx="1591748" cy="3073280"/>
          </a:xfrm>
          <a:prstGeom prst="roundRect">
            <a:avLst>
              <a:gd name="adj" fmla="val 16667"/>
            </a:avLst>
          </a:prstGeom>
          <a:solidFill>
            <a:srgbClr val="3A7D2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Cliccando su icona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apre un pannello per la ricerca tramite  </a:t>
            </a:r>
            <a:r>
              <a:rPr lang="it-IT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filtri 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 descr="Chiave inglese con riempimento a tinta uni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98911" y="1602232"/>
            <a:ext cx="357632" cy="357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260767" y="1362742"/>
            <a:ext cx="2822021" cy="3092262"/>
          </a:xfrm>
          <a:prstGeom prst="roundRect">
            <a:avLst>
              <a:gd name="adj" fmla="val 16667"/>
            </a:avLst>
          </a:prstGeom>
          <a:solidFill>
            <a:srgbClr val="3A7D2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Risultato Ricerca </a:t>
            </a: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elenco di ricette, ogni row contiene: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immagine ricetta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Titolo Ricetta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Tempo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Difficoltà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-icona «Cuore» da attivare/disattivare per aggiungere/rimuovere ricetta preferita (Solo utenti registrati)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3281680" y="2377440"/>
            <a:ext cx="167460" cy="3092262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2666525" y="3266427"/>
            <a:ext cx="698885" cy="169075"/>
          </a:xfrm>
          <a:prstGeom prst="straightConnector1">
            <a:avLst/>
          </a:prstGeom>
          <a:noFill/>
          <a:ln w="38100" cap="flat" cmpd="sng">
            <a:solidFill>
              <a:srgbClr val="3A7D2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1" name="Google Shape;131;p3"/>
          <p:cNvSpPr/>
          <p:nvPr/>
        </p:nvSpPr>
        <p:spPr>
          <a:xfrm>
            <a:off x="3604637" y="4654213"/>
            <a:ext cx="1297485" cy="1099507"/>
          </a:xfrm>
          <a:prstGeom prst="ellipse">
            <a:avLst/>
          </a:prstGeom>
          <a:noFill/>
          <a:ln w="38100" cap="flat" cmpd="sng">
            <a:solidFill>
              <a:srgbClr val="2753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5341997" y="5409029"/>
            <a:ext cx="2322332" cy="6463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Rimanda a Pagina con Dettaglio Ricetta</a:t>
            </a:r>
            <a:endParaRPr/>
          </a:p>
        </p:txBody>
      </p:sp>
      <p:cxnSp>
        <p:nvCxnSpPr>
          <p:cNvPr id="133" name="Google Shape;133;p3"/>
          <p:cNvCxnSpPr>
            <a:endCxn id="132" idx="1"/>
          </p:cNvCxnSpPr>
          <p:nvPr/>
        </p:nvCxnSpPr>
        <p:spPr>
          <a:xfrm>
            <a:off x="4741997" y="5469695"/>
            <a:ext cx="600000" cy="262500"/>
          </a:xfrm>
          <a:prstGeom prst="straightConnector1">
            <a:avLst/>
          </a:prstGeom>
          <a:noFill/>
          <a:ln w="38100" cap="flat" cmpd="sng">
            <a:solidFill>
              <a:srgbClr val="3A7D2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4" name="Google Shape;134;p3"/>
          <p:cNvSpPr/>
          <p:nvPr/>
        </p:nvSpPr>
        <p:spPr>
          <a:xfrm>
            <a:off x="5085785" y="7513317"/>
            <a:ext cx="1591800" cy="3073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Cliccando su icona 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apre un pannello per la ricerca tramite  </a:t>
            </a:r>
            <a:r>
              <a:rPr lang="it-IT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filtri</a:t>
            </a:r>
            <a:r>
              <a:rPr lang="it-IT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496400" y="4455000"/>
            <a:ext cx="2454000" cy="9003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Solo Categoria Provenienza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0290850" y="4289900"/>
            <a:ext cx="2976000" cy="1841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Solo Categoria Provenienza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/>
        </p:nvSpPr>
        <p:spPr>
          <a:xfrm>
            <a:off x="324238" y="342514"/>
            <a:ext cx="33130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Dettaglio Ricetta</a:t>
            </a:r>
            <a:endParaRPr/>
          </a:p>
        </p:txBody>
      </p:sp>
      <p:pic>
        <p:nvPicPr>
          <p:cNvPr id="142" name="Google Shape;142;p4" descr="Immagine che contiene testo, schermata, Cellulare, Dispositivo mobil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2400" y="310640"/>
            <a:ext cx="4704080" cy="6204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>
            <a:off x="6918960" y="2375177"/>
            <a:ext cx="1981200" cy="736046"/>
          </a:xfrm>
          <a:prstGeom prst="roundRect">
            <a:avLst>
              <a:gd name="adj" fmla="val 16667"/>
            </a:avLst>
          </a:prstGeom>
          <a:solidFill>
            <a:srgbClr val="8CD87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Elenco puntato con Nome </a:t>
            </a:r>
            <a:r>
              <a:rPr lang="it-IT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Ingrediente</a:t>
            </a: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 Quantità</a:t>
            </a:r>
            <a:endParaRPr/>
          </a:p>
        </p:txBody>
      </p:sp>
      <p:cxnSp>
        <p:nvCxnSpPr>
          <p:cNvPr id="144" name="Google Shape;144;p4"/>
          <p:cNvCxnSpPr/>
          <p:nvPr/>
        </p:nvCxnSpPr>
        <p:spPr>
          <a:xfrm rot="10800000" flipH="1">
            <a:off x="5661660" y="2743200"/>
            <a:ext cx="1257300" cy="251460"/>
          </a:xfrm>
          <a:prstGeom prst="straightConnector1">
            <a:avLst/>
          </a:prstGeom>
          <a:noFill/>
          <a:ln w="38100" cap="flat" cmpd="sng">
            <a:solidFill>
              <a:srgbClr val="3A7D2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4"/>
          <p:cNvSpPr/>
          <p:nvPr/>
        </p:nvSpPr>
        <p:spPr>
          <a:xfrm>
            <a:off x="6918960" y="3767567"/>
            <a:ext cx="1981200" cy="736046"/>
          </a:xfrm>
          <a:prstGeom prst="roundRect">
            <a:avLst>
              <a:gd name="adj" fmla="val 16667"/>
            </a:avLst>
          </a:prstGeom>
          <a:solidFill>
            <a:srgbClr val="8CD872"/>
          </a:solidFill>
          <a:ln w="19050" cap="flat" cmpd="sng">
            <a:solidFill>
              <a:srgbClr val="3A7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Elenco numerato con indicazione per </a:t>
            </a:r>
            <a:r>
              <a:rPr lang="it-IT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preparazione</a:t>
            </a: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ricetta</a:t>
            </a:r>
            <a:endParaRPr/>
          </a:p>
        </p:txBody>
      </p:sp>
      <p:cxnSp>
        <p:nvCxnSpPr>
          <p:cNvPr id="146" name="Google Shape;146;p4"/>
          <p:cNvCxnSpPr/>
          <p:nvPr/>
        </p:nvCxnSpPr>
        <p:spPr>
          <a:xfrm rot="10800000" flipH="1">
            <a:off x="5600700" y="4135590"/>
            <a:ext cx="1257300" cy="251460"/>
          </a:xfrm>
          <a:prstGeom prst="straightConnector1">
            <a:avLst/>
          </a:prstGeom>
          <a:noFill/>
          <a:ln w="38100" cap="flat" cmpd="sng">
            <a:solidFill>
              <a:srgbClr val="3A7D2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4"/>
          <p:cNvSpPr/>
          <p:nvPr/>
        </p:nvSpPr>
        <p:spPr>
          <a:xfrm>
            <a:off x="219489" y="950031"/>
            <a:ext cx="2376611" cy="2439471"/>
          </a:xfrm>
          <a:prstGeom prst="roundRect">
            <a:avLst>
              <a:gd name="adj" fmla="val 16667"/>
            </a:avLst>
          </a:prstGeom>
          <a:solidFill>
            <a:srgbClr val="8CD87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Bottone</a:t>
            </a: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per aggiungere la ricetta al menu settimanale (solo utenti registrati).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apre un Dropdown Menu, utente seleziona Giorno e Pasto e la ricetta viene aggiunta a Menu settimanale</a:t>
            </a:r>
            <a:endParaRPr/>
          </a:p>
        </p:txBody>
      </p:sp>
      <p:cxnSp>
        <p:nvCxnSpPr>
          <p:cNvPr id="148" name="Google Shape;148;p4"/>
          <p:cNvCxnSpPr>
            <a:endCxn id="147" idx="3"/>
          </p:cNvCxnSpPr>
          <p:nvPr/>
        </p:nvCxnSpPr>
        <p:spPr>
          <a:xfrm rot="10800000">
            <a:off x="2596100" y="2169767"/>
            <a:ext cx="1305300" cy="205500"/>
          </a:xfrm>
          <a:prstGeom prst="straightConnector1">
            <a:avLst/>
          </a:prstGeom>
          <a:noFill/>
          <a:ln w="38100" cap="flat" cmpd="sng">
            <a:solidFill>
              <a:srgbClr val="3A7D2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149" name="Google Shape;149;p4"/>
          <p:cNvGraphicFramePr/>
          <p:nvPr/>
        </p:nvGraphicFramePr>
        <p:xfrm>
          <a:off x="85919" y="354222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{E6171EEF-B07A-400D-AE39-BE3F617D55C3}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Lunedì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Martedì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Mercoledì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Giovedì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Venerdì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Sabato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Domenica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0" name="Google Shape;150;p4"/>
          <p:cNvGraphicFramePr/>
          <p:nvPr/>
        </p:nvGraphicFramePr>
        <p:xfrm>
          <a:off x="1875348" y="358782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{E6171EEF-B07A-400D-AE39-BE3F617D55C3}</a:tableStyleId>
              </a:tblPr>
              <a:tblGrid>
                <a:gridCol w="86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/>
                        <a:t>Colazione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/>
                        <a:t>Pranzo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/>
                        <a:t>Cena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1" name="Google Shape;151;p4"/>
          <p:cNvCxnSpPr/>
          <p:nvPr/>
        </p:nvCxnSpPr>
        <p:spPr>
          <a:xfrm>
            <a:off x="1508319" y="3688080"/>
            <a:ext cx="31286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2" name="Google Shape;152;p4"/>
          <p:cNvSpPr/>
          <p:nvPr/>
        </p:nvSpPr>
        <p:spPr>
          <a:xfrm>
            <a:off x="7094220" y="167128"/>
            <a:ext cx="3611880" cy="1879877"/>
          </a:xfrm>
          <a:prstGeom prst="roundRect">
            <a:avLst>
              <a:gd name="adj" fmla="val 16667"/>
            </a:avLst>
          </a:prstGeom>
          <a:solidFill>
            <a:srgbClr val="8CD87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Informazioni ricetta: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Titolo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Foto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Icona Preferito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Provenienza = es Lazio, Francia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Categoria = es Vegetariano/Portata?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Tempo di cucina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Difficoltà (espresse da 5 cerchi)</a:t>
            </a:r>
            <a:endParaRPr/>
          </a:p>
        </p:txBody>
      </p:sp>
      <p:cxnSp>
        <p:nvCxnSpPr>
          <p:cNvPr id="153" name="Google Shape;153;p4"/>
          <p:cNvCxnSpPr/>
          <p:nvPr/>
        </p:nvCxnSpPr>
        <p:spPr>
          <a:xfrm rot="10800000" flipH="1">
            <a:off x="5836920" y="1436689"/>
            <a:ext cx="1257300" cy="251460"/>
          </a:xfrm>
          <a:prstGeom prst="straightConnector1">
            <a:avLst/>
          </a:prstGeom>
          <a:noFill/>
          <a:ln w="38100" cap="flat" cmpd="sng">
            <a:solidFill>
              <a:srgbClr val="3A7D2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5" descr="Immagine che contiene testo, schermata, Cellulare, Caratter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7772" y="236088"/>
            <a:ext cx="4040155" cy="662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>
            <a:off x="6944045" y="2334066"/>
            <a:ext cx="3107094" cy="1212978"/>
          </a:xfrm>
          <a:prstGeom prst="roundRect">
            <a:avLst>
              <a:gd name="adj" fmla="val 16667"/>
            </a:avLst>
          </a:prstGeom>
          <a:solidFill>
            <a:srgbClr val="B91965"/>
          </a:solidFill>
          <a:ln w="19050" cap="flat" cmpd="sng">
            <a:solidFill>
              <a:srgbClr val="B919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ogni campo utente può rimuovere o aggiungere ingredienti e ricete </a:t>
            </a:r>
            <a:endParaRPr/>
          </a:p>
        </p:txBody>
      </p:sp>
      <p:cxnSp>
        <p:nvCxnSpPr>
          <p:cNvPr id="160" name="Google Shape;160;p5"/>
          <p:cNvCxnSpPr/>
          <p:nvPr/>
        </p:nvCxnSpPr>
        <p:spPr>
          <a:xfrm>
            <a:off x="4880309" y="2824549"/>
            <a:ext cx="2038651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1" name="Google Shape;161;p5"/>
          <p:cNvSpPr txBox="1"/>
          <p:nvPr/>
        </p:nvSpPr>
        <p:spPr>
          <a:xfrm>
            <a:off x="324238" y="342514"/>
            <a:ext cx="30102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Menù settimana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301831" y="804179"/>
            <a:ext cx="2315797" cy="2862406"/>
          </a:xfrm>
          <a:prstGeom prst="roundRect">
            <a:avLst>
              <a:gd name="adj" fmla="val 16667"/>
            </a:avLst>
          </a:prstGeom>
          <a:solidFill>
            <a:srgbClr val="B91965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Schermata «Menù della Settimana».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ogni giorno della settimana previsto un Box con Tre campi: Colazione, Pranzo, Cena.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È possibile eliminare i campi che non servono. 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3190597" y="4586877"/>
            <a:ext cx="863244" cy="401683"/>
          </a:xfrm>
          <a:prstGeom prst="ellipse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91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5" descr="Chiudi con riempimento a tinta uni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0596" y="2576148"/>
            <a:ext cx="238760" cy="23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5"/>
          <p:cNvCxnSpPr/>
          <p:nvPr/>
        </p:nvCxnSpPr>
        <p:spPr>
          <a:xfrm>
            <a:off x="4057349" y="4805749"/>
            <a:ext cx="2886696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7" name="Google Shape;167;p5"/>
          <p:cNvSpPr txBox="1"/>
          <p:nvPr/>
        </p:nvSpPr>
        <p:spPr>
          <a:xfrm>
            <a:off x="7040880" y="4603052"/>
            <a:ext cx="33731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B91965"/>
                </a:solidFill>
                <a:latin typeface="Arial"/>
                <a:ea typeface="Arial"/>
                <a:cs typeface="Arial"/>
                <a:sym typeface="Arial"/>
              </a:rPr>
              <a:t>Rimanda a Pagina Menù del Giorno 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7284405" y="916243"/>
            <a:ext cx="2426374" cy="938430"/>
          </a:xfrm>
          <a:prstGeom prst="roundRect">
            <a:avLst>
              <a:gd name="adj" fmla="val 16667"/>
            </a:avLst>
          </a:prstGeom>
          <a:solidFill>
            <a:srgbClr val="B91965"/>
          </a:solidFill>
          <a:ln w="19050" cap="flat" cmpd="sng">
            <a:solidFill>
              <a:srgbClr val="B919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 VALUTARE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ANCHE MENU SETTIMANA DOPO</a:t>
            </a:r>
            <a:endParaRPr/>
          </a:p>
        </p:txBody>
      </p:sp>
      <p:cxnSp>
        <p:nvCxnSpPr>
          <p:cNvPr id="169" name="Google Shape;169;p5"/>
          <p:cNvCxnSpPr/>
          <p:nvPr/>
        </p:nvCxnSpPr>
        <p:spPr>
          <a:xfrm>
            <a:off x="5615661" y="1375279"/>
            <a:ext cx="1592012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5"/>
          <p:cNvSpPr/>
          <p:nvPr/>
        </p:nvSpPr>
        <p:spPr>
          <a:xfrm>
            <a:off x="380179" y="3813482"/>
            <a:ext cx="2117465" cy="2481392"/>
          </a:xfrm>
          <a:prstGeom prst="roundRect">
            <a:avLst>
              <a:gd name="adj" fmla="val 16667"/>
            </a:avLst>
          </a:prstGeom>
          <a:solidFill>
            <a:srgbClr val="B91965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giorni della settimana compaiono a «rotazione» (se oggi siamo martedi la settimana va da martedi a lunedì successivo) </a:t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3073139" y="1271992"/>
            <a:ext cx="1026368" cy="41340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634238" y="1346091"/>
            <a:ext cx="1026368" cy="41340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3079706" y="910605"/>
            <a:ext cx="474399" cy="34928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10245012" y="236088"/>
            <a:ext cx="1754155" cy="1449311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 11/03 non più necessario.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Vediamo se implementare o meno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324238" y="342514"/>
            <a:ext cx="29168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Menu del Giorno</a:t>
            </a:r>
            <a:endParaRPr/>
          </a:p>
        </p:txBody>
      </p:sp>
      <p:pic>
        <p:nvPicPr>
          <p:cNvPr id="180" name="Google Shape;180;p6" descr="Immagine che contiene testo, schermata, Cellulare, smartph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240" y="62689"/>
            <a:ext cx="3449429" cy="673262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/>
          <p:nvPr/>
        </p:nvSpPr>
        <p:spPr>
          <a:xfrm>
            <a:off x="6923725" y="2744739"/>
            <a:ext cx="3107094" cy="1212978"/>
          </a:xfrm>
          <a:prstGeom prst="roundRect">
            <a:avLst>
              <a:gd name="adj" fmla="val 16667"/>
            </a:avLst>
          </a:prstGeom>
          <a:solidFill>
            <a:srgbClr val="B91965"/>
          </a:solidFill>
          <a:ln w="19050" cap="flat" cmpd="sng">
            <a:solidFill>
              <a:srgbClr val="B919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ogni campo (Colazione, Pranzo, Cena) Utente può eliminare o aggiungere ingredienti e ricette </a:t>
            </a:r>
            <a:endParaRPr/>
          </a:p>
        </p:txBody>
      </p:sp>
      <p:cxnSp>
        <p:nvCxnSpPr>
          <p:cNvPr id="182" name="Google Shape;182;p6"/>
          <p:cNvCxnSpPr/>
          <p:nvPr/>
        </p:nvCxnSpPr>
        <p:spPr>
          <a:xfrm>
            <a:off x="4768549" y="3225062"/>
            <a:ext cx="2038651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3" name="Google Shape;183;p6"/>
          <p:cNvSpPr/>
          <p:nvPr/>
        </p:nvSpPr>
        <p:spPr>
          <a:xfrm>
            <a:off x="3241040" y="1008250"/>
            <a:ext cx="1026368" cy="41340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4988975" y="1045830"/>
            <a:ext cx="1026368" cy="41340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9821" y="533239"/>
            <a:ext cx="640494" cy="41340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10245012" y="236088"/>
            <a:ext cx="1754155" cy="1449311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 11/03 non più necessario.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Vediamo se implementare o meno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896725" y="2766200"/>
            <a:ext cx="3182700" cy="91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C00000"/>
                </a:solidFill>
                <a:highlight>
                  <a:srgbClr val="FFFF00"/>
                </a:highlight>
              </a:rPr>
              <a:t>Modificare </a:t>
            </a:r>
            <a:endParaRPr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C00000"/>
                </a:solidFill>
                <a:highlight>
                  <a:srgbClr val="FFFF00"/>
                </a:highlight>
              </a:rPr>
              <a:t>solo Aggiungi Piatto (no ingrediente/vs Ricetta)</a:t>
            </a:r>
            <a:endParaRPr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/>
        </p:nvSpPr>
        <p:spPr>
          <a:xfrm>
            <a:off x="324238" y="342514"/>
            <a:ext cx="25916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Registrazione Utente</a:t>
            </a:r>
            <a:endParaRPr/>
          </a:p>
        </p:txBody>
      </p:sp>
      <p:pic>
        <p:nvPicPr>
          <p:cNvPr id="193" name="Google Shape;193;p7" descr="Immagine che contiene testo, schermata, Cellulare, Dispositivo mobil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518" y="428630"/>
            <a:ext cx="3073762" cy="6198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7"/>
          <p:cNvCxnSpPr/>
          <p:nvPr/>
        </p:nvCxnSpPr>
        <p:spPr>
          <a:xfrm>
            <a:off x="4378962" y="5402153"/>
            <a:ext cx="2245358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7"/>
          <p:cNvSpPr/>
          <p:nvPr/>
        </p:nvSpPr>
        <p:spPr>
          <a:xfrm>
            <a:off x="188529" y="1765879"/>
            <a:ext cx="2127951" cy="1212978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Schermata per Login e Registrazione Nuovo Utente se non già presente nel DB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6927433" y="4895159"/>
            <a:ext cx="2127951" cy="1212978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Prevedere funzione di recupero password (come fare senza mail?)</a:t>
            </a:r>
            <a:endParaRPr/>
          </a:p>
        </p:txBody>
      </p:sp>
      <p:cxnSp>
        <p:nvCxnSpPr>
          <p:cNvPr id="197" name="Google Shape;197;p7"/>
          <p:cNvCxnSpPr/>
          <p:nvPr/>
        </p:nvCxnSpPr>
        <p:spPr>
          <a:xfrm rot="10800000" flipH="1">
            <a:off x="5637556" y="3670212"/>
            <a:ext cx="2303004" cy="15435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8" name="Google Shape;198;p7"/>
          <p:cNvSpPr/>
          <p:nvPr/>
        </p:nvSpPr>
        <p:spPr>
          <a:xfrm>
            <a:off x="2812992" y="3429000"/>
            <a:ext cx="2824564" cy="838766"/>
          </a:xfrm>
          <a:prstGeom prst="ellipse">
            <a:avLst/>
          </a:prstGeom>
          <a:noFill/>
          <a:ln w="38100" cap="flat" cmpd="sng">
            <a:solidFill>
              <a:srgbClr val="78206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7865993" y="3187788"/>
            <a:ext cx="27071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Rimanda a Pagina Profilazione Utente (Solo 1° Login)</a:t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2989114" y="5564816"/>
            <a:ext cx="1026368" cy="41340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/>
        </p:nvSpPr>
        <p:spPr>
          <a:xfrm>
            <a:off x="324238" y="342514"/>
            <a:ext cx="25916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Profilazione</a:t>
            </a:r>
            <a:endParaRPr/>
          </a:p>
        </p:txBody>
      </p:sp>
      <p:cxnSp>
        <p:nvCxnSpPr>
          <p:cNvPr id="206" name="Google Shape;206;p8"/>
          <p:cNvCxnSpPr/>
          <p:nvPr/>
        </p:nvCxnSpPr>
        <p:spPr>
          <a:xfrm>
            <a:off x="265534" y="2612300"/>
            <a:ext cx="2245358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7" name="Google Shape;207;p8"/>
          <p:cNvSpPr/>
          <p:nvPr/>
        </p:nvSpPr>
        <p:spPr>
          <a:xfrm>
            <a:off x="324238" y="937983"/>
            <a:ext cx="2127951" cy="1212978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di Profilazione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Dopo 1* Registrazione</a:t>
            </a:r>
            <a:endParaRPr/>
          </a:p>
        </p:txBody>
      </p:sp>
      <p:pic>
        <p:nvPicPr>
          <p:cNvPr id="208" name="Google Shape;208;p8" descr="Immagine che contiene testo, schermata, numero, Dispositivo mobil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0430" y="1195743"/>
            <a:ext cx="5906012" cy="503725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/>
          <p:nvPr/>
        </p:nvSpPr>
        <p:spPr>
          <a:xfrm>
            <a:off x="10693225" y="635925"/>
            <a:ext cx="3347700" cy="12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highlight>
                  <a:srgbClr val="FFFF00"/>
                </a:highlight>
              </a:rPr>
              <a:t>TOGLIERE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324238" y="342514"/>
            <a:ext cx="285584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Pagina Personale Utente v1</a:t>
            </a:r>
            <a:endParaRPr dirty="0"/>
          </a:p>
        </p:txBody>
      </p:sp>
      <p:cxnSp>
        <p:nvCxnSpPr>
          <p:cNvPr id="215" name="Google Shape;215;p9"/>
          <p:cNvCxnSpPr/>
          <p:nvPr/>
        </p:nvCxnSpPr>
        <p:spPr>
          <a:xfrm>
            <a:off x="6032713" y="3530013"/>
            <a:ext cx="2346177" cy="552024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6" name="Google Shape;216;p9"/>
          <p:cNvSpPr/>
          <p:nvPr/>
        </p:nvSpPr>
        <p:spPr>
          <a:xfrm>
            <a:off x="324238" y="1623527"/>
            <a:ext cx="2666696" cy="3536301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Personale utente. Comprende: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Serie di immagini di ricette che scorrono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Pulsante Vai a Lista della Spesa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Box per Ricette Personali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Box per Ricette Preferite</a:t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8192583" y="1598462"/>
            <a:ext cx="2386092" cy="2311557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Carosello in cui scorrono ricette consigliate a Utente in base alle preferenze espresse in fase di Login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8378890" y="3897371"/>
            <a:ext cx="30417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Rimanda a pagina Lista della Spesa Utente</a:t>
            </a:r>
            <a:endParaRPr/>
          </a:p>
        </p:txBody>
      </p:sp>
      <p:cxnSp>
        <p:nvCxnSpPr>
          <p:cNvPr id="219" name="Google Shape;219;p9"/>
          <p:cNvCxnSpPr>
            <a:stCxn id="220" idx="6"/>
          </p:cNvCxnSpPr>
          <p:nvPr/>
        </p:nvCxnSpPr>
        <p:spPr>
          <a:xfrm>
            <a:off x="6268310" y="4791410"/>
            <a:ext cx="2211000" cy="64470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1" name="Google Shape;221;p9"/>
          <p:cNvSpPr txBox="1"/>
          <p:nvPr/>
        </p:nvSpPr>
        <p:spPr>
          <a:xfrm>
            <a:off x="8540621" y="5534424"/>
            <a:ext cx="30417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Rimanda a pagina Ricette Personali o ricette preferite</a:t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6689133" y="523833"/>
            <a:ext cx="2100304" cy="604740"/>
          </a:xfrm>
          <a:prstGeom prst="roundRect">
            <a:avLst>
              <a:gd name="adj" fmla="val 16667"/>
            </a:avLst>
          </a:prstGeom>
          <a:solidFill>
            <a:srgbClr val="D86CC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Funzione LogOut.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Rimanda a schermata Home</a:t>
            </a:r>
            <a:endParaRPr/>
          </a:p>
        </p:txBody>
      </p:sp>
      <p:pic>
        <p:nvPicPr>
          <p:cNvPr id="223" name="Google Shape;223;p9" descr="Immagine che contiene testo, schermata, Cellulare, smartph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2942" y="743497"/>
            <a:ext cx="2842506" cy="5296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9"/>
          <p:cNvCxnSpPr/>
          <p:nvPr/>
        </p:nvCxnSpPr>
        <p:spPr>
          <a:xfrm>
            <a:off x="3925478" y="1173511"/>
            <a:ext cx="2763655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5" name="Google Shape;225;p9"/>
          <p:cNvSpPr/>
          <p:nvPr/>
        </p:nvSpPr>
        <p:spPr>
          <a:xfrm>
            <a:off x="3271437" y="3071253"/>
            <a:ext cx="2824564" cy="838766"/>
          </a:xfrm>
          <a:prstGeom prst="ellipse">
            <a:avLst/>
          </a:prstGeom>
          <a:noFill/>
          <a:ln w="38100" cap="flat" cmpd="sng">
            <a:solidFill>
              <a:srgbClr val="78206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3307571" y="4082037"/>
            <a:ext cx="2960739" cy="1418745"/>
          </a:xfrm>
          <a:prstGeom prst="ellipse">
            <a:avLst/>
          </a:prstGeom>
          <a:noFill/>
          <a:ln w="38100" cap="flat" cmpd="sng">
            <a:solidFill>
              <a:srgbClr val="78206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9"/>
          <p:cNvCxnSpPr/>
          <p:nvPr/>
        </p:nvCxnSpPr>
        <p:spPr>
          <a:xfrm>
            <a:off x="5273559" y="2334239"/>
            <a:ext cx="3021355" cy="0"/>
          </a:xfrm>
          <a:prstGeom prst="straightConnector1">
            <a:avLst/>
          </a:prstGeom>
          <a:noFill/>
          <a:ln w="38100" cap="flat" cmpd="sng">
            <a:solidFill>
              <a:srgbClr val="B9196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9"/>
          <p:cNvSpPr/>
          <p:nvPr/>
        </p:nvSpPr>
        <p:spPr>
          <a:xfrm>
            <a:off x="9333100" y="93700"/>
            <a:ext cx="3347700" cy="12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highlight>
                  <a:srgbClr val="FFFF00"/>
                </a:highlight>
              </a:rPr>
              <a:t>TOGLIERE</a:t>
            </a:r>
            <a:endParaRPr>
              <a:highlight>
                <a:srgbClr val="FFFF0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highlight>
                  <a:srgbClr val="FFFF00"/>
                </a:highlight>
              </a:rPr>
              <a:t>PERCHè NON l’abbiamo previsto in DB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cxnSp>
        <p:nvCxnSpPr>
          <p:cNvPr id="228" name="Google Shape;228;p9"/>
          <p:cNvCxnSpPr>
            <a:stCxn id="227" idx="1"/>
          </p:cNvCxnSpPr>
          <p:nvPr/>
        </p:nvCxnSpPr>
        <p:spPr>
          <a:xfrm flipH="1">
            <a:off x="5478400" y="700150"/>
            <a:ext cx="3854700" cy="10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682</Words>
  <Application>Microsoft Office PowerPoint</Application>
  <PresentationFormat>Widescreen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Play</vt:lpstr>
      <vt:lpstr>Tema di Office</vt:lpstr>
      <vt:lpstr>Storyboard App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App</dc:title>
  <dc:creator>Anais Lea Casamento</dc:creator>
  <cp:lastModifiedBy>Anais Lea Casamento</cp:lastModifiedBy>
  <cp:revision>1</cp:revision>
  <dcterms:created xsi:type="dcterms:W3CDTF">2024-03-04T21:35:48Z</dcterms:created>
  <dcterms:modified xsi:type="dcterms:W3CDTF">2024-03-16T14:12:57Z</dcterms:modified>
</cp:coreProperties>
</file>