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A819B-711D-4DAF-ABA8-1D60CF0B01C9}" v="675" dt="2024-04-28T14:54:32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Тайченачев</a:t>
            </a:r>
            <a:r>
              <a:rPr lang="ru-RU" dirty="0"/>
              <a:t> Антон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BEDDC-B181-4BF7-FC79-9C78274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21114" cy="1088726"/>
          </a:xfrm>
        </p:spPr>
        <p:txBody>
          <a:bodyPr>
            <a:normAutofit/>
          </a:bodyPr>
          <a:lstStyle/>
          <a:p>
            <a:r>
              <a:rPr lang="ru-RU" sz="3600" dirty="0"/>
              <a:t>Для чего и как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FC738-2625-BA70-8A11-5C650028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/>
              <a:t>Идея проекта заключается в помощи изучения английских слов.</a:t>
            </a:r>
            <a:endParaRPr lang="ru-RU" dirty="0"/>
          </a:p>
          <a:p>
            <a:pPr marL="0" indent="0">
              <a:buNone/>
            </a:pPr>
            <a:r>
              <a:rPr lang="ru-RU" sz="2000" dirty="0"/>
              <a:t>Пользоваться просто, нужно написать Алисе "</a:t>
            </a:r>
            <a:r>
              <a:rPr lang="ru-RU" sz="2000" dirty="0">
                <a:ea typeface="+mn-lt"/>
                <a:cs typeface="+mn-lt"/>
              </a:rPr>
              <a:t>Пришло время изучать новые слова</a:t>
            </a:r>
            <a:r>
              <a:rPr lang="ru-RU" sz="2000" dirty="0"/>
              <a:t>". </a:t>
            </a:r>
          </a:p>
          <a:p>
            <a:pPr marL="0" indent="0">
              <a:buNone/>
            </a:pPr>
            <a:r>
              <a:rPr lang="ru-RU" sz="2000" dirty="0"/>
              <a:t>И вам будут высланы 5 слов с переводом, а также будут предоставлены подсказки, каждая из которых содержит английское слово, при нажатии на которую, слово будет озвучено.</a:t>
            </a:r>
          </a:p>
          <a:p>
            <a:pPr marL="0" indent="0">
              <a:buNone/>
            </a:pPr>
            <a:r>
              <a:rPr lang="ru-RU" sz="2000" dirty="0"/>
              <a:t>Кнопка стоп, вызывает окончание сессии.</a:t>
            </a:r>
          </a:p>
          <a:p>
            <a:pPr marL="0" indent="0">
              <a:buNone/>
            </a:pPr>
            <a:r>
              <a:rPr lang="ru-RU" sz="2000" dirty="0"/>
              <a:t>Изменить слова можно по ссылке </a:t>
            </a:r>
            <a:r>
              <a:rPr lang="ru-RU" sz="2000" dirty="0">
                <a:ea typeface="+mn-lt"/>
                <a:cs typeface="+mn-lt"/>
              </a:rPr>
              <a:t>https://alpine-pie-berry.glitch.me/edit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336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BCB12-1F5D-F072-F3BE-70FF0AA3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Структура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50A997-9589-33BF-DAA1-D267B381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/>
              <a:t>В целом код можно разделить на 2 части:</a:t>
            </a:r>
            <a:endParaRPr lang="ru-RU"/>
          </a:p>
          <a:p>
            <a:pPr marL="0" indent="0">
              <a:buNone/>
            </a:pPr>
            <a:r>
              <a:rPr lang="ru-RU" sz="2000" dirty="0"/>
              <a:t> 1 - Обработчик запроса "/</a:t>
            </a:r>
            <a:r>
              <a:rPr lang="ru-RU" sz="2000" err="1"/>
              <a:t>alica</a:t>
            </a:r>
            <a:r>
              <a:rPr lang="ru-RU" sz="2000" dirty="0"/>
              <a:t>" и его функция </a:t>
            </a:r>
            <a:r>
              <a:rPr lang="ru-RU" sz="2000" err="1"/>
              <a:t>hadle_dialog</a:t>
            </a:r>
            <a:r>
              <a:rPr lang="ru-RU" sz="2000"/>
              <a:t> - сама Алиса.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   Это </a:t>
            </a:r>
            <a:r>
              <a:rPr lang="ru-RU" sz="2000" dirty="0" err="1"/>
              <a:t>Api</a:t>
            </a:r>
            <a:r>
              <a:rPr lang="ru-RU" sz="2000" dirty="0"/>
              <a:t> ответов на запросы Алисы </a:t>
            </a:r>
          </a:p>
          <a:p>
            <a:pPr marL="0" indent="0">
              <a:buNone/>
            </a:pPr>
            <a:r>
              <a:rPr lang="ru-RU" sz="2000" dirty="0"/>
              <a:t> 2 - Обработчики "/</a:t>
            </a:r>
            <a:r>
              <a:rPr lang="ru-RU" sz="2000" err="1"/>
              <a:t>edit</a:t>
            </a:r>
            <a:r>
              <a:rPr lang="ru-RU" sz="2000" dirty="0"/>
              <a:t>" и "/</a:t>
            </a:r>
            <a:r>
              <a:rPr lang="ru-RU" sz="2000" err="1"/>
              <a:t>delite</a:t>
            </a:r>
            <a:r>
              <a:rPr lang="ru-RU" sz="2000"/>
              <a:t>" - редактирование списка слов.</a:t>
            </a:r>
          </a:p>
          <a:p>
            <a:pPr marL="0" indent="0">
              <a:buNone/>
            </a:pPr>
            <a:r>
              <a:rPr lang="ru-RU" sz="2000" dirty="0"/>
              <a:t>   Тут обрабатываются шаблоны  и изменяется содержимое файла со словами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И там и там использовался в основном только </a:t>
            </a:r>
            <a:r>
              <a:rPr lang="ru-RU" sz="2000" dirty="0" err="1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78366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D7823-0611-F9E0-EFEF-0A120A22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Идеи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6C081-572B-4D89-DAD0-5290B03A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Добавления возможности редактирования списка слов при помощи Алисы</a:t>
            </a:r>
          </a:p>
          <a:p>
            <a:r>
              <a:rPr lang="ru-RU" sz="2000"/>
              <a:t>Подсчет статистики использования проекта</a:t>
            </a:r>
          </a:p>
          <a:p>
            <a:r>
              <a:rPr lang="ru-RU" sz="2000" dirty="0"/>
              <a:t>Введение тестов на произношения и перевод изученных ранее слов</a:t>
            </a:r>
          </a:p>
        </p:txBody>
      </p:sp>
    </p:spTree>
    <p:extLst>
      <p:ext uri="{BB962C8B-B14F-4D97-AF65-F5344CB8AC3E}">
        <p14:creationId xmlns:p14="http://schemas.microsoft.com/office/powerpoint/2010/main" val="383657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Тайченачев Антон</vt:lpstr>
      <vt:lpstr>Для чего и как</vt:lpstr>
      <vt:lpstr>Структура</vt:lpstr>
      <vt:lpstr>Идеи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121</cp:revision>
  <dcterms:created xsi:type="dcterms:W3CDTF">2024-04-28T14:26:44Z</dcterms:created>
  <dcterms:modified xsi:type="dcterms:W3CDTF">2024-04-28T14:54:33Z</dcterms:modified>
</cp:coreProperties>
</file>