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0C10F-A83A-4E58-84D5-F25063AF0675}" v="1182" dt="2024-01-14T17:28:17.706"/>
    <p1510:client id="{C08087EC-6136-4A84-9878-4490EB725BBD}" v="60" dt="2023-11-15T15:10:46.651"/>
    <p1510:client id="{D32D995E-9E5C-47E7-920F-B7C338F229D8}" v="1815" dt="2023-11-01T12:52:03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Игра-</a:t>
            </a:r>
            <a:r>
              <a:rPr lang="ru-RU" dirty="0" err="1">
                <a:cs typeface="Calibri Light"/>
              </a:rPr>
              <a:t>кликер</a:t>
            </a:r>
            <a:r>
              <a:rPr lang="ru-RU" dirty="0">
                <a:cs typeface="Calibri Light"/>
              </a:rPr>
              <a:t> на </a:t>
            </a:r>
            <a:r>
              <a:rPr lang="ru-RU" dirty="0" err="1">
                <a:cs typeface="Calibri Light"/>
              </a:rPr>
              <a:t>Pygame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Calibri"/>
                <a:cs typeface="Calibri"/>
              </a:rPr>
              <a:t>Тайченачев</a:t>
            </a:r>
            <a:r>
              <a:rPr lang="ru-RU" dirty="0">
                <a:ea typeface="Calibri"/>
                <a:cs typeface="Calibri"/>
              </a:rPr>
              <a:t> Антон </a:t>
            </a:r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90A52-1425-D102-FA89-18DC9C88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Введение: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479585-1770-1079-71E1-A48B69D1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Проект создавался для тренировки в работе с модулем </a:t>
            </a:r>
            <a:r>
              <a:rPr lang="ru-RU" dirty="0" err="1">
                <a:ea typeface="Calibri"/>
                <a:cs typeface="Calibri"/>
              </a:rPr>
              <a:t>Pygame</a:t>
            </a:r>
            <a:r>
              <a:rPr lang="ru-RU" dirty="0">
                <a:ea typeface="Calibri"/>
                <a:cs typeface="Calibri"/>
              </a:rPr>
              <a:t>, а именно со спрайтами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72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0B959-1EBA-5784-D74F-7F87C9C6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Классы и их 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1295F-546A-1154-853A-11F8785F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1)</a:t>
            </a:r>
            <a:r>
              <a:rPr lang="ru-RU" dirty="0" err="1">
                <a:ea typeface="Calibri"/>
                <a:cs typeface="Calibri"/>
              </a:rPr>
              <a:t>Hero</a:t>
            </a:r>
            <a:r>
              <a:rPr lang="ru-RU" dirty="0">
                <a:ea typeface="Calibri"/>
                <a:cs typeface="Calibri"/>
              </a:rPr>
              <a:t> - единственное что делает - </a:t>
            </a:r>
            <a:r>
              <a:rPr lang="ru-RU" dirty="0" err="1">
                <a:ea typeface="Calibri"/>
                <a:cs typeface="Calibri"/>
              </a:rPr>
              <a:t>отрисовывается</a:t>
            </a:r>
            <a:r>
              <a:rPr lang="ru-RU" dirty="0">
                <a:ea typeface="Calibri"/>
                <a:cs typeface="Calibri"/>
              </a:rPr>
              <a:t> на экране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2)</a:t>
            </a:r>
            <a:r>
              <a:rPr lang="ru-RU" dirty="0" err="1">
                <a:ea typeface="Calibri"/>
                <a:cs typeface="Calibri"/>
              </a:rPr>
              <a:t>Enemy</a:t>
            </a:r>
            <a:r>
              <a:rPr lang="ru-RU" dirty="0">
                <a:ea typeface="Calibri"/>
                <a:cs typeface="Calibri"/>
              </a:rPr>
              <a:t> - противоположность класса </a:t>
            </a:r>
            <a:r>
              <a:rPr lang="ru-RU" dirty="0" err="1">
                <a:ea typeface="Calibri"/>
                <a:cs typeface="Calibri"/>
              </a:rPr>
              <a:t>Hero</a:t>
            </a:r>
            <a:r>
              <a:rPr lang="ru-RU" dirty="0">
                <a:ea typeface="Calibri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 2.1)При создании случайным образом генерируется на экране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 2.2)</a:t>
            </a:r>
            <a:r>
              <a:rPr lang="ru-RU" dirty="0" err="1">
                <a:ea typeface="Calibri"/>
                <a:cs typeface="Calibri"/>
              </a:rPr>
              <a:t>attack</a:t>
            </a:r>
            <a:r>
              <a:rPr lang="ru-RU" dirty="0">
                <a:ea typeface="Calibri"/>
                <a:cs typeface="Calibri"/>
              </a:rPr>
              <a:t>-по достаточно непредсказуемой траектории                                двигается в сторону персонажа игрока и отнимает одну жизнь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 2.3)</a:t>
            </a:r>
            <a:r>
              <a:rPr lang="ru-RU" dirty="0" err="1">
                <a:ea typeface="Calibri"/>
                <a:cs typeface="Calibri"/>
              </a:rPr>
              <a:t>click</a:t>
            </a:r>
            <a:r>
              <a:rPr lang="ru-RU" dirty="0">
                <a:ea typeface="Calibri"/>
                <a:cs typeface="Calibri"/>
              </a:rPr>
              <a:t> - отвечает за количество нажатий необходимое для                      исчезновения шара, а так же за счет и увеличение сложности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 2.4)</a:t>
            </a:r>
            <a:r>
              <a:rPr lang="ru-RU" dirty="0" err="1">
                <a:ea typeface="Calibri"/>
                <a:cs typeface="Calibri"/>
              </a:rPr>
              <a:t>tick</a:t>
            </a:r>
            <a:r>
              <a:rPr lang="ru-RU" dirty="0">
                <a:ea typeface="Calibri"/>
                <a:cs typeface="Calibri"/>
              </a:rPr>
              <a:t> - отсчет времени до атаки</a:t>
            </a:r>
          </a:p>
        </p:txBody>
      </p:sp>
    </p:spTree>
    <p:extLst>
      <p:ext uri="{BB962C8B-B14F-4D97-AF65-F5344CB8AC3E}">
        <p14:creationId xmlns:p14="http://schemas.microsoft.com/office/powerpoint/2010/main" val="125736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5E5511-45FA-90F6-5953-91E0EEC0E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299"/>
            <a:ext cx="10515600" cy="6579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3)Live - прямо как класс </a:t>
            </a:r>
            <a:r>
              <a:rPr lang="ru-RU" err="1">
                <a:cs typeface="Calibri"/>
              </a:rPr>
              <a:t>hero</a:t>
            </a:r>
            <a:r>
              <a:rPr lang="ru-RU" dirty="0">
                <a:cs typeface="Calibri"/>
              </a:rPr>
              <a:t> - </a:t>
            </a:r>
            <a:r>
              <a:rPr lang="ru-RU" err="1">
                <a:cs typeface="Calibri"/>
              </a:rPr>
              <a:t>отрисовывает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сердчеки</a:t>
            </a:r>
            <a:endParaRPr lang="ru-RU" dirty="0" err="1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4)</a:t>
            </a:r>
            <a:r>
              <a:rPr lang="ru-RU" dirty="0" err="1">
                <a:cs typeface="Calibri"/>
              </a:rPr>
              <a:t>Particle</a:t>
            </a:r>
            <a:r>
              <a:rPr lang="ru-RU" dirty="0">
                <a:cs typeface="Calibri"/>
              </a:rPr>
              <a:t> - почти полностью скопирован из учебника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5)</a:t>
            </a:r>
            <a:r>
              <a:rPr lang="ru-RU" dirty="0" err="1">
                <a:cs typeface="Calibri"/>
              </a:rPr>
              <a:t>attack_baff</a:t>
            </a:r>
            <a:r>
              <a:rPr lang="ru-RU" dirty="0">
                <a:cs typeface="Calibri"/>
              </a:rPr>
              <a:t>, </a:t>
            </a:r>
            <a:r>
              <a:rPr lang="ru-RU" dirty="0" err="1">
                <a:cs typeface="Calibri"/>
              </a:rPr>
              <a:t>health_up</a:t>
            </a:r>
            <a:r>
              <a:rPr lang="ru-RU" dirty="0">
                <a:cs typeface="Calibri"/>
              </a:rPr>
              <a:t>, </a:t>
            </a:r>
            <a:r>
              <a:rPr lang="ru-RU" dirty="0" err="1">
                <a:cs typeface="Calibri"/>
              </a:rPr>
              <a:t>multiplicator</a:t>
            </a:r>
            <a:r>
              <a:rPr lang="ru-RU" dirty="0">
                <a:cs typeface="Calibri"/>
              </a:rPr>
              <a:t> и </a:t>
            </a:r>
            <a:r>
              <a:rPr lang="ru-RU" dirty="0" err="1">
                <a:cs typeface="Calibri"/>
              </a:rPr>
              <a:t>slow_baff</a:t>
            </a:r>
            <a:r>
              <a:rPr lang="ru-RU" dirty="0">
                <a:cs typeface="Calibri"/>
              </a:rPr>
              <a:t> - увеличивает           атаку, здоровье, очки за уничтожение шара и время до их атаки       соответственно</a:t>
            </a:r>
          </a:p>
        </p:txBody>
      </p:sp>
    </p:spTree>
    <p:extLst>
      <p:ext uri="{BB962C8B-B14F-4D97-AF65-F5344CB8AC3E}">
        <p14:creationId xmlns:p14="http://schemas.microsoft.com/office/powerpoint/2010/main" val="153325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26667-B6E2-5453-9CF9-ACD5DC7C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69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Интересные факты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4B027C-6C70-B003-45FC-74D21D83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25"/>
            <a:ext cx="10515600" cy="571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ru-RU" dirty="0">
                <a:ea typeface="Calibri"/>
                <a:cs typeface="Calibri"/>
              </a:rPr>
              <a:t>Усиление </a:t>
            </a:r>
            <a:r>
              <a:rPr lang="ru-RU" err="1">
                <a:ea typeface="Calibri"/>
                <a:cs typeface="Calibri"/>
              </a:rPr>
              <a:t>multiplicator</a:t>
            </a:r>
            <a:r>
              <a:rPr lang="ru-RU">
                <a:ea typeface="Calibri"/>
                <a:cs typeface="Calibri"/>
              </a:rPr>
              <a:t> может появится только один раз</a:t>
            </a:r>
          </a:p>
          <a:p>
            <a:pPr marL="514350" indent="-514350">
              <a:buAutoNum type="arabicParenR"/>
            </a:pPr>
            <a:r>
              <a:rPr lang="ru-RU" dirty="0">
                <a:ea typeface="Calibri"/>
                <a:cs typeface="Calibri"/>
              </a:rPr>
              <a:t>Идею со </a:t>
            </a:r>
            <a:r>
              <a:rPr lang="ru-RU" err="1">
                <a:ea typeface="Calibri"/>
                <a:cs typeface="Calibri"/>
              </a:rPr>
              <a:t>сменом</a:t>
            </a:r>
            <a:r>
              <a:rPr lang="ru-RU" dirty="0">
                <a:ea typeface="Calibri"/>
                <a:cs typeface="Calibri"/>
              </a:rPr>
              <a:t> фона мне подсказал друг, а персонажа </a:t>
            </a:r>
            <a:r>
              <a:rPr lang="ru-RU">
                <a:ea typeface="Calibri"/>
                <a:cs typeface="Calibri"/>
              </a:rPr>
              <a:t>нарисовала подруга</a:t>
            </a:r>
          </a:p>
          <a:p>
            <a:pPr marL="514350" indent="-514350">
              <a:buAutoNum type="arabicParenR"/>
            </a:pPr>
            <a:r>
              <a:rPr lang="ru-RU" dirty="0">
                <a:ea typeface="Calibri"/>
                <a:cs typeface="Calibri"/>
              </a:rPr>
              <a:t>Фоновая музыка и первые два фона сгенерированы при помощи ИИ</a:t>
            </a:r>
          </a:p>
          <a:p>
            <a:pPr marL="514350" indent="-514350">
              <a:buAutoNum type="arabicParenR"/>
            </a:pPr>
            <a:r>
              <a:rPr lang="ru-RU" dirty="0">
                <a:ea typeface="Calibri"/>
                <a:cs typeface="Calibri"/>
              </a:rPr>
              <a:t>В левом верхнем углу, за сердечком, находится мирный шар, он не атакует, но при это является </a:t>
            </a:r>
            <a:r>
              <a:rPr lang="ru-RU" dirty="0" err="1">
                <a:ea typeface="Calibri"/>
                <a:cs typeface="Calibri"/>
              </a:rPr>
              <a:t>кликабельным</a:t>
            </a:r>
            <a:r>
              <a:rPr lang="ru-RU" dirty="0">
                <a:ea typeface="Calibri"/>
                <a:cs typeface="Calibri"/>
              </a:rPr>
              <a:t> и за его уничтожение дают очки, а следующий шар будет сгенерирован именно там. Данное знание сильно помогает в тестировании поведения программы на поздних этапах игры. Однако ответ на вопрос, почему так получилось - мне неизвестен, при первоначальном написании кода, данная функция не предусматривалась</a:t>
            </a:r>
          </a:p>
          <a:p>
            <a:pPr marL="514350" indent="-514350">
              <a:buAutoNum type="arabicParenR"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812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Игра-кликер на Pygame</vt:lpstr>
      <vt:lpstr>Введение:</vt:lpstr>
      <vt:lpstr>Классы и их реализация</vt:lpstr>
      <vt:lpstr>Презентация PowerPoint</vt:lpstr>
      <vt:lpstr>Интересные факты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418</cp:revision>
  <dcterms:created xsi:type="dcterms:W3CDTF">2023-11-01T12:07:15Z</dcterms:created>
  <dcterms:modified xsi:type="dcterms:W3CDTF">2024-01-14T17:28:30Z</dcterms:modified>
</cp:coreProperties>
</file>