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D995E-9E5C-47E7-920F-B7C338F229D8}" v="1815" dt="2023-11-01T12:52:03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MP3 Плеер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Calibri"/>
                <a:cs typeface="Calibri"/>
              </a:rPr>
              <a:t>Тайченачев</a:t>
            </a:r>
            <a:r>
              <a:rPr lang="ru-RU" dirty="0">
                <a:ea typeface="Calibri"/>
                <a:cs typeface="Calibri"/>
              </a:rPr>
              <a:t> Антон Алексеевич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90A52-1425-D102-FA89-18DC9C88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Введение: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79585-1770-1079-71E1-A48B69D1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Проект создавался для тренировки в работе с PyQt5 и использовании данной библиотеки совместно  с другими библиотеками. Вследствие неизвестных мне проблем, почти для каждой функции в проекте была использована своя библиотека.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72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8654-C037-F10A-6BAE-B030F0E0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Модули и их назначение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9A748-845E-EE95-B47E-E06E6D10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1)PyQT5 - графическая часть приложения, работа со временем и диалоговые окна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2)</a:t>
            </a:r>
            <a:r>
              <a:rPr lang="ru-RU" dirty="0" err="1">
                <a:ea typeface="Calibri"/>
                <a:cs typeface="Calibri"/>
              </a:rPr>
              <a:t>librosa</a:t>
            </a:r>
            <a:r>
              <a:rPr lang="ru-RU" dirty="0">
                <a:ea typeface="Calibri"/>
                <a:cs typeface="Calibri"/>
              </a:rPr>
              <a:t> - получение информации о длительности аудиофайла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3)</a:t>
            </a:r>
            <a:r>
              <a:rPr lang="ru-RU" dirty="0" err="1">
                <a:ea typeface="Calibri"/>
                <a:cs typeface="Calibri"/>
              </a:rPr>
              <a:t>mutagen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os</a:t>
            </a:r>
            <a:r>
              <a:rPr lang="ru-RU" dirty="0">
                <a:ea typeface="Calibri"/>
                <a:cs typeface="Calibri"/>
              </a:rPr>
              <a:t> - использовались для извлечения обложки трека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4)</a:t>
            </a:r>
            <a:r>
              <a:rPr lang="ru-RU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 - вся работа с воспроизведением аудиофайлов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5)sqlite3 - создание таблицы с прослушанными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9083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B959-1EBA-5784-D74F-7F87C9C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Функции для работы с пользователем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1295F-546A-1154-853A-11F8785F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1)</a:t>
            </a:r>
            <a:r>
              <a:rPr lang="ru-RU" dirty="0" err="1">
                <a:ea typeface="Calibri"/>
                <a:cs typeface="Calibri"/>
              </a:rPr>
              <a:t>add_song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multi_add_song</a:t>
            </a:r>
            <a:r>
              <a:rPr lang="ru-RU" dirty="0">
                <a:ea typeface="Calibri"/>
                <a:cs typeface="Calibri"/>
              </a:rPr>
              <a:t> - нужны для выбора файла/файлов для воспроизведения(PyQt5)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2)</a:t>
            </a:r>
            <a:r>
              <a:rPr lang="ru-RU" dirty="0" err="1">
                <a:ea typeface="Calibri"/>
                <a:cs typeface="Calibri"/>
              </a:rPr>
              <a:t>run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playlist_run</a:t>
            </a:r>
            <a:r>
              <a:rPr lang="ru-RU" dirty="0">
                <a:ea typeface="Calibri"/>
                <a:cs typeface="Calibri"/>
              </a:rPr>
              <a:t> - нужны для запуска воспроизведения самих файлов(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3)</a:t>
            </a:r>
            <a:r>
              <a:rPr lang="ru-RU" dirty="0" err="1">
                <a:ea typeface="Calibri"/>
                <a:cs typeface="Calibri"/>
              </a:rPr>
              <a:t>pause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unpause</a:t>
            </a:r>
            <a:r>
              <a:rPr lang="ru-RU" dirty="0">
                <a:ea typeface="Calibri"/>
                <a:cs typeface="Calibri"/>
              </a:rPr>
              <a:t> - постановка и снятие с паузы(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4) </a:t>
            </a:r>
            <a:r>
              <a:rPr lang="ru-RU" dirty="0" err="1">
                <a:ea typeface="Calibri"/>
                <a:cs typeface="Calibri"/>
              </a:rPr>
              <a:t>forward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backward</a:t>
            </a:r>
            <a:r>
              <a:rPr lang="ru-RU" dirty="0">
                <a:ea typeface="Calibri"/>
                <a:cs typeface="Calibri"/>
              </a:rPr>
              <a:t> -  перемотка трека на одну секунду вперед и назад соответственно(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B0F2A-4099-1604-C65C-697C7FE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Функции для работы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7D973-F984-6305-E542-5F29E41B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1)</a:t>
            </a:r>
            <a:r>
              <a:rPr lang="ru-RU" dirty="0" err="1">
                <a:ea typeface="Calibri"/>
                <a:cs typeface="Calibri"/>
              </a:rPr>
              <a:t>timerEvent</a:t>
            </a:r>
            <a:r>
              <a:rPr lang="ru-RU" dirty="0">
                <a:ea typeface="Calibri"/>
                <a:cs typeface="Calibri"/>
              </a:rPr>
              <a:t> - сопоставление прогресса между прослушиванием трека и его графическим отображение(PyQt5)</a:t>
            </a:r>
          </a:p>
          <a:p>
            <a:r>
              <a:rPr lang="ru-RU" dirty="0">
                <a:ea typeface="Calibri"/>
                <a:cs typeface="Calibri"/>
              </a:rPr>
              <a:t>2)</a:t>
            </a:r>
            <a:r>
              <a:rPr lang="ru-RU" dirty="0" err="1">
                <a:ea typeface="Calibri"/>
                <a:cs typeface="Calibri"/>
              </a:rPr>
              <a:t>playlist_continue_run</a:t>
            </a:r>
            <a:r>
              <a:rPr lang="ru-RU" dirty="0">
                <a:ea typeface="Calibri"/>
                <a:cs typeface="Calibri"/>
              </a:rPr>
              <a:t> - вспомогательная функция нужная для продолжения воспроизведения плейлиста после проигрывания предыдущего файла из него 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3)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user_songs_add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- добавление в таблицу прослушанных файлов(sqlite3) 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4)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add_cover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- отображение обложки трека если она присутствует(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mutagen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21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26667-B6E2-5453-9CF9-ACD5DC7C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Интересные факты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B027C-6C70-B003-45FC-74D21D83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В PyQt5 имеется свой плеер(</a:t>
            </a:r>
            <a:r>
              <a:rPr lang="ru-RU" dirty="0" err="1">
                <a:ea typeface="Calibri"/>
                <a:cs typeface="Calibri"/>
              </a:rPr>
              <a:t>Qmediplayer</a:t>
            </a:r>
            <a:r>
              <a:rPr lang="ru-RU" dirty="0">
                <a:ea typeface="Calibri"/>
                <a:cs typeface="Calibri"/>
              </a:rPr>
              <a:t>) но он у меня не работает, поэтому и был использован </a:t>
            </a:r>
            <a:r>
              <a:rPr lang="ru-RU" dirty="0" err="1">
                <a:ea typeface="Calibri"/>
                <a:cs typeface="Calibri"/>
              </a:rPr>
              <a:t>pygame</a:t>
            </a:r>
            <a:endParaRPr lang="ru-RU">
              <a:ea typeface="Calibri"/>
              <a:cs typeface="Calibri"/>
            </a:endParaRPr>
          </a:p>
          <a:p>
            <a:pPr marL="514350" indent="-514350">
              <a:buAutoNum type="arabicParenR"/>
            </a:pPr>
            <a:r>
              <a:rPr lang="ru-RU" dirty="0" err="1">
                <a:ea typeface="Calibri"/>
                <a:cs typeface="Calibri"/>
              </a:rPr>
              <a:t>Работаспособность</a:t>
            </a:r>
            <a:r>
              <a:rPr lang="ru-RU" dirty="0">
                <a:ea typeface="Calibri"/>
                <a:cs typeface="Calibri"/>
              </a:rPr>
              <a:t> функций перемотки(</a:t>
            </a:r>
            <a:r>
              <a:rPr lang="ru-RU" dirty="0" err="1">
                <a:ea typeface="Calibri"/>
                <a:cs typeface="Calibri"/>
              </a:rPr>
              <a:t>forward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backward</a:t>
            </a:r>
            <a:r>
              <a:rPr lang="ru-RU" dirty="0">
                <a:ea typeface="Calibri"/>
                <a:cs typeface="Calibri"/>
              </a:rPr>
              <a:t>) зависит от типа файла, для mp3 например нужно все указывать в секундах, а для остальных в </a:t>
            </a:r>
            <a:r>
              <a:rPr lang="ru-RU" dirty="0" err="1">
                <a:ea typeface="Calibri"/>
                <a:cs typeface="Calibri"/>
              </a:rPr>
              <a:t>миллисекунданх</a:t>
            </a:r>
            <a:r>
              <a:rPr lang="ru-RU" dirty="0">
                <a:ea typeface="Calibri"/>
                <a:cs typeface="Calibri"/>
              </a:rPr>
              <a:t>, поэтому изначально аудиоплеер, превратился в mp3плеер</a:t>
            </a:r>
          </a:p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Иконка приложения является уникальной и в интернете такой не найти</a:t>
            </a:r>
          </a:p>
        </p:txBody>
      </p:sp>
    </p:spTree>
    <p:extLst>
      <p:ext uri="{BB962C8B-B14F-4D97-AF65-F5344CB8AC3E}">
        <p14:creationId xmlns:p14="http://schemas.microsoft.com/office/powerpoint/2010/main" val="332281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2E7BE-C8F0-01DF-D92D-1233DBB6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Возможности доработки и развития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C2E28-CE08-F855-8C29-1E9F466A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1)Если получится заставить работать </a:t>
            </a:r>
            <a:r>
              <a:rPr lang="ru-RU" dirty="0" err="1">
                <a:ea typeface="Calibri"/>
                <a:cs typeface="Calibri"/>
              </a:rPr>
              <a:t>Qmediaplayer</a:t>
            </a:r>
            <a:r>
              <a:rPr lang="ru-RU" dirty="0">
                <a:ea typeface="Calibri"/>
                <a:cs typeface="Calibri"/>
              </a:rPr>
              <a:t> то проект можно полностью перенести на него и исключить 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 и </a:t>
            </a:r>
            <a:r>
              <a:rPr lang="ru-RU" dirty="0" err="1">
                <a:ea typeface="Calibri"/>
                <a:cs typeface="Calibri"/>
              </a:rPr>
              <a:t>librosa</a:t>
            </a:r>
          </a:p>
          <a:p>
            <a:r>
              <a:rPr lang="ru-RU" dirty="0">
                <a:ea typeface="Calibri"/>
                <a:cs typeface="Calibri"/>
              </a:rPr>
              <a:t>2)Добавить возможность переключения и воспроизведения между уже воспроизведенными файлами</a:t>
            </a:r>
          </a:p>
          <a:p>
            <a:r>
              <a:rPr lang="ru-RU" dirty="0">
                <a:ea typeface="Calibri"/>
                <a:cs typeface="Calibri"/>
              </a:rPr>
              <a:t>3)Улучшить </a:t>
            </a:r>
            <a:r>
              <a:rPr lang="ru-RU">
                <a:ea typeface="Calibri"/>
                <a:cs typeface="Calibri"/>
              </a:rPr>
              <a:t>графический интерфейс.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Extra)Сложно реализуемая но всё-таки имеющая место быть функция озвучки текстовых файлов. </a:t>
            </a:r>
          </a:p>
        </p:txBody>
      </p:sp>
    </p:spTree>
    <p:extLst>
      <p:ext uri="{BB962C8B-B14F-4D97-AF65-F5344CB8AC3E}">
        <p14:creationId xmlns:p14="http://schemas.microsoft.com/office/powerpoint/2010/main" val="39099024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MP3 Плеер</vt:lpstr>
      <vt:lpstr>Введение:</vt:lpstr>
      <vt:lpstr>Модули и их назначение</vt:lpstr>
      <vt:lpstr>Функции для работы с пользователем</vt:lpstr>
      <vt:lpstr>Функции для работы приложения</vt:lpstr>
      <vt:lpstr>Интересные факты</vt:lpstr>
      <vt:lpstr>Возможности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232</cp:revision>
  <dcterms:created xsi:type="dcterms:W3CDTF">2023-11-01T12:07:15Z</dcterms:created>
  <dcterms:modified xsi:type="dcterms:W3CDTF">2023-11-01T12:52:04Z</dcterms:modified>
</cp:coreProperties>
</file>