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9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green swirl&#10;&#10;Description automatically generated">
            <a:extLst>
              <a:ext uri="{FF2B5EF4-FFF2-40B4-BE49-F238E27FC236}">
                <a16:creationId xmlns:a16="http://schemas.microsoft.com/office/drawing/2014/main" id="{6F7CA56C-4E48-EAD2-51DA-EB55C76AA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4" r="35932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488DE-BB9E-0825-90E6-F6C37829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471" y="2406316"/>
            <a:ext cx="4628349" cy="21656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Contact Management Software Alpha v0.0.1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73537-38D6-4E10-CC35-6842115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541" y="4572001"/>
            <a:ext cx="4472607" cy="695864"/>
          </a:xfrm>
        </p:spPr>
        <p:txBody>
          <a:bodyPr anchor="t">
            <a:normAutofit/>
          </a:bodyPr>
          <a:lstStyle/>
          <a:p>
            <a:r>
              <a:rPr lang="en-US" dirty="0"/>
              <a:t>By Robert Beatty and Ian Fifer</a:t>
            </a:r>
          </a:p>
        </p:txBody>
      </p:sp>
    </p:spTree>
    <p:extLst>
      <p:ext uri="{BB962C8B-B14F-4D97-AF65-F5344CB8AC3E}">
        <p14:creationId xmlns:p14="http://schemas.microsoft.com/office/powerpoint/2010/main" val="217459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149C-B99D-A320-8ED9-B8718374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and 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0B26-A94A-EF06-7C6E-ED14A8363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Contact Management System For Modern Networking Solutions</a:t>
            </a:r>
          </a:p>
          <a:p>
            <a:r>
              <a:rPr lang="en-US" dirty="0"/>
              <a:t>Creates And Sends Newsletters</a:t>
            </a:r>
          </a:p>
          <a:p>
            <a:r>
              <a:rPr lang="en-US" dirty="0"/>
              <a:t>Manage Events With Ease</a:t>
            </a:r>
          </a:p>
          <a:p>
            <a:r>
              <a:rPr lang="en-US" dirty="0"/>
              <a:t>Works With GUI Interface And Command Line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D05B6-D36D-AD19-5B9F-BC73BA034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4065" y="2425700"/>
            <a:ext cx="3322557" cy="3160713"/>
          </a:xfrm>
        </p:spPr>
      </p:pic>
    </p:spTree>
    <p:extLst>
      <p:ext uri="{BB962C8B-B14F-4D97-AF65-F5344CB8AC3E}">
        <p14:creationId xmlns:p14="http://schemas.microsoft.com/office/powerpoint/2010/main" val="213451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CF-442F-98F1-664F-9930626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11C-ADCB-743F-B735-E47D6614D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r>
              <a:rPr lang="en-US" dirty="0"/>
              <a:t>A control tree was built that allows the user to go from creating Contacts to sending emails to setting up events easily.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A69FE2-4D59-21E3-5E1A-F5555D518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8470" y="2526446"/>
            <a:ext cx="1196155" cy="180510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DB4C3F-26D5-27FB-736B-A06C8A64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592" y="2305879"/>
            <a:ext cx="3242959" cy="21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3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CF-442F-98F1-664F-9930626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11C-ADCB-743F-B735-E47D6614D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Three Classes: </a:t>
            </a:r>
            <a:r>
              <a:rPr lang="en-US" dirty="0" err="1"/>
              <a:t>ContactInfo</a:t>
            </a:r>
            <a:r>
              <a:rPr lang="en-US" dirty="0"/>
              <a:t>, Event, </a:t>
            </a:r>
            <a:r>
              <a:rPr lang="en-US" dirty="0" err="1"/>
              <a:t>NewsLetter</a:t>
            </a:r>
            <a:endParaRPr lang="en-US" dirty="0"/>
          </a:p>
          <a:p>
            <a:r>
              <a:rPr lang="en-US" dirty="0"/>
              <a:t>Event and </a:t>
            </a:r>
            <a:r>
              <a:rPr lang="en-US" dirty="0" err="1"/>
              <a:t>NewsLetter</a:t>
            </a:r>
            <a:r>
              <a:rPr lang="en-US" dirty="0"/>
              <a:t> are only valid with a valid </a:t>
            </a:r>
            <a:r>
              <a:rPr lang="en-US" dirty="0" err="1"/>
              <a:t>ContactInfo</a:t>
            </a:r>
            <a:r>
              <a:rPr lang="en-US" dirty="0"/>
              <a:t>, but can be viewed and modified without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B7B3FD-1305-193F-0DF8-9976E2D07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4526" y="2853370"/>
            <a:ext cx="2581635" cy="2305372"/>
          </a:xfrm>
        </p:spPr>
      </p:pic>
    </p:spTree>
    <p:extLst>
      <p:ext uri="{BB962C8B-B14F-4D97-AF65-F5344CB8AC3E}">
        <p14:creationId xmlns:p14="http://schemas.microsoft.com/office/powerpoint/2010/main" val="193713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CF-442F-98F1-664F-9930626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511C-ADCB-743F-B735-E47D6614D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  <a:p>
            <a:r>
              <a:rPr lang="en-US" dirty="0"/>
              <a:t>Swaps Between GUI and Command Line</a:t>
            </a:r>
          </a:p>
          <a:p>
            <a:r>
              <a:rPr lang="en-US" dirty="0"/>
              <a:t>Contains Functions Used By Graphical and Command Interfaces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61F4BD-285F-3A93-672B-671DC2F0D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930" y="2425700"/>
            <a:ext cx="3254828" cy="3160713"/>
          </a:xfrm>
        </p:spPr>
      </p:pic>
    </p:spTree>
    <p:extLst>
      <p:ext uri="{BB962C8B-B14F-4D97-AF65-F5344CB8AC3E}">
        <p14:creationId xmlns:p14="http://schemas.microsoft.com/office/powerpoint/2010/main" val="12176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6D54-1B2F-F1CC-D6C0-DA794ED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5498-9A9A-7E81-F1BC-7C7625D47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r>
              <a:rPr lang="en-US" dirty="0"/>
              <a:t>Time Crunch</a:t>
            </a:r>
          </a:p>
          <a:p>
            <a:r>
              <a:rPr lang="en-US" dirty="0"/>
              <a:t>Data Types for Time</a:t>
            </a:r>
          </a:p>
          <a:p>
            <a:r>
              <a:rPr lang="en-US" dirty="0"/>
              <a:t>Technical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2C858-A2EF-F029-EDF7-CFCBC550F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V0.02 Updates</a:t>
            </a:r>
          </a:p>
          <a:p>
            <a:r>
              <a:rPr lang="en-US" dirty="0" err="1"/>
              <a:t>ContactInfo</a:t>
            </a:r>
            <a:r>
              <a:rPr lang="en-US" dirty="0"/>
              <a:t> Meeting Date</a:t>
            </a:r>
          </a:p>
          <a:p>
            <a:r>
              <a:rPr lang="en-US" dirty="0"/>
              <a:t>GUI Interfaces for </a:t>
            </a:r>
            <a:r>
              <a:rPr lang="en-US" dirty="0" err="1"/>
              <a:t>NewsLetter</a:t>
            </a:r>
            <a:r>
              <a:rPr lang="en-US" dirty="0"/>
              <a:t> and Events</a:t>
            </a:r>
          </a:p>
          <a:p>
            <a:r>
              <a:rPr lang="en-US" dirty="0"/>
              <a:t>Event Update Functionality</a:t>
            </a:r>
          </a:p>
          <a:p>
            <a:r>
              <a:rPr lang="en-US" dirty="0"/>
              <a:t>Database Functionality</a:t>
            </a:r>
          </a:p>
          <a:p>
            <a:r>
              <a:rPr lang="en-US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34451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2B9"/>
      </a:accent1>
      <a:accent2>
        <a:srgbClr val="14B87B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412"/>
      </a:accent6>
      <a:hlink>
        <a:srgbClr val="5A8E2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LimelightVTI</vt:lpstr>
      <vt:lpstr>Contact Management Software Alpha v0.0.1</vt:lpstr>
      <vt:lpstr>What is it and what does it do?</vt:lpstr>
      <vt:lpstr>Customer Requirements</vt:lpstr>
      <vt:lpstr>Customer Requirements</vt:lpstr>
      <vt:lpstr>Customer Requirements</vt:lpstr>
      <vt:lpstr>Challenges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Management Software Alpha v0.0.1</dc:title>
  <dc:creator>Beatty, Robert Joshua</dc:creator>
  <cp:lastModifiedBy>Beatty, Robert Joshua</cp:lastModifiedBy>
  <cp:revision>1</cp:revision>
  <dcterms:created xsi:type="dcterms:W3CDTF">2024-04-23T16:27:53Z</dcterms:created>
  <dcterms:modified xsi:type="dcterms:W3CDTF">2024-04-23T19:03:42Z</dcterms:modified>
</cp:coreProperties>
</file>