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58" r:id="rId7"/>
    <p:sldId id="262" r:id="rId8"/>
    <p:sldId id="259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22.04.2024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22.04.2024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26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28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53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47517" y="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sz="4400" dirty="0" err="1" smtClean="0">
                <a:solidFill>
                  <a:schemeClr val="bg1"/>
                </a:solidFill>
              </a:rPr>
              <a:t>GOOse</a:t>
            </a:r>
            <a:r>
              <a:rPr lang="en-US" sz="4400" dirty="0" smtClean="0">
                <a:solidFill>
                  <a:schemeClr val="bg1"/>
                </a:solidFill>
              </a:rPr>
              <a:t> COFE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>
                <a:solidFill>
                  <a:srgbClr val="7CEBFF"/>
                </a:solidFill>
              </a:rPr>
              <a:t>Лучший сайт по продаже кофе</a:t>
            </a:r>
            <a:endParaRPr lang="ru-RU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 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7817" y="616653"/>
            <a:ext cx="11290860" cy="1220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9" y="776945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>
                <a:solidFill>
                  <a:srgbClr val="FFFEFF"/>
                </a:solidFill>
              </a:rPr>
              <a:t>Для чего нужен наш сайт</a:t>
            </a:r>
            <a:r>
              <a:rPr lang="en-US" dirty="0" smtClean="0">
                <a:solidFill>
                  <a:srgbClr val="FFFEFF"/>
                </a:solidFill>
              </a:rPr>
              <a:t>?</a:t>
            </a:r>
            <a:endParaRPr lang="ru-RU" dirty="0">
              <a:solidFill>
                <a:srgbClr val="FFFE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9135" y="4838007"/>
            <a:ext cx="11554690" cy="1837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07076" y="2951018"/>
            <a:ext cx="11231601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Иногда перед тяжелым рабочим хочется зайти за вкуснейшей чашечкой кофе и теперь такая возможность доступна каждому</a:t>
            </a:r>
            <a:r>
              <a:rPr lang="en-US" dirty="0" smtClean="0"/>
              <a:t>,</a:t>
            </a:r>
            <a:r>
              <a:rPr lang="ru-RU" dirty="0" smtClean="0"/>
              <a:t> заходите на наш сайт заказывайте кофе и к вашему приходу вас будет ждать чашечка любимого напитка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758320"/>
          </a:xfrm>
        </p:spPr>
        <p:txBody>
          <a:bodyPr rtlCol="0"/>
          <a:lstStyle/>
          <a:p>
            <a:pPr rtl="0"/>
            <a:r>
              <a:rPr lang="ru-RU" dirty="0" smtClean="0"/>
              <a:t>Используемые библиотеки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84910" y="2244436"/>
            <a:ext cx="112221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Flask</a:t>
            </a:r>
          </a:p>
          <a:p>
            <a:r>
              <a:rPr lang="en-US" dirty="0" smtClean="0"/>
              <a:t>Sqlite3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23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Объект 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 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purl.org/dc/terms/"/>
    <ds:schemaRef ds:uri="16c05727-aa75-4e4a-9b5f-8a80a116589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0</TotalTime>
  <Words>59</Words>
  <Application>Microsoft Office PowerPoint</Application>
  <PresentationFormat>Широкоэкранный</PresentationFormat>
  <Paragraphs>13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Calibri</vt:lpstr>
      <vt:lpstr>Corbel</vt:lpstr>
      <vt:lpstr>Gill Sans MT</vt:lpstr>
      <vt:lpstr>Wingdings 2</vt:lpstr>
      <vt:lpstr>Дивиденд</vt:lpstr>
      <vt:lpstr>GOOse COFE</vt:lpstr>
      <vt:lpstr>Для чего нужен наш сайт?</vt:lpstr>
      <vt:lpstr>Используемые библиотеки</vt:lpstr>
      <vt:lpstr>Вид приложения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2024-04-22T18:10:44Z</dcterms:created>
  <dcterms:modified xsi:type="dcterms:W3CDTF">2024-04-22T18:37:02Z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