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565E67-D81A-0E0D-D88F-423FFB1930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29217D5-A928-AA7C-0051-35745761C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F93608-4C4D-70E1-E3C0-68D6F1E6E2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CC9EC-C54A-559D-42B6-864F6341D0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DA2194D-9CC7-09E2-9B58-3BED91B13A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53164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8FE4EC6-149F-FD1C-6B0E-1D1FDC217C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D3C0CC7-D031-48FD-F4F7-2547F4F535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75C7B8-C27A-3B12-EB3A-63F873810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5B9C66-A448-46F6-5F12-A29901F8E1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CB8E7-E153-DAC7-ED28-74CD0397B0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516266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C2BE2A3-A9E0-5C4C-CADC-B688596F03F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2E25735-812C-42A6-D829-67F24681BE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B27A11-1F4D-AC84-DB6C-58D10755F4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0FE68A-7CF8-DB24-CB8E-3855084B7E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220E1E-AB85-7633-FC2C-2028F069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28921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9E582F-8A81-9CF2-2AEB-B73B5ED460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03ED89-414B-27C6-3FDF-40717250FE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BC95C5-4AC8-ED6F-83CA-95D72F3FDA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2F20D9-6786-83FF-5AB5-239B670BF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5572BD-B324-DD03-21F3-78BE189EA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11840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74D2E5-EC29-8F56-1707-B4CD0CB5E9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52665B9-B87C-248E-7419-5288602199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D1A88-67A1-3176-EB33-462483FE3E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054D2F-2587-4B6C-F301-46BC72C0C9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4D8D0D-EE21-3369-2800-8940281D5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4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D94711-0529-D3A8-8FB3-4C563C9A6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3F5080-1F87-14D8-5514-04426E4F181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24B328-BBF5-1E30-8019-487504F082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35E1E0F-9DEF-1DE3-EA0B-9360CF500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BFF5B5-A342-40E8-67E0-7D1856BB7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DA3EB0-5DE4-510A-8654-CE6DED334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93766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08E7C-250C-FBCA-5368-D93A82096F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95D4AE-FD4D-55D5-472D-9A727051CB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20BB3D-3640-E749-7F8F-740180CCA23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22C187-FCCC-B534-CE2C-EEF0BF9B76C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26D501F-81C3-EAB6-0C61-956B0992D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47B949-50BC-C67D-CEC0-F7B2E0ED1F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D96E88-56AE-13A5-D209-77DF293AB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90C305-5775-0ED2-E3EE-229294C6B0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209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B74064-F1B4-B1A6-8445-46C085C49F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35E9532-C9A6-6FF3-7235-A401539AD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BDDB8CE-09B2-6ECC-EA1F-60EA5B0A4E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5475B10-126C-4802-BDD1-BADED05460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9940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8959675-BD62-F2B8-6E4A-860D92E67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D56405C-9134-4A6F-209D-FD14C2DDC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A5F20C-0900-6FAC-23C6-2D94008BE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2242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3C7CA5-2730-1E11-793E-AF52458A96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73D068-3723-3B6D-7B9E-6CF1962EB0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36B80B8-4B09-43B5-5650-883C1312EA8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37B2AE-38A0-BE6C-40D3-ACAC314A57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494073-19F5-B000-52AE-9FB76A673C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E404D1A-2504-2C28-14C7-6829DE267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0516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D9D03-A9A3-B100-0F90-C6DAB440C8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29470D-4AD6-02D9-90F3-18689986C64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8F5EFB-FC46-598F-170F-88EB3512C3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138709-CFCD-8C04-8014-ACE9B17FE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33ECE0-9146-EFB3-0B21-048D8E28E6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3ED7A7-26C9-5AA7-8E6C-051874D4D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5564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40F29E5-CCFF-6C7E-C5C9-A447F829EB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E79DAA-1046-FA6B-097C-61DC8C3490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3A123E-366A-C354-AC96-C6B11E6989F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4A7B5B4-9245-4957-80EE-EC99767A97B8}" type="datetimeFigureOut">
              <a:rPr lang="en-US" smtClean="0"/>
              <a:t>8/30/2025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08DDE1-333B-29D4-4698-112CE04BF70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9E4FBD-5219-CBE6-8971-CB9753811D4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55AF820-183A-4330-B569-22F2FC8A05E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04197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>
            <a:extLst>
              <a:ext uri="{FF2B5EF4-FFF2-40B4-BE49-F238E27FC236}">
                <a16:creationId xmlns:a16="http://schemas.microsoft.com/office/drawing/2014/main" id="{7144BE3F-B8D5-7BF1-2A99-00E291D05FF6}"/>
              </a:ext>
            </a:extLst>
          </p:cNvPr>
          <p:cNvSpPr/>
          <p:nvPr/>
        </p:nvSpPr>
        <p:spPr>
          <a:xfrm>
            <a:off x="1437871" y="1319645"/>
            <a:ext cx="914400" cy="914400"/>
          </a:xfrm>
          <a:prstGeom prst="ellipse">
            <a:avLst/>
          </a:prstGeom>
          <a:blipFill dpi="0" rotWithShape="1"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2130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Joseph Bartholomew</dc:creator>
  <cp:lastModifiedBy>Joseph Bartholomew</cp:lastModifiedBy>
  <cp:revision>1</cp:revision>
  <dcterms:created xsi:type="dcterms:W3CDTF">2025-08-30T22:36:41Z</dcterms:created>
  <dcterms:modified xsi:type="dcterms:W3CDTF">2025-08-30T23:42:55Z</dcterms:modified>
</cp:coreProperties>
</file>