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798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8D55-19C8-4BBF-9D2C-A0CC15D608D1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9FC7-8F15-495D-A52B-D472BC57A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03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8D55-19C8-4BBF-9D2C-A0CC15D608D1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9FC7-8F15-495D-A52B-D472BC57A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69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8D55-19C8-4BBF-9D2C-A0CC15D608D1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9FC7-8F15-495D-A52B-D472BC57A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10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8D55-19C8-4BBF-9D2C-A0CC15D608D1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9FC7-8F15-495D-A52B-D472BC57A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45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8D55-19C8-4BBF-9D2C-A0CC15D608D1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9FC7-8F15-495D-A52B-D472BC57A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27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8D55-19C8-4BBF-9D2C-A0CC15D608D1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9FC7-8F15-495D-A52B-D472BC57A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59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8D55-19C8-4BBF-9D2C-A0CC15D608D1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9FC7-8F15-495D-A52B-D472BC57A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34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8D55-19C8-4BBF-9D2C-A0CC15D608D1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9FC7-8F15-495D-A52B-D472BC57A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69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8D55-19C8-4BBF-9D2C-A0CC15D608D1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9FC7-8F15-495D-A52B-D472BC57A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78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8D55-19C8-4BBF-9D2C-A0CC15D608D1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9FC7-8F15-495D-A52B-D472BC57A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03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8D55-19C8-4BBF-9D2C-A0CC15D608D1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9FC7-8F15-495D-A52B-D472BC57A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42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48D55-19C8-4BBF-9D2C-A0CC15D608D1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F9FC7-8F15-495D-A52B-D472BC57A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07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jpeg"/><Relationship Id="rId3" Type="http://schemas.microsoft.com/office/2007/relationships/hdphoto" Target="../media/hdphoto1.wdp"/><Relationship Id="rId7" Type="http://schemas.openxmlformats.org/officeDocument/2006/relationships/image" Target="../media/image23.jpeg"/><Relationship Id="rId12" Type="http://schemas.openxmlformats.org/officeDocument/2006/relationships/image" Target="../media/image28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microsoft.com/office/2007/relationships/hdphoto" Target="../media/hdphoto9.wdp"/><Relationship Id="rId26" Type="http://schemas.microsoft.com/office/2007/relationships/hdphoto" Target="../media/hdphoto13.wdp"/><Relationship Id="rId39" Type="http://schemas.microsoft.com/office/2007/relationships/hdphoto" Target="../media/hdphoto17.wdp"/><Relationship Id="rId21" Type="http://schemas.openxmlformats.org/officeDocument/2006/relationships/image" Target="../media/image55.png"/><Relationship Id="rId34" Type="http://schemas.openxmlformats.org/officeDocument/2006/relationships/image" Target="../media/image64.png"/><Relationship Id="rId42" Type="http://schemas.openxmlformats.org/officeDocument/2006/relationships/image" Target="../media/image69.png"/><Relationship Id="rId47" Type="http://schemas.openxmlformats.org/officeDocument/2006/relationships/image" Target="../media/image74.png"/><Relationship Id="rId7" Type="http://schemas.openxmlformats.org/officeDocument/2006/relationships/image" Target="../media/image48.png"/><Relationship Id="rId2" Type="http://schemas.openxmlformats.org/officeDocument/2006/relationships/image" Target="../media/image45.png"/><Relationship Id="rId16" Type="http://schemas.microsoft.com/office/2007/relationships/hdphoto" Target="../media/hdphoto8.wdp"/><Relationship Id="rId29" Type="http://schemas.openxmlformats.org/officeDocument/2006/relationships/image" Target="../media/image60.png"/><Relationship Id="rId11" Type="http://schemas.openxmlformats.org/officeDocument/2006/relationships/image" Target="../media/image50.png"/><Relationship Id="rId24" Type="http://schemas.microsoft.com/office/2007/relationships/hdphoto" Target="../media/hdphoto12.wdp"/><Relationship Id="rId32" Type="http://schemas.openxmlformats.org/officeDocument/2006/relationships/image" Target="../media/image63.png"/><Relationship Id="rId37" Type="http://schemas.microsoft.com/office/2007/relationships/hdphoto" Target="../media/hdphoto16.wdp"/><Relationship Id="rId40" Type="http://schemas.openxmlformats.org/officeDocument/2006/relationships/image" Target="../media/image67.png"/><Relationship Id="rId45" Type="http://schemas.openxmlformats.org/officeDocument/2006/relationships/image" Target="../media/image72.png"/><Relationship Id="rId5" Type="http://schemas.microsoft.com/office/2007/relationships/hdphoto" Target="../media/hdphoto3.wdp"/><Relationship Id="rId15" Type="http://schemas.openxmlformats.org/officeDocument/2006/relationships/image" Target="../media/image52.png"/><Relationship Id="rId23" Type="http://schemas.openxmlformats.org/officeDocument/2006/relationships/image" Target="../media/image56.png"/><Relationship Id="rId28" Type="http://schemas.openxmlformats.org/officeDocument/2006/relationships/image" Target="../media/image59.png"/><Relationship Id="rId36" Type="http://schemas.openxmlformats.org/officeDocument/2006/relationships/image" Target="../media/image65.png"/><Relationship Id="rId49" Type="http://schemas.microsoft.com/office/2007/relationships/hdphoto" Target="../media/hdphoto18.wdp"/><Relationship Id="rId10" Type="http://schemas.microsoft.com/office/2007/relationships/hdphoto" Target="../media/hdphoto5.wdp"/><Relationship Id="rId19" Type="http://schemas.openxmlformats.org/officeDocument/2006/relationships/image" Target="../media/image54.png"/><Relationship Id="rId31" Type="http://schemas.openxmlformats.org/officeDocument/2006/relationships/image" Target="../media/image62.png"/><Relationship Id="rId44" Type="http://schemas.openxmlformats.org/officeDocument/2006/relationships/image" Target="../media/image71.png"/><Relationship Id="rId4" Type="http://schemas.openxmlformats.org/officeDocument/2006/relationships/image" Target="../media/image46.png"/><Relationship Id="rId9" Type="http://schemas.openxmlformats.org/officeDocument/2006/relationships/image" Target="../media/image49.png"/><Relationship Id="rId14" Type="http://schemas.microsoft.com/office/2007/relationships/hdphoto" Target="../media/hdphoto7.wdp"/><Relationship Id="rId22" Type="http://schemas.microsoft.com/office/2007/relationships/hdphoto" Target="../media/hdphoto11.wdp"/><Relationship Id="rId27" Type="http://schemas.openxmlformats.org/officeDocument/2006/relationships/image" Target="../media/image58.png"/><Relationship Id="rId30" Type="http://schemas.openxmlformats.org/officeDocument/2006/relationships/image" Target="../media/image61.png"/><Relationship Id="rId35" Type="http://schemas.microsoft.com/office/2007/relationships/hdphoto" Target="../media/hdphoto15.wdp"/><Relationship Id="rId43" Type="http://schemas.openxmlformats.org/officeDocument/2006/relationships/image" Target="../media/image70.png"/><Relationship Id="rId48" Type="http://schemas.openxmlformats.org/officeDocument/2006/relationships/image" Target="../media/image75.png"/><Relationship Id="rId8" Type="http://schemas.microsoft.com/office/2007/relationships/hdphoto" Target="../media/hdphoto4.wdp"/><Relationship Id="rId3" Type="http://schemas.microsoft.com/office/2007/relationships/hdphoto" Target="../media/hdphoto2.wdp"/><Relationship Id="rId12" Type="http://schemas.microsoft.com/office/2007/relationships/hdphoto" Target="../media/hdphoto6.wdp"/><Relationship Id="rId17" Type="http://schemas.openxmlformats.org/officeDocument/2006/relationships/image" Target="../media/image53.png"/><Relationship Id="rId25" Type="http://schemas.openxmlformats.org/officeDocument/2006/relationships/image" Target="../media/image57.png"/><Relationship Id="rId33" Type="http://schemas.microsoft.com/office/2007/relationships/hdphoto" Target="../media/hdphoto14.wdp"/><Relationship Id="rId38" Type="http://schemas.openxmlformats.org/officeDocument/2006/relationships/image" Target="../media/image66.png"/><Relationship Id="rId46" Type="http://schemas.openxmlformats.org/officeDocument/2006/relationships/image" Target="../media/image73.png"/><Relationship Id="rId20" Type="http://schemas.microsoft.com/office/2007/relationships/hdphoto" Target="../media/hdphoto10.wdp"/><Relationship Id="rId41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81D9176-B674-4A7F-BCDE-D60204171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743" y="387019"/>
            <a:ext cx="1548000" cy="154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3DCCB02-8B0F-4685-A3E8-A34F226505AD}"/>
              </a:ext>
            </a:extLst>
          </p:cNvPr>
          <p:cNvSpPr txBox="1"/>
          <p:nvPr/>
        </p:nvSpPr>
        <p:spPr>
          <a:xfrm>
            <a:off x="4946656" y="163506"/>
            <a:ext cx="9517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E64B59-633F-4711-AD51-4CE8727533B0}"/>
              </a:ext>
            </a:extLst>
          </p:cNvPr>
          <p:cNvSpPr txBox="1"/>
          <p:nvPr/>
        </p:nvSpPr>
        <p:spPr>
          <a:xfrm>
            <a:off x="1597339" y="170200"/>
            <a:ext cx="9517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Raw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CC3134-A8CC-4E70-9CEC-1FB41C2F2156}"/>
              </a:ext>
            </a:extLst>
          </p:cNvPr>
          <p:cNvSpPr txBox="1"/>
          <p:nvPr/>
        </p:nvSpPr>
        <p:spPr>
          <a:xfrm>
            <a:off x="3058154" y="165693"/>
            <a:ext cx="9517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SRDTrans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B1B928C-FB80-4968-8559-886415AEA2A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457" y="394339"/>
            <a:ext cx="1548000" cy="15480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117499" y="396883"/>
            <a:ext cx="4647266" cy="1548000"/>
            <a:chOff x="165524" y="176171"/>
            <a:chExt cx="4463272" cy="1485546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D66C9C8-36A5-4984-844D-38C80D8AF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24" y="176171"/>
              <a:ext cx="1486712" cy="1485546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2D54115-FB2F-42DB-8D57-0496329604F1}"/>
                </a:ext>
              </a:extLst>
            </p:cNvPr>
            <p:cNvSpPr/>
            <p:nvPr/>
          </p:nvSpPr>
          <p:spPr>
            <a:xfrm>
              <a:off x="3853274" y="440607"/>
              <a:ext cx="228879" cy="227276"/>
            </a:xfrm>
            <a:prstGeom prst="rect">
              <a:avLst/>
            </a:pr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D727D0D-DE09-4122-940D-A74728CCEEFE}"/>
                </a:ext>
              </a:extLst>
            </p:cNvPr>
            <p:cNvSpPr/>
            <p:nvPr/>
          </p:nvSpPr>
          <p:spPr>
            <a:xfrm>
              <a:off x="4399917" y="680506"/>
              <a:ext cx="228879" cy="227276"/>
            </a:xfrm>
            <a:prstGeom prst="rect">
              <a:avLst/>
            </a:prstGeom>
            <a:noFill/>
            <a:ln w="19050">
              <a:solidFill>
                <a:srgbClr val="DE6F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589EC396-ED79-4265-8A57-D0BC576CD31F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019" y="402815"/>
            <a:ext cx="720000" cy="720000"/>
          </a:xfrm>
          <a:prstGeom prst="rect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1CF0EEC-87CE-4E44-9E91-317BD18B55F4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187" y="1211351"/>
            <a:ext cx="720000" cy="720000"/>
          </a:xfrm>
          <a:prstGeom prst="rect">
            <a:avLst/>
          </a:prstGeom>
          <a:ln w="28575">
            <a:solidFill>
              <a:srgbClr val="DE6F54"/>
            </a:solidFill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6CF1F7C-EFDA-4B15-AC9F-71574400B714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427" y="1211351"/>
            <a:ext cx="720000" cy="720000"/>
          </a:xfrm>
          <a:prstGeom prst="rect">
            <a:avLst/>
          </a:prstGeom>
          <a:ln w="28575">
            <a:solidFill>
              <a:srgbClr val="DE6F54"/>
            </a:solidFill>
          </a:ln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8CBC7A0-8617-4BBC-BAE7-464516DB4779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459" y="402526"/>
            <a:ext cx="720000" cy="720000"/>
          </a:xfrm>
          <a:prstGeom prst="rect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2C33525-7275-41D8-BE5B-6050F278E395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451" y="405330"/>
            <a:ext cx="720000" cy="720000"/>
          </a:xfrm>
          <a:prstGeom prst="rect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E19950D-B3E4-476D-8435-4C12A056C418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67" y="1211351"/>
            <a:ext cx="720000" cy="720000"/>
          </a:xfrm>
          <a:prstGeom prst="rect">
            <a:avLst/>
          </a:prstGeom>
          <a:ln w="28575">
            <a:solidFill>
              <a:srgbClr val="DE6F54"/>
            </a:solidFill>
          </a:ln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93DCCB02-8B0F-4685-A3E8-A34F226505AD}"/>
              </a:ext>
            </a:extLst>
          </p:cNvPr>
          <p:cNvSpPr txBox="1"/>
          <p:nvPr/>
        </p:nvSpPr>
        <p:spPr>
          <a:xfrm>
            <a:off x="7896458" y="154944"/>
            <a:ext cx="555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6E64B59-633F-4711-AD51-4CE8727533B0}"/>
              </a:ext>
            </a:extLst>
          </p:cNvPr>
          <p:cNvSpPr txBox="1"/>
          <p:nvPr/>
        </p:nvSpPr>
        <p:spPr>
          <a:xfrm>
            <a:off x="6141224" y="161690"/>
            <a:ext cx="9517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Raw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5CC3134-A8CC-4E70-9CEC-1FB41C2F2156}"/>
              </a:ext>
            </a:extLst>
          </p:cNvPr>
          <p:cNvSpPr txBox="1"/>
          <p:nvPr/>
        </p:nvSpPr>
        <p:spPr>
          <a:xfrm>
            <a:off x="6815109" y="156725"/>
            <a:ext cx="9517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SRDTrans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003" y="1990874"/>
            <a:ext cx="1548000" cy="15480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65" y="1990691"/>
            <a:ext cx="1548000" cy="15480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070" y="1976471"/>
            <a:ext cx="1548000" cy="15480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713" y="1997318"/>
            <a:ext cx="762561" cy="729140"/>
          </a:xfrm>
          <a:prstGeom prst="rect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29" name="图片 28"/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027" y="1996059"/>
            <a:ext cx="741325" cy="730399"/>
          </a:xfrm>
          <a:prstGeom prst="rect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535" y="2003858"/>
            <a:ext cx="742530" cy="722600"/>
          </a:xfrm>
          <a:prstGeom prst="rect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713" y="2804899"/>
            <a:ext cx="720000" cy="720000"/>
          </a:xfrm>
          <a:prstGeom prst="rect">
            <a:avLst/>
          </a:prstGeom>
          <a:ln w="28575">
            <a:solidFill>
              <a:srgbClr val="DE6F54"/>
            </a:solidFill>
          </a:ln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473" y="2802092"/>
            <a:ext cx="720000" cy="720000"/>
          </a:xfrm>
          <a:prstGeom prst="rect">
            <a:avLst/>
          </a:prstGeom>
          <a:ln w="28575">
            <a:solidFill>
              <a:srgbClr val="DE6F54"/>
            </a:solidFill>
          </a:ln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535" y="2812429"/>
            <a:ext cx="720000" cy="720000"/>
          </a:xfrm>
          <a:prstGeom prst="rect">
            <a:avLst/>
          </a:prstGeom>
          <a:ln w="28575">
            <a:solidFill>
              <a:srgbClr val="DE6F54"/>
            </a:solidFill>
          </a:ln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82D54115-FB2F-42DB-8D57-0496329604F1}"/>
              </a:ext>
            </a:extLst>
          </p:cNvPr>
          <p:cNvSpPr/>
          <p:nvPr/>
        </p:nvSpPr>
        <p:spPr>
          <a:xfrm>
            <a:off x="5190509" y="3014427"/>
            <a:ext cx="238314" cy="236831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D727D0D-DE09-4122-940D-A74728CCEEFE}"/>
              </a:ext>
            </a:extLst>
          </p:cNvPr>
          <p:cNvSpPr/>
          <p:nvPr/>
        </p:nvSpPr>
        <p:spPr>
          <a:xfrm>
            <a:off x="5375988" y="2676568"/>
            <a:ext cx="238314" cy="236831"/>
          </a:xfrm>
          <a:prstGeom prst="rect">
            <a:avLst/>
          </a:prstGeom>
          <a:noFill/>
          <a:ln w="19050">
            <a:solidFill>
              <a:srgbClr val="DE6F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V="1">
            <a:off x="4431345" y="3438511"/>
            <a:ext cx="360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8155892" y="3448036"/>
            <a:ext cx="21282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91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512B6A-89A2-4613-899C-3A9A080337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05" y="737678"/>
            <a:ext cx="1476340" cy="14763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06803F6-0F36-49B1-A44A-5C1F32A2F4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77" y="732628"/>
            <a:ext cx="1481390" cy="14813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ED62658-4783-49B4-A63A-E5EED31E7A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776" y="744151"/>
            <a:ext cx="1479102" cy="147910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AC9EE79-AFC3-4A60-B779-D2519A13F385}"/>
              </a:ext>
            </a:extLst>
          </p:cNvPr>
          <p:cNvSpPr txBox="1"/>
          <p:nvPr/>
        </p:nvSpPr>
        <p:spPr>
          <a:xfrm>
            <a:off x="7049684" y="507092"/>
            <a:ext cx="1478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2E3377-4214-4EA4-A19C-1B6A96654126}"/>
              </a:ext>
            </a:extLst>
          </p:cNvPr>
          <p:cNvSpPr txBox="1"/>
          <p:nvPr/>
        </p:nvSpPr>
        <p:spPr>
          <a:xfrm>
            <a:off x="4001783" y="515382"/>
            <a:ext cx="1477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Raw STORM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D9F058-738D-4BAF-BE61-919911C5EBB4}"/>
              </a:ext>
            </a:extLst>
          </p:cNvPr>
          <p:cNvSpPr txBox="1"/>
          <p:nvPr/>
        </p:nvSpPr>
        <p:spPr>
          <a:xfrm>
            <a:off x="5529613" y="507288"/>
            <a:ext cx="1465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SRDTrans</a:t>
            </a:r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STORM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A1BC4B-3A95-4CCB-A7D9-8F179E2D7EC2}"/>
              </a:ext>
            </a:extLst>
          </p:cNvPr>
          <p:cNvSpPr/>
          <p:nvPr/>
        </p:nvSpPr>
        <p:spPr>
          <a:xfrm>
            <a:off x="7310473" y="1988027"/>
            <a:ext cx="1191540" cy="170153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5" t="11824" r="19971" b="10630"/>
          <a:stretch/>
        </p:blipFill>
        <p:spPr>
          <a:xfrm>
            <a:off x="894900" y="741565"/>
            <a:ext cx="1372805" cy="1367418"/>
          </a:xfrm>
          <a:prstGeom prst="rect">
            <a:avLst/>
          </a:prstGeom>
        </p:spPr>
      </p:pic>
      <p:pic>
        <p:nvPicPr>
          <p:cNvPr id="15" name="图片 14"/>
          <p:cNvPicPr>
            <a:picLocks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5" t="11824" r="20296" b="10630"/>
          <a:stretch/>
        </p:blipFill>
        <p:spPr>
          <a:xfrm>
            <a:off x="2308350" y="740983"/>
            <a:ext cx="1371600" cy="1368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53"/>
          <a:stretch/>
        </p:blipFill>
        <p:spPr>
          <a:xfrm>
            <a:off x="3974115" y="2997508"/>
            <a:ext cx="1647448" cy="602771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DDEC086-4174-425E-A25D-840B6BEFD2C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18"/>
          <a:stretch/>
        </p:blipFill>
        <p:spPr>
          <a:xfrm>
            <a:off x="7025013" y="2992695"/>
            <a:ext cx="1503007" cy="59379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541E7C3-5FC8-4E41-BF5E-F1EF999C9B3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8" r="32386"/>
          <a:stretch/>
        </p:blipFill>
        <p:spPr>
          <a:xfrm>
            <a:off x="5497452" y="2992036"/>
            <a:ext cx="1560905" cy="594457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9DE17F69-D67B-44B1-8960-42063CAAEE57}"/>
              </a:ext>
            </a:extLst>
          </p:cNvPr>
          <p:cNvSpPr/>
          <p:nvPr/>
        </p:nvSpPr>
        <p:spPr>
          <a:xfrm>
            <a:off x="3973120" y="2990285"/>
            <a:ext cx="4545777" cy="604274"/>
          </a:xfrm>
          <a:prstGeom prst="rect">
            <a:avLst/>
          </a:prstGeom>
          <a:noFill/>
          <a:ln w="19050">
            <a:solidFill>
              <a:srgbClr val="DE6F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043" y="2305217"/>
            <a:ext cx="4535147" cy="583200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C06EA182-C9B1-4BE6-8811-69FD50FD5C98}"/>
              </a:ext>
            </a:extLst>
          </p:cNvPr>
          <p:cNvSpPr txBox="1"/>
          <p:nvPr/>
        </p:nvSpPr>
        <p:spPr>
          <a:xfrm>
            <a:off x="3940030" y="2678047"/>
            <a:ext cx="13031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endParaRPr lang="zh-CN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8A1BC4B-3A95-4CCB-A7D9-8F179E2D7EC2}"/>
              </a:ext>
            </a:extLst>
          </p:cNvPr>
          <p:cNvSpPr/>
          <p:nvPr/>
        </p:nvSpPr>
        <p:spPr>
          <a:xfrm>
            <a:off x="5798719" y="1986125"/>
            <a:ext cx="1191540" cy="170153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8A1BC4B-3A95-4CCB-A7D9-8F179E2D7EC2}"/>
              </a:ext>
            </a:extLst>
          </p:cNvPr>
          <p:cNvSpPr/>
          <p:nvPr/>
        </p:nvSpPr>
        <p:spPr>
          <a:xfrm>
            <a:off x="4261714" y="1988027"/>
            <a:ext cx="1191540" cy="170153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AC9EE79-AFC3-4A60-B779-D2519A13F385}"/>
              </a:ext>
            </a:extLst>
          </p:cNvPr>
          <p:cNvSpPr txBox="1"/>
          <p:nvPr/>
        </p:nvSpPr>
        <p:spPr>
          <a:xfrm>
            <a:off x="6990259" y="3409488"/>
            <a:ext cx="9517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  <a:endParaRPr lang="zh-CN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42E3377-4214-4EA4-A19C-1B6A96654126}"/>
              </a:ext>
            </a:extLst>
          </p:cNvPr>
          <p:cNvSpPr txBox="1"/>
          <p:nvPr/>
        </p:nvSpPr>
        <p:spPr>
          <a:xfrm>
            <a:off x="3932267" y="3373084"/>
            <a:ext cx="10550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 STORM</a:t>
            </a:r>
            <a:endParaRPr lang="zh-CN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9D9F058-738D-4BAF-BE61-919911C5EBB4}"/>
              </a:ext>
            </a:extLst>
          </p:cNvPr>
          <p:cNvSpPr txBox="1"/>
          <p:nvPr/>
        </p:nvSpPr>
        <p:spPr>
          <a:xfrm>
            <a:off x="5467238" y="3403552"/>
            <a:ext cx="14832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SRDTrans</a:t>
            </a:r>
            <a:r>
              <a:rPr lang="en-US" altLang="zh-CN" sz="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STORM</a:t>
            </a:r>
            <a:endParaRPr lang="zh-CN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6E64B59-633F-4711-AD51-4CE8727533B0}"/>
              </a:ext>
            </a:extLst>
          </p:cNvPr>
          <p:cNvSpPr txBox="1"/>
          <p:nvPr/>
        </p:nvSpPr>
        <p:spPr>
          <a:xfrm>
            <a:off x="905322" y="511763"/>
            <a:ext cx="13728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Raw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5CC3134-A8CC-4E70-9CEC-1FB41C2F2156}"/>
              </a:ext>
            </a:extLst>
          </p:cNvPr>
          <p:cNvSpPr txBox="1"/>
          <p:nvPr/>
        </p:nvSpPr>
        <p:spPr>
          <a:xfrm>
            <a:off x="2328479" y="507092"/>
            <a:ext cx="1361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SRDTrans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V="1">
            <a:off x="8160650" y="829633"/>
            <a:ext cx="29191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8133547" y="3504411"/>
            <a:ext cx="288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流程图: 接点 48"/>
          <p:cNvSpPr/>
          <p:nvPr/>
        </p:nvSpPr>
        <p:spPr>
          <a:xfrm>
            <a:off x="1402799" y="2146795"/>
            <a:ext cx="50400" cy="50400"/>
          </a:xfrm>
          <a:prstGeom prst="flowChartConnector">
            <a:avLst/>
          </a:prstGeom>
          <a:solidFill>
            <a:srgbClr val="8F9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444714" y="2072326"/>
            <a:ext cx="9280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GT </a:t>
            </a:r>
            <a:r>
              <a:rPr lang="en-US" altLang="zh-CN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molecules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流程图: 接点 50"/>
          <p:cNvSpPr/>
          <p:nvPr/>
        </p:nvSpPr>
        <p:spPr>
          <a:xfrm>
            <a:off x="2344219" y="2146795"/>
            <a:ext cx="50400" cy="50400"/>
          </a:xfrm>
          <a:prstGeom prst="flowChartConnector">
            <a:avLst/>
          </a:prstGeom>
          <a:noFill/>
          <a:ln>
            <a:solidFill>
              <a:srgbClr val="451F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2406253" y="2072326"/>
            <a:ext cx="11525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Detected molecules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图片 61"/>
          <p:cNvPicPr>
            <a:picLocks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8" t="12059" r="20298" b="10466"/>
          <a:stretch/>
        </p:blipFill>
        <p:spPr>
          <a:xfrm>
            <a:off x="2319792" y="2256808"/>
            <a:ext cx="1368000" cy="1368000"/>
          </a:xfrm>
          <a:prstGeom prst="rect">
            <a:avLst/>
          </a:prstGeom>
        </p:spPr>
      </p:pic>
      <p:pic>
        <p:nvPicPr>
          <p:cNvPr id="63" name="图片 62"/>
          <p:cNvPicPr>
            <a:picLocks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27" t="11844" r="21411" b="10682"/>
          <a:stretch/>
        </p:blipFill>
        <p:spPr>
          <a:xfrm>
            <a:off x="899484" y="2250955"/>
            <a:ext cx="1368000" cy="1368000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1176517" y="4935568"/>
            <a:ext cx="3283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 localization and reconstruction</a:t>
            </a:r>
            <a:endParaRPr lang="zh-CN" altLang="en-US" dirty="0"/>
          </a:p>
        </p:txBody>
      </p:sp>
      <p:cxnSp>
        <p:nvCxnSpPr>
          <p:cNvPr id="66" name="直接连接符 65"/>
          <p:cNvCxnSpPr/>
          <p:nvPr/>
        </p:nvCxnSpPr>
        <p:spPr>
          <a:xfrm>
            <a:off x="3810926" y="732628"/>
            <a:ext cx="21202" cy="289555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30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058" y="302190"/>
            <a:ext cx="2443761" cy="229237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561" y="302875"/>
            <a:ext cx="2443031" cy="229169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22" y="293456"/>
            <a:ext cx="2453072" cy="2301112"/>
          </a:xfrm>
          <a:prstGeom prst="rect">
            <a:avLst/>
          </a:prstGeom>
        </p:spPr>
      </p:pic>
      <p:pic>
        <p:nvPicPr>
          <p:cNvPr id="5" name="图片 4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34" y="2616505"/>
            <a:ext cx="478800" cy="478800"/>
          </a:xfrm>
          <a:prstGeom prst="rect">
            <a:avLst/>
          </a:prstGeom>
        </p:spPr>
      </p:pic>
      <p:pic>
        <p:nvPicPr>
          <p:cNvPr id="6" name="图片 5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705" y="2618145"/>
            <a:ext cx="478800" cy="478800"/>
          </a:xfrm>
          <a:prstGeom prst="rect">
            <a:avLst/>
          </a:prstGeom>
        </p:spPr>
      </p:pic>
      <p:pic>
        <p:nvPicPr>
          <p:cNvPr id="7" name="图片 6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619" y="2616505"/>
            <a:ext cx="478800" cy="478800"/>
          </a:xfrm>
          <a:prstGeom prst="rect">
            <a:avLst/>
          </a:prstGeom>
        </p:spPr>
      </p:pic>
      <p:pic>
        <p:nvPicPr>
          <p:cNvPr id="8" name="图片 7"/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13" y="2616505"/>
            <a:ext cx="478800" cy="478800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476" y="2618145"/>
            <a:ext cx="478800" cy="478800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561" y="2616505"/>
            <a:ext cx="478800" cy="478800"/>
          </a:xfrm>
          <a:prstGeom prst="rect">
            <a:avLst/>
          </a:prstGeom>
        </p:spPr>
      </p:pic>
      <p:pic>
        <p:nvPicPr>
          <p:cNvPr id="11" name="图片 10"/>
          <p:cNvPicPr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677" y="2616505"/>
            <a:ext cx="478800" cy="478800"/>
          </a:xfrm>
          <a:prstGeom prst="rect">
            <a:avLst/>
          </a:prstGeom>
        </p:spPr>
      </p:pic>
      <p:pic>
        <p:nvPicPr>
          <p:cNvPr id="12" name="图片 11"/>
          <p:cNvPicPr>
            <a:picLocks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934" y="2618145"/>
            <a:ext cx="478800" cy="478800"/>
          </a:xfrm>
          <a:prstGeom prst="rect">
            <a:avLst/>
          </a:prstGeom>
        </p:spPr>
      </p:pic>
      <p:pic>
        <p:nvPicPr>
          <p:cNvPr id="13" name="图片 12"/>
          <p:cNvPicPr>
            <a:picLocks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555" y="2616505"/>
            <a:ext cx="478800" cy="478800"/>
          </a:xfrm>
          <a:prstGeom prst="rect">
            <a:avLst/>
          </a:prstGeom>
        </p:spPr>
      </p:pic>
      <p:pic>
        <p:nvPicPr>
          <p:cNvPr id="14" name="图片 13"/>
          <p:cNvPicPr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735" y="2616505"/>
            <a:ext cx="478800" cy="478800"/>
          </a:xfrm>
          <a:prstGeom prst="rect">
            <a:avLst/>
          </a:prstGeom>
        </p:spPr>
      </p:pic>
      <p:pic>
        <p:nvPicPr>
          <p:cNvPr id="15" name="图片 14"/>
          <p:cNvPicPr>
            <a:picLocks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163" y="2618145"/>
            <a:ext cx="478800" cy="478800"/>
          </a:xfrm>
          <a:prstGeom prst="rect">
            <a:avLst/>
          </a:prstGeom>
        </p:spPr>
      </p:pic>
      <p:pic>
        <p:nvPicPr>
          <p:cNvPr id="16" name="图片 15"/>
          <p:cNvPicPr>
            <a:picLocks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476" y="2616505"/>
            <a:ext cx="478800" cy="4788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392" y="2618145"/>
            <a:ext cx="478800" cy="478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792" y="2616505"/>
            <a:ext cx="478800" cy="478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396" y="2616505"/>
            <a:ext cx="478800" cy="4788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3759265" y="100918"/>
            <a:ext cx="1715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SRDTrans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467142" y="100918"/>
            <a:ext cx="1045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57134" y="100918"/>
            <a:ext cx="726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Noisy</a:t>
            </a:r>
          </a:p>
        </p:txBody>
      </p:sp>
      <p:sp>
        <p:nvSpPr>
          <p:cNvPr id="24" name="矩形 23"/>
          <p:cNvSpPr/>
          <p:nvPr/>
        </p:nvSpPr>
        <p:spPr>
          <a:xfrm>
            <a:off x="3649178" y="1643431"/>
            <a:ext cx="509525" cy="5112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169770" y="1643431"/>
            <a:ext cx="509525" cy="5112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07206" y="1642352"/>
            <a:ext cx="509525" cy="5112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55661" y="280938"/>
            <a:ext cx="96853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SNR=0.95 dB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224717" y="305229"/>
            <a:ext cx="10390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SNR=27.86 dB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5325564" y="717869"/>
            <a:ext cx="2443031" cy="381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7210776" y="2496802"/>
            <a:ext cx="468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7529236" y="3007346"/>
            <a:ext cx="180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41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1128" y="2635636"/>
            <a:ext cx="5245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71.47 </a:t>
            </a:r>
            <a:r>
              <a:rPr lang="en-US" altLang="zh-CN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5348" y="2635636"/>
            <a:ext cx="5245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CN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1.47 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70147" y="2635636"/>
            <a:ext cx="5245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98.14 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29710" y="2635636"/>
            <a:ext cx="5245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71.47 </a:t>
            </a:r>
            <a:r>
              <a:rPr lang="en-US" altLang="zh-CN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13930" y="2635636"/>
            <a:ext cx="5245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CN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1.47 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68787" y="2635636"/>
            <a:ext cx="5245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71.47 </a:t>
            </a:r>
            <a:r>
              <a:rPr lang="en-US" altLang="zh-CN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53007" y="2635636"/>
            <a:ext cx="5245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CN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1.47 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59885" y="2635636"/>
            <a:ext cx="5245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71.47 </a:t>
            </a:r>
            <a:r>
              <a:rPr lang="en-US" altLang="zh-CN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44105" y="2635636"/>
            <a:ext cx="5245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CN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1.47 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6000"/>
                    </a14:imgEffect>
                    <a14:imgEffect>
                      <a14:brightnessContrast bright="-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934" y="600186"/>
            <a:ext cx="1855283" cy="167416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2000"/>
                    </a14:imgEffect>
                    <a14:imgEffect>
                      <a14:brightnessContrast bright="-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489" y="600346"/>
            <a:ext cx="1855105" cy="16740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750832" y="390021"/>
            <a:ext cx="1140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SRDTrans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99152" y="1010630"/>
            <a:ext cx="506947" cy="35059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47356" y="589627"/>
            <a:ext cx="10390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SNR=19.88 dB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82" y="600008"/>
            <a:ext cx="1855480" cy="1674338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094388" y="390092"/>
            <a:ext cx="726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Noisy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865460" y="388418"/>
            <a:ext cx="1849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DeepCAD</a:t>
            </a:r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32508" y="1016576"/>
            <a:ext cx="506947" cy="35059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84265" y="1012020"/>
            <a:ext cx="506947" cy="35059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316668" y="589792"/>
            <a:ext cx="10118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SNR=-0.85 dB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71040" y="589792"/>
            <a:ext cx="10390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SNR=13.32 dB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图片 24"/>
          <p:cNvPicPr>
            <a:picLocks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180" y="2304752"/>
            <a:ext cx="597600" cy="374400"/>
          </a:xfrm>
          <a:prstGeom prst="rect">
            <a:avLst/>
          </a:prstGeom>
        </p:spPr>
      </p:pic>
      <p:pic>
        <p:nvPicPr>
          <p:cNvPr id="26" name="图片 25"/>
          <p:cNvPicPr>
            <a:picLocks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986" y="2304752"/>
            <a:ext cx="597600" cy="3744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685" y="600003"/>
            <a:ext cx="1855105" cy="167400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6789136" y="390092"/>
            <a:ext cx="1045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085587" y="1011349"/>
            <a:ext cx="506947" cy="35059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图片 29"/>
          <p:cNvPicPr>
            <a:picLocks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37" y="2304752"/>
            <a:ext cx="597600" cy="374400"/>
          </a:xfrm>
          <a:prstGeom prst="rect">
            <a:avLst/>
          </a:prstGeom>
        </p:spPr>
      </p:pic>
      <p:pic>
        <p:nvPicPr>
          <p:cNvPr id="31" name="图片 30"/>
          <p:cNvPicPr>
            <a:picLocks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26000"/>
                    </a14:imgEffect>
                    <a14:imgEffect>
                      <a14:brightnessContrast bright="-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523" y="2304752"/>
            <a:ext cx="597600" cy="374400"/>
          </a:xfrm>
          <a:prstGeom prst="rect">
            <a:avLst/>
          </a:prstGeom>
        </p:spPr>
      </p:pic>
      <p:pic>
        <p:nvPicPr>
          <p:cNvPr id="32" name="图片 31"/>
          <p:cNvPicPr>
            <a:picLocks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harpenSoften amount="21000"/>
                    </a14:imgEffect>
                    <a14:imgEffect>
                      <a14:brightnessContrast bright="-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994" y="2304752"/>
            <a:ext cx="597600" cy="374400"/>
          </a:xfrm>
          <a:prstGeom prst="rect">
            <a:avLst/>
          </a:prstGeom>
        </p:spPr>
      </p:pic>
      <p:pic>
        <p:nvPicPr>
          <p:cNvPr id="33" name="图片 32"/>
          <p:cNvPicPr>
            <a:picLocks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harpenSoften amount="21000"/>
                    </a14:imgEffect>
                    <a14:imgEffect>
                      <a14:brightnessContrast bright="-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052" y="2304752"/>
            <a:ext cx="597600" cy="374400"/>
          </a:xfrm>
          <a:prstGeom prst="rect">
            <a:avLst/>
          </a:prstGeom>
        </p:spPr>
      </p:pic>
      <p:pic>
        <p:nvPicPr>
          <p:cNvPr id="34" name="图片 33"/>
          <p:cNvPicPr>
            <a:picLocks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sharpenSoften amount="-18000"/>
                    </a14:imgEffect>
                    <a14:imgEffect>
                      <a14:brightnessContrast bright="-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94" y="2304752"/>
            <a:ext cx="597600" cy="374400"/>
          </a:xfrm>
          <a:prstGeom prst="rect">
            <a:avLst/>
          </a:prstGeom>
        </p:spPr>
      </p:pic>
      <p:pic>
        <p:nvPicPr>
          <p:cNvPr id="35" name="图片 34"/>
          <p:cNvPicPr>
            <a:picLocks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sharpenSoften amount="-25000"/>
                    </a14:imgEffect>
                    <a14:imgEffect>
                      <a14:brightnessContrast bright="-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456" y="2304752"/>
            <a:ext cx="597600" cy="374400"/>
          </a:xfrm>
          <a:prstGeom prst="rect">
            <a:avLst/>
          </a:prstGeom>
        </p:spPr>
      </p:pic>
      <p:pic>
        <p:nvPicPr>
          <p:cNvPr id="36" name="图片 35"/>
          <p:cNvPicPr>
            <a:picLocks/>
          </p:cNvPicPr>
          <p:nvPr/>
        </p:nvPicPr>
        <p:blipFill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sharpenSoften amount="-11000"/>
                    </a14:imgEffect>
                    <a14:imgEffect>
                      <a14:brightnessContrast bright="-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17" y="2304752"/>
            <a:ext cx="597600" cy="374400"/>
          </a:xfrm>
          <a:prstGeom prst="rect">
            <a:avLst/>
          </a:prstGeom>
        </p:spPr>
      </p:pic>
      <p:pic>
        <p:nvPicPr>
          <p:cNvPr id="37" name="图片 36"/>
          <p:cNvPicPr>
            <a:picLocks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82" y="2304752"/>
            <a:ext cx="597600" cy="374400"/>
          </a:xfrm>
          <a:prstGeom prst="rect">
            <a:avLst/>
          </a:prstGeom>
        </p:spPr>
      </p:pic>
      <p:pic>
        <p:nvPicPr>
          <p:cNvPr id="38" name="图片 37"/>
          <p:cNvPicPr>
            <a:picLocks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70" y="2304752"/>
            <a:ext cx="597600" cy="374400"/>
          </a:xfrm>
          <a:prstGeom prst="rect">
            <a:avLst/>
          </a:prstGeom>
        </p:spPr>
      </p:pic>
      <p:pic>
        <p:nvPicPr>
          <p:cNvPr id="39" name="图片 38"/>
          <p:cNvPicPr>
            <a:picLocks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959" y="2304752"/>
            <a:ext cx="597600" cy="37440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3629634" y="2635636"/>
            <a:ext cx="5245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98.14 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511917" y="2635636"/>
            <a:ext cx="5245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98.14 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393901" y="2635636"/>
            <a:ext cx="5245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98.14 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7386261" y="2174053"/>
            <a:ext cx="432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7645395" y="2851080"/>
            <a:ext cx="180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7642492" y="2591794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332520" y="3220312"/>
            <a:ext cx="2418002" cy="2194960"/>
            <a:chOff x="8498" y="8470063"/>
            <a:chExt cx="2336279" cy="2021613"/>
          </a:xfrm>
        </p:grpSpPr>
        <p:grpSp>
          <p:nvGrpSpPr>
            <p:cNvPr id="47" name="组合 46"/>
            <p:cNvGrpSpPr/>
            <p:nvPr/>
          </p:nvGrpSpPr>
          <p:grpSpPr>
            <a:xfrm>
              <a:off x="8498" y="8470063"/>
              <a:ext cx="2336279" cy="1871275"/>
              <a:chOff x="2102635" y="8600659"/>
              <a:chExt cx="2064603" cy="1586219"/>
            </a:xfrm>
          </p:grpSpPr>
          <p:pic>
            <p:nvPicPr>
              <p:cNvPr id="51" name="图片 50"/>
              <p:cNvPicPr>
                <a:picLocks noChangeAspect="1"/>
              </p:cNvPicPr>
              <p:nvPr/>
            </p:nvPicPr>
            <p:blipFill rotWithShape="1"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05" t="6694" r="8846" b="10285"/>
              <a:stretch/>
            </p:blipFill>
            <p:spPr>
              <a:xfrm>
                <a:off x="2102635" y="8600659"/>
                <a:ext cx="2064603" cy="1586219"/>
              </a:xfrm>
              <a:prstGeom prst="rect">
                <a:avLst/>
              </a:prstGeom>
            </p:spPr>
          </p:pic>
          <p:cxnSp>
            <p:nvCxnSpPr>
              <p:cNvPr id="52" name="直接连接符 51"/>
              <p:cNvCxnSpPr/>
              <p:nvPr/>
            </p:nvCxnSpPr>
            <p:spPr>
              <a:xfrm flipH="1">
                <a:off x="3560082" y="8623936"/>
                <a:ext cx="3875" cy="1544404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flipH="1">
                <a:off x="2965530" y="8614873"/>
                <a:ext cx="3875" cy="1544404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" name="文本框 47"/>
            <p:cNvSpPr txBox="1"/>
            <p:nvPr/>
          </p:nvSpPr>
          <p:spPr>
            <a:xfrm>
              <a:off x="382201" y="10292429"/>
              <a:ext cx="620946" cy="198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X-Y slice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019026" y="10293247"/>
              <a:ext cx="620946" cy="198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X-T slice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665575" y="10292428"/>
              <a:ext cx="620946" cy="198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Y-T slice</a:t>
              </a:r>
            </a:p>
          </p:txBody>
        </p:sp>
      </p:grpSp>
      <p:sp>
        <p:nvSpPr>
          <p:cNvPr id="54" name="矩形 53"/>
          <p:cNvSpPr/>
          <p:nvPr/>
        </p:nvSpPr>
        <p:spPr>
          <a:xfrm>
            <a:off x="217394" y="2762836"/>
            <a:ext cx="2632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636278" y="2762836"/>
            <a:ext cx="2551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 rotWithShape="1">
          <a:blip r:embed="rId31"/>
          <a:srcRect t="7221" b="-1"/>
          <a:stretch/>
        </p:blipFill>
        <p:spPr>
          <a:xfrm flipV="1">
            <a:off x="2910282" y="3028556"/>
            <a:ext cx="2633953" cy="55407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2806525" y="2866099"/>
            <a:ext cx="217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250098" y="2866099"/>
            <a:ext cx="3612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757092" y="2866099"/>
            <a:ext cx="3612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240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286944" y="2866099"/>
            <a:ext cx="3612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360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793937" y="2866099"/>
            <a:ext cx="3612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480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291426" y="2866099"/>
            <a:ext cx="538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zh-CN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00 (s)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158929" y="3033584"/>
            <a:ext cx="180000" cy="72000"/>
          </a:xfrm>
          <a:prstGeom prst="rect">
            <a:avLst/>
          </a:prstGeom>
          <a:solidFill>
            <a:srgbClr val="FAC34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95399" y="2971354"/>
            <a:ext cx="509406" cy="222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Noisy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293888" y="2968619"/>
            <a:ext cx="982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DeepCAD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2060922" y="2968572"/>
            <a:ext cx="7132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SRDTrans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68999" y="3029868"/>
            <a:ext cx="180000" cy="72000"/>
          </a:xfrm>
          <a:prstGeom prst="rect">
            <a:avLst/>
          </a:prstGeom>
          <a:solidFill>
            <a:srgbClr val="0A738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935503" y="3025937"/>
            <a:ext cx="180000" cy="72000"/>
          </a:xfrm>
          <a:prstGeom prst="rect">
            <a:avLst/>
          </a:prstGeom>
          <a:solidFill>
            <a:srgbClr val="D76D5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 rot="16200000">
            <a:off x="2517231" y="4399629"/>
            <a:ext cx="681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SRDTrans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 rot="16200000">
            <a:off x="2617391" y="4907320"/>
            <a:ext cx="4976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 rot="16200000">
            <a:off x="2505790" y="3801121"/>
            <a:ext cx="681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DeepCAD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 rot="16200000">
            <a:off x="2573197" y="3184079"/>
            <a:ext cx="541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Noisy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3" name="图片 72"/>
          <p:cNvPicPr>
            <a:picLocks/>
          </p:cNvPicPr>
          <p:nvPr/>
        </p:nvPicPr>
        <p:blipFill rotWithShape="1">
          <a:blip r:embed="rId32" cstate="print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contras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850" t="12043" r="25603" b="10722"/>
          <a:stretch/>
        </p:blipFill>
        <p:spPr>
          <a:xfrm>
            <a:off x="2921697" y="3101868"/>
            <a:ext cx="2590220" cy="540925"/>
          </a:xfrm>
          <a:prstGeom prst="rect">
            <a:avLst/>
          </a:prstGeom>
        </p:spPr>
      </p:pic>
      <p:pic>
        <p:nvPicPr>
          <p:cNvPr id="74" name="图片 73"/>
          <p:cNvPicPr>
            <a:picLocks/>
          </p:cNvPicPr>
          <p:nvPr/>
        </p:nvPicPr>
        <p:blipFill rotWithShape="1">
          <a:blip r:embed="rId34" cstate="print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brightnessContrast contras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278" t="12043" r="25604" b="10976"/>
          <a:stretch/>
        </p:blipFill>
        <p:spPr>
          <a:xfrm>
            <a:off x="2921697" y="4810790"/>
            <a:ext cx="2590220" cy="540925"/>
          </a:xfrm>
          <a:prstGeom prst="rect">
            <a:avLst/>
          </a:prstGeom>
        </p:spPr>
      </p:pic>
      <p:pic>
        <p:nvPicPr>
          <p:cNvPr id="75" name="图片 74"/>
          <p:cNvPicPr>
            <a:picLocks/>
          </p:cNvPicPr>
          <p:nvPr/>
        </p:nvPicPr>
        <p:blipFill rotWithShape="1">
          <a:blip r:embed="rId36" cstate="print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brightnessContrast contras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577" t="11889" r="25544" b="10933"/>
          <a:stretch/>
        </p:blipFill>
        <p:spPr>
          <a:xfrm>
            <a:off x="2921697" y="3671509"/>
            <a:ext cx="2590220" cy="540925"/>
          </a:xfrm>
          <a:prstGeom prst="rect">
            <a:avLst/>
          </a:prstGeom>
        </p:spPr>
      </p:pic>
      <p:pic>
        <p:nvPicPr>
          <p:cNvPr id="76" name="图片 75"/>
          <p:cNvPicPr>
            <a:picLocks/>
          </p:cNvPicPr>
          <p:nvPr/>
        </p:nvPicPr>
        <p:blipFill rotWithShape="1">
          <a:blip r:embed="rId38" cstate="print">
            <a:extLst>
              <a:ext uri="{BEBA8EAE-BF5A-486C-A8C5-ECC9F3942E4B}">
                <a14:imgProps xmlns:a14="http://schemas.microsoft.com/office/drawing/2010/main">
                  <a14:imgLayer r:embed="rId39">
                    <a14:imgEffect>
                      <a14:brightnessContrast contras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489" t="12007" r="25544" b="10933"/>
          <a:stretch/>
        </p:blipFill>
        <p:spPr>
          <a:xfrm>
            <a:off x="2921697" y="4241150"/>
            <a:ext cx="2590220" cy="540925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 rotWithShape="1"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3" t="15924" r="9035" b="5872"/>
          <a:stretch/>
        </p:blipFill>
        <p:spPr>
          <a:xfrm>
            <a:off x="5601744" y="4827553"/>
            <a:ext cx="1721045" cy="559611"/>
          </a:xfrm>
          <a:prstGeom prst="rect">
            <a:avLst/>
          </a:prstGeom>
        </p:spPr>
      </p:pic>
      <p:pic>
        <p:nvPicPr>
          <p:cNvPr id="78" name="图片 77"/>
          <p:cNvPicPr>
            <a:picLocks/>
          </p:cNvPicPr>
          <p:nvPr/>
        </p:nvPicPr>
        <p:blipFill rotWithShape="1"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3" t="12579" r="9344" b="5204"/>
          <a:stretch/>
        </p:blipFill>
        <p:spPr>
          <a:xfrm>
            <a:off x="5602153" y="3113370"/>
            <a:ext cx="1720642" cy="549860"/>
          </a:xfrm>
          <a:prstGeom prst="rect">
            <a:avLst/>
          </a:prstGeom>
        </p:spPr>
      </p:pic>
      <p:pic>
        <p:nvPicPr>
          <p:cNvPr id="79" name="图片 78"/>
          <p:cNvPicPr>
            <a:picLocks/>
          </p:cNvPicPr>
          <p:nvPr/>
        </p:nvPicPr>
        <p:blipFill rotWithShape="1"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3" t="12444" r="8937" b="5813"/>
          <a:stretch/>
        </p:blipFill>
        <p:spPr>
          <a:xfrm>
            <a:off x="5602153" y="4252976"/>
            <a:ext cx="1720642" cy="537091"/>
          </a:xfrm>
          <a:prstGeom prst="rect">
            <a:avLst/>
          </a:prstGeom>
        </p:spPr>
      </p:pic>
      <p:pic>
        <p:nvPicPr>
          <p:cNvPr id="80" name="图片 79"/>
          <p:cNvPicPr>
            <a:picLocks/>
          </p:cNvPicPr>
          <p:nvPr/>
        </p:nvPicPr>
        <p:blipFill rotWithShape="1"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5" t="15602" r="8235" b="5612"/>
          <a:stretch/>
        </p:blipFill>
        <p:spPr>
          <a:xfrm>
            <a:off x="5596908" y="3673971"/>
            <a:ext cx="1725984" cy="546495"/>
          </a:xfrm>
          <a:prstGeom prst="rect">
            <a:avLst/>
          </a:prstGeom>
        </p:spPr>
      </p:pic>
      <p:sp>
        <p:nvSpPr>
          <p:cNvPr id="81" name="矩形 80"/>
          <p:cNvSpPr/>
          <p:nvPr/>
        </p:nvSpPr>
        <p:spPr>
          <a:xfrm>
            <a:off x="6210875" y="4966455"/>
            <a:ext cx="302400" cy="192396"/>
          </a:xfrm>
          <a:prstGeom prst="rect">
            <a:avLst/>
          </a:prstGeom>
          <a:noFill/>
          <a:ln>
            <a:solidFill>
              <a:srgbClr val="E8805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曲线连接符 81"/>
          <p:cNvCxnSpPr>
            <a:stCxn id="81" idx="2"/>
            <a:endCxn id="110" idx="2"/>
          </p:cNvCxnSpPr>
          <p:nvPr/>
        </p:nvCxnSpPr>
        <p:spPr>
          <a:xfrm rot="16200000" flipH="1">
            <a:off x="6898732" y="4622194"/>
            <a:ext cx="174685" cy="1247998"/>
          </a:xfrm>
          <a:prstGeom prst="curvedConnector3">
            <a:avLst>
              <a:gd name="adj1" fmla="val 139259"/>
            </a:avLst>
          </a:prstGeom>
          <a:ln>
            <a:solidFill>
              <a:srgbClr val="DE71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曲线连接符 82"/>
          <p:cNvCxnSpPr>
            <a:stCxn id="114" idx="2"/>
            <a:endCxn id="112" idx="2"/>
          </p:cNvCxnSpPr>
          <p:nvPr/>
        </p:nvCxnSpPr>
        <p:spPr>
          <a:xfrm rot="16200000" flipH="1">
            <a:off x="6902631" y="4045694"/>
            <a:ext cx="163442" cy="1251442"/>
          </a:xfrm>
          <a:prstGeom prst="curvedConnector3">
            <a:avLst>
              <a:gd name="adj1" fmla="val 134967"/>
            </a:avLst>
          </a:prstGeom>
          <a:ln>
            <a:solidFill>
              <a:srgbClr val="DE71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曲线连接符 83"/>
          <p:cNvCxnSpPr>
            <a:stCxn id="115" idx="2"/>
            <a:endCxn id="113" idx="2"/>
          </p:cNvCxnSpPr>
          <p:nvPr/>
        </p:nvCxnSpPr>
        <p:spPr>
          <a:xfrm rot="16200000" flipH="1">
            <a:off x="6886177" y="3448839"/>
            <a:ext cx="195522" cy="1252270"/>
          </a:xfrm>
          <a:prstGeom prst="curvedConnector3">
            <a:avLst>
              <a:gd name="adj1" fmla="val 125332"/>
            </a:avLst>
          </a:prstGeom>
          <a:ln>
            <a:solidFill>
              <a:srgbClr val="DE71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曲线连接符 84"/>
          <p:cNvCxnSpPr>
            <a:stCxn id="116" idx="2"/>
            <a:endCxn id="111" idx="2"/>
          </p:cNvCxnSpPr>
          <p:nvPr/>
        </p:nvCxnSpPr>
        <p:spPr>
          <a:xfrm rot="16200000" flipH="1">
            <a:off x="6903241" y="2912632"/>
            <a:ext cx="156902" cy="1256761"/>
          </a:xfrm>
          <a:prstGeom prst="curvedConnector3">
            <a:avLst>
              <a:gd name="adj1" fmla="val 143709"/>
            </a:avLst>
          </a:prstGeom>
          <a:ln>
            <a:solidFill>
              <a:srgbClr val="DE71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6911240" y="2907337"/>
            <a:ext cx="7104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1.0 (norm</a:t>
            </a:r>
            <a:r>
              <a:rPr lang="en-US" altLang="zh-CN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.)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直接连接符 86"/>
          <p:cNvCxnSpPr/>
          <p:nvPr/>
        </p:nvCxnSpPr>
        <p:spPr>
          <a:xfrm flipH="1">
            <a:off x="7544741" y="2976326"/>
            <a:ext cx="322" cy="878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7543421" y="3060652"/>
            <a:ext cx="90943" cy="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7568243" y="2930916"/>
            <a:ext cx="38664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altLang="zh-CN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 s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5516935" y="4357380"/>
            <a:ext cx="77400" cy="413342"/>
            <a:chOff x="4974451" y="8447484"/>
            <a:chExt cx="103182" cy="413342"/>
          </a:xfrm>
        </p:grpSpPr>
        <p:cxnSp>
          <p:nvCxnSpPr>
            <p:cNvPr id="91" name="直接连接符 90"/>
            <p:cNvCxnSpPr/>
            <p:nvPr/>
          </p:nvCxnSpPr>
          <p:spPr>
            <a:xfrm flipV="1">
              <a:off x="5026462" y="8447484"/>
              <a:ext cx="39362" cy="14326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4974451" y="8590747"/>
              <a:ext cx="47395" cy="76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4974451" y="8730970"/>
              <a:ext cx="47395" cy="76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 flipV="1">
              <a:off x="5026257" y="8737570"/>
              <a:ext cx="51376" cy="12325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组合 94"/>
          <p:cNvGrpSpPr/>
          <p:nvPr/>
        </p:nvGrpSpPr>
        <p:grpSpPr>
          <a:xfrm>
            <a:off x="5518577" y="4926003"/>
            <a:ext cx="77400" cy="413342"/>
            <a:chOff x="4974451" y="8447484"/>
            <a:chExt cx="103182" cy="413342"/>
          </a:xfrm>
        </p:grpSpPr>
        <p:cxnSp>
          <p:nvCxnSpPr>
            <p:cNvPr id="96" name="直接连接符 95"/>
            <p:cNvCxnSpPr/>
            <p:nvPr/>
          </p:nvCxnSpPr>
          <p:spPr>
            <a:xfrm flipV="1">
              <a:off x="5026462" y="8447484"/>
              <a:ext cx="39362" cy="14326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4974451" y="8590747"/>
              <a:ext cx="47395" cy="76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4974451" y="8730970"/>
              <a:ext cx="47395" cy="76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H="1" flipV="1">
              <a:off x="5026257" y="8737570"/>
              <a:ext cx="51376" cy="12325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组合 99"/>
          <p:cNvGrpSpPr/>
          <p:nvPr/>
        </p:nvGrpSpPr>
        <p:grpSpPr>
          <a:xfrm>
            <a:off x="5516935" y="3758414"/>
            <a:ext cx="77400" cy="413342"/>
            <a:chOff x="4974451" y="8447484"/>
            <a:chExt cx="103182" cy="413342"/>
          </a:xfrm>
        </p:grpSpPr>
        <p:cxnSp>
          <p:nvCxnSpPr>
            <p:cNvPr id="101" name="直接连接符 100"/>
            <p:cNvCxnSpPr/>
            <p:nvPr/>
          </p:nvCxnSpPr>
          <p:spPr>
            <a:xfrm flipV="1">
              <a:off x="5026462" y="8447484"/>
              <a:ext cx="39362" cy="14326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4974451" y="8590747"/>
              <a:ext cx="47395" cy="76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4974451" y="8730970"/>
              <a:ext cx="47395" cy="76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flipH="1" flipV="1">
              <a:off x="5026257" y="8737570"/>
              <a:ext cx="51376" cy="12325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组合 104"/>
          <p:cNvGrpSpPr/>
          <p:nvPr/>
        </p:nvGrpSpPr>
        <p:grpSpPr>
          <a:xfrm>
            <a:off x="5516935" y="3215631"/>
            <a:ext cx="77400" cy="413342"/>
            <a:chOff x="4974451" y="8447484"/>
            <a:chExt cx="103182" cy="413342"/>
          </a:xfrm>
        </p:grpSpPr>
        <p:cxnSp>
          <p:nvCxnSpPr>
            <p:cNvPr id="106" name="直接连接符 105"/>
            <p:cNvCxnSpPr/>
            <p:nvPr/>
          </p:nvCxnSpPr>
          <p:spPr>
            <a:xfrm flipV="1">
              <a:off x="5026462" y="8447484"/>
              <a:ext cx="39362" cy="14326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>
              <a:off x="4974451" y="8590747"/>
              <a:ext cx="47395" cy="76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4974451" y="8730970"/>
              <a:ext cx="47395" cy="76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flipH="1" flipV="1">
              <a:off x="5026257" y="8737570"/>
              <a:ext cx="51376" cy="12325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0" name="图片 109"/>
          <p:cNvPicPr>
            <a:picLocks/>
          </p:cNvPicPr>
          <p:nvPr/>
        </p:nvPicPr>
        <p:blipFill rotWithShape="1"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2" t="10675" r="18115" b="10368"/>
          <a:stretch/>
        </p:blipFill>
        <p:spPr>
          <a:xfrm>
            <a:off x="7376073" y="4897936"/>
            <a:ext cx="468000" cy="435600"/>
          </a:xfrm>
          <a:prstGeom prst="rect">
            <a:avLst/>
          </a:prstGeom>
          <a:noFill/>
          <a:ln>
            <a:solidFill>
              <a:srgbClr val="E88059"/>
            </a:solidFill>
            <a:prstDash val="solid"/>
          </a:ln>
        </p:spPr>
      </p:pic>
      <p:pic>
        <p:nvPicPr>
          <p:cNvPr id="111" name="图片 110"/>
          <p:cNvPicPr>
            <a:picLocks/>
          </p:cNvPicPr>
          <p:nvPr/>
        </p:nvPicPr>
        <p:blipFill rotWithShape="1"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7" t="14786" r="10409" b="6438"/>
          <a:stretch/>
        </p:blipFill>
        <p:spPr>
          <a:xfrm>
            <a:off x="7376073" y="3183864"/>
            <a:ext cx="468000" cy="435600"/>
          </a:xfrm>
          <a:prstGeom prst="rect">
            <a:avLst/>
          </a:prstGeom>
          <a:noFill/>
          <a:ln>
            <a:solidFill>
              <a:srgbClr val="E88059"/>
            </a:solidFill>
            <a:prstDash val="solid"/>
          </a:ln>
        </p:spPr>
      </p:pic>
      <p:pic>
        <p:nvPicPr>
          <p:cNvPr id="112" name="图片 111"/>
          <p:cNvPicPr>
            <a:picLocks/>
          </p:cNvPicPr>
          <p:nvPr/>
        </p:nvPicPr>
        <p:blipFill rotWithShape="1"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4" t="11921" r="17489" b="7892"/>
          <a:stretch/>
        </p:blipFill>
        <p:spPr>
          <a:xfrm>
            <a:off x="7376073" y="4317536"/>
            <a:ext cx="468000" cy="435600"/>
          </a:xfrm>
          <a:prstGeom prst="rect">
            <a:avLst/>
          </a:prstGeom>
          <a:noFill/>
          <a:ln>
            <a:solidFill>
              <a:srgbClr val="E88059"/>
            </a:solidFill>
            <a:prstDash val="solid"/>
          </a:ln>
        </p:spPr>
      </p:pic>
      <p:pic>
        <p:nvPicPr>
          <p:cNvPr id="113" name="图片 112"/>
          <p:cNvPicPr>
            <a:picLocks/>
          </p:cNvPicPr>
          <p:nvPr/>
        </p:nvPicPr>
        <p:blipFill rotWithShape="1"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1" t="7330" r="10745" b="7021"/>
          <a:stretch/>
        </p:blipFill>
        <p:spPr>
          <a:xfrm>
            <a:off x="7376073" y="3737135"/>
            <a:ext cx="468000" cy="435600"/>
          </a:xfrm>
          <a:prstGeom prst="rect">
            <a:avLst/>
          </a:prstGeom>
          <a:noFill/>
          <a:ln>
            <a:solidFill>
              <a:srgbClr val="E88059"/>
            </a:solidFill>
            <a:prstDash val="solid"/>
          </a:ln>
        </p:spPr>
      </p:pic>
      <p:sp>
        <p:nvSpPr>
          <p:cNvPr id="114" name="矩形 113"/>
          <p:cNvSpPr/>
          <p:nvPr/>
        </p:nvSpPr>
        <p:spPr>
          <a:xfrm>
            <a:off x="6207431" y="4397298"/>
            <a:ext cx="302400" cy="192396"/>
          </a:xfrm>
          <a:prstGeom prst="rect">
            <a:avLst/>
          </a:prstGeom>
          <a:noFill/>
          <a:ln>
            <a:solidFill>
              <a:srgbClr val="E8805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206603" y="3784817"/>
            <a:ext cx="302400" cy="192396"/>
          </a:xfrm>
          <a:prstGeom prst="rect">
            <a:avLst/>
          </a:prstGeom>
          <a:noFill/>
          <a:ln>
            <a:solidFill>
              <a:srgbClr val="E8805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6202112" y="3270166"/>
            <a:ext cx="302400" cy="192396"/>
          </a:xfrm>
          <a:prstGeom prst="rect">
            <a:avLst/>
          </a:prstGeom>
          <a:noFill/>
          <a:ln>
            <a:solidFill>
              <a:srgbClr val="E8805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4935099" y="3078906"/>
            <a:ext cx="60625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0.568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946474" y="3647322"/>
            <a:ext cx="60625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0.782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942141" y="4213226"/>
            <a:ext cx="60625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0.984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4960691" y="4778923"/>
            <a:ext cx="60625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1.000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1" name="图片 120"/>
          <p:cNvPicPr>
            <a:picLocks noChangeAspect="1"/>
          </p:cNvPicPr>
          <p:nvPr/>
        </p:nvPicPr>
        <p:blipFill>
          <a:blip r:embed="rId48">
            <a:extLst>
              <a:ext uri="{BEBA8EAE-BF5A-486C-A8C5-ECC9F3942E4B}">
                <a14:imgProps xmlns:a14="http://schemas.microsoft.com/office/drawing/2010/main">
                  <a14:imgLayer r:embed="rId49">
                    <a14:imgEffect>
                      <a14:brightnessContrast contrast="-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6075035" y="2612517"/>
            <a:ext cx="79589" cy="738315"/>
          </a:xfrm>
          <a:prstGeom prst="rect">
            <a:avLst/>
          </a:prstGeom>
        </p:spPr>
      </p:pic>
      <p:sp>
        <p:nvSpPr>
          <p:cNvPr id="122" name="矩形 121"/>
          <p:cNvSpPr/>
          <p:nvPr/>
        </p:nvSpPr>
        <p:spPr>
          <a:xfrm>
            <a:off x="5783634" y="2967785"/>
            <a:ext cx="7938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F/F (norm</a:t>
            </a:r>
            <a:r>
              <a:rPr lang="en-US" altLang="zh-CN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.)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6386647" y="2979874"/>
            <a:ext cx="3289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800" dirty="0"/>
          </a:p>
        </p:txBody>
      </p:sp>
      <p:sp>
        <p:nvSpPr>
          <p:cNvPr id="124" name="矩形 123"/>
          <p:cNvSpPr/>
          <p:nvPr/>
        </p:nvSpPr>
        <p:spPr>
          <a:xfrm>
            <a:off x="5637302" y="2975101"/>
            <a:ext cx="2423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800" dirty="0"/>
          </a:p>
        </p:txBody>
      </p:sp>
      <p:cxnSp>
        <p:nvCxnSpPr>
          <p:cNvPr id="125" name="直接连接符 124"/>
          <p:cNvCxnSpPr/>
          <p:nvPr/>
        </p:nvCxnSpPr>
        <p:spPr>
          <a:xfrm flipV="1">
            <a:off x="7575863" y="2876922"/>
            <a:ext cx="180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312135" y="3193187"/>
            <a:ext cx="307869" cy="205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127" name="文本框 126"/>
          <p:cNvSpPr txBox="1"/>
          <p:nvPr/>
        </p:nvSpPr>
        <p:spPr>
          <a:xfrm rot="16200000">
            <a:off x="-284805" y="4069095"/>
            <a:ext cx="1363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Pearson </a:t>
            </a:r>
            <a:r>
              <a:rPr lang="en-US" altLang="zh-CN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400573" y="4552295"/>
            <a:ext cx="3526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406382" y="4101386"/>
            <a:ext cx="3526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0.6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403359" y="3642202"/>
            <a:ext cx="3526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0.8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393609" y="3190545"/>
            <a:ext cx="3526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406994" y="5010047"/>
            <a:ext cx="3526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218913" y="353782"/>
            <a:ext cx="2551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1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480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127</Words>
  <Application>Microsoft Office PowerPoint</Application>
  <PresentationFormat>宽屏</PresentationFormat>
  <Paragraphs>76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8</cp:revision>
  <dcterms:created xsi:type="dcterms:W3CDTF">2023-02-28T08:48:39Z</dcterms:created>
  <dcterms:modified xsi:type="dcterms:W3CDTF">2023-02-28T09:15:02Z</dcterms:modified>
</cp:coreProperties>
</file>