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51" r:id="rId2"/>
    <p:sldId id="473" r:id="rId3"/>
    <p:sldId id="471" r:id="rId4"/>
    <p:sldId id="470" r:id="rId5"/>
    <p:sldId id="472" r:id="rId6"/>
    <p:sldId id="469" r:id="rId7"/>
    <p:sldId id="408" r:id="rId8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FF00FF"/>
    <a:srgbClr val="FF99FF"/>
    <a:srgbClr val="FF33CC"/>
    <a:srgbClr val="CC00CC"/>
    <a:srgbClr val="0099FF"/>
    <a:srgbClr val="FF66FF"/>
    <a:srgbClr val="66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9" autoAdjust="0"/>
    <p:restoredTop sz="94660"/>
  </p:normalViewPr>
  <p:slideViewPr>
    <p:cSldViewPr>
      <p:cViewPr varScale="1">
        <p:scale>
          <a:sx n="81" d="100"/>
          <a:sy n="81" d="100"/>
        </p:scale>
        <p:origin x="1570" y="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B1955-716E-4E2F-9CDB-D214EFE62131}" type="datetimeFigureOut">
              <a:rPr lang="ko-KR" altLang="en-US" smtClean="0"/>
              <a:pPr/>
              <a:t>2022-10-18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CE07-8B25-4032-905C-0AA9A2B37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57C7EE3-069B-46BE-B78B-3775ECA8C6B1}" type="datetimeFigureOut">
              <a:rPr lang="ko-KR" altLang="en-US"/>
              <a:pPr>
                <a:defRPr/>
              </a:pPr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D1809B-33D0-4110-B41A-2C1B9F1306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8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17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2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32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6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9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983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D55D8B-8BFB-4BE6-93D6-E1CE051B530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D101-1161-4D6C-ACB2-AB3788BC2AAE}" type="datetimeFigureOut">
              <a:rPr lang="ko-KR" altLang="en-US"/>
              <a:pPr>
                <a:defRPr/>
              </a:pPr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607FB-521D-4D3D-B462-A7126A20EF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49499-F366-435C-97E2-A397CCAAC5C0}" type="datetimeFigureOut">
              <a:rPr lang="ko-KR" altLang="en-US"/>
              <a:pPr>
                <a:defRPr/>
              </a:pPr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1BDE-D92C-49DC-A479-F68900D56E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3E0C8-9343-4926-875F-BAB202B4D1F2}" type="datetimeFigureOut">
              <a:rPr lang="ko-KR" altLang="en-US"/>
              <a:pPr>
                <a:defRPr/>
              </a:pPr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DFC57-DA3F-4604-83A9-D7A636619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09743-AF4F-4304-9AE5-AC906F68B014}" type="datetimeFigureOut">
              <a:rPr lang="ko-KR" altLang="en-US"/>
              <a:pPr>
                <a:defRPr/>
              </a:pPr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447E-607C-47E0-B1DB-8C2C74FF4B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3630-CC99-4944-AF49-0AFCB121755B}" type="datetimeFigureOut">
              <a:rPr lang="ko-KR" altLang="en-US"/>
              <a:pPr>
                <a:defRPr/>
              </a:pPr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E3F11-36BD-4774-9E9B-D9FA5EA133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383C1-5057-47FC-9827-C62F3DBE2EDB}" type="datetimeFigureOut">
              <a:rPr lang="ko-KR" altLang="en-US"/>
              <a:pPr>
                <a:defRPr/>
              </a:pPr>
              <a:t>2022-10-18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39043-C440-48F9-B05F-11778C59E2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1F54E-B6F6-454C-B0FD-A564083AF7AC}" type="datetimeFigureOut">
              <a:rPr lang="ko-KR" altLang="en-US"/>
              <a:pPr>
                <a:defRPr/>
              </a:pPr>
              <a:t>2022-10-18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0099E-17CD-46BA-90C5-DB4E52058E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B354-035F-424C-A3DE-4FEC5D52E3C4}" type="datetimeFigureOut">
              <a:rPr lang="ko-KR" altLang="en-US"/>
              <a:pPr>
                <a:defRPr/>
              </a:pPr>
              <a:t>2022-10-18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4E9E4-CEC5-4D9E-B323-19FC72AB97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474E-C1A0-410D-B3E7-E482D7342806}" type="datetimeFigureOut">
              <a:rPr lang="ko-KR" altLang="en-US"/>
              <a:pPr>
                <a:defRPr/>
              </a:pPr>
              <a:t>2022-10-18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5BC8-B5E8-4C9B-B303-00ACA61B81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5C846-6CBE-485C-907C-E6103A14D681}" type="datetimeFigureOut">
              <a:rPr lang="ko-KR" altLang="en-US"/>
              <a:pPr>
                <a:defRPr/>
              </a:pPr>
              <a:t>2022-10-18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21BD-74D2-4DFC-806D-216FE1234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9FCD4-447F-417A-AAE6-883F50C2E8E7}" type="datetimeFigureOut">
              <a:rPr lang="ko-KR" altLang="en-US"/>
              <a:pPr>
                <a:defRPr/>
              </a:pPr>
              <a:t>2022-10-18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A48D6-73A0-4153-AB38-26641373E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69649D-10B1-4579-8892-7C4E9E4F9703}" type="datetimeFigureOut">
              <a:rPr lang="ko-KR" altLang="en-US"/>
              <a:pPr>
                <a:defRPr/>
              </a:pPr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075A1B-5DFA-4E64-8B81-5687C42476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4466" y="142875"/>
            <a:ext cx="9612312" cy="657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8588" y="1268760"/>
            <a:ext cx="977741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69863" y="3284984"/>
            <a:ext cx="973613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" y="0"/>
            <a:ext cx="2000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705975" y="0"/>
            <a:ext cx="2000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920552" y="3567925"/>
            <a:ext cx="77464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 b="1" dirty="0">
                <a:latin typeface="Times New Roman" pitchFamily="18" charset="0"/>
                <a:ea typeface="휴먼모음T" pitchFamily="18" charset="-127"/>
                <a:cs typeface="Times New Roman" pitchFamily="18" charset="0"/>
              </a:rPr>
              <a:t>Practice makes Perfect !!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607590" y="1347149"/>
            <a:ext cx="7081441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kumimoji="0" lang="en-US" altLang="ko-KR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algn="ctr"/>
            <a:r>
              <a:rPr kumimoji="0" lang="en-US" altLang="ko-KR" sz="4400" dirty="0">
                <a:latin typeface="+mj-ea"/>
                <a:ea typeface="+mj-ea"/>
                <a:cs typeface="Times New Roman" pitchFamily="18" charset="0"/>
              </a:rPr>
              <a:t>AI Convergence Platform</a:t>
            </a:r>
            <a:r>
              <a:rPr kumimoji="0" lang="ko-KR" altLang="en-US" sz="4400" dirty="0">
                <a:latin typeface="+mj-ea"/>
                <a:ea typeface="+mj-ea"/>
                <a:cs typeface="Times New Roman" pitchFamily="18" charset="0"/>
              </a:rPr>
              <a:t> </a:t>
            </a:r>
            <a:endParaRPr kumimoji="0" lang="en-US" altLang="ko-KR" sz="4400" dirty="0">
              <a:latin typeface="+mj-ea"/>
              <a:ea typeface="+mj-ea"/>
              <a:cs typeface="Times New Roman" pitchFamily="18" charset="0"/>
            </a:endParaRPr>
          </a:p>
          <a:p>
            <a:pPr algn="ctr"/>
            <a:r>
              <a:rPr kumimoji="0" lang="ko-KR" altLang="en-US" sz="4400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인공지능 플랫폼</a:t>
            </a:r>
            <a:endParaRPr kumimoji="0" lang="en-US" altLang="ko-KR" sz="4400" dirty="0">
              <a:solidFill>
                <a:srgbClr val="FF0000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883965" y="5559326"/>
            <a:ext cx="4164013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 dirty="0" err="1">
                <a:solidFill>
                  <a:srgbClr val="0000FF"/>
                </a:solidFill>
                <a:latin typeface="Segoe Script" panose="030B0504020000000003" pitchFamily="66" charset="0"/>
                <a:ea typeface="휴먼모음T" pitchFamily="18" charset="-127"/>
                <a:cs typeface="Times New Roman" pitchFamily="18" charset="0"/>
              </a:rPr>
              <a:t>Jaedong</a:t>
            </a:r>
            <a:r>
              <a:rPr lang="en-US" altLang="ko-KR" sz="2400" dirty="0">
                <a:solidFill>
                  <a:srgbClr val="0000FF"/>
                </a:solidFill>
                <a:latin typeface="Segoe Script" panose="030B0504020000000003" pitchFamily="66" charset="0"/>
                <a:ea typeface="휴먼모음T" pitchFamily="18" charset="-127"/>
                <a:cs typeface="Times New Roman" pitchFamily="18" charset="0"/>
              </a:rPr>
              <a:t> LEE, </a:t>
            </a:r>
            <a:r>
              <a:rPr lang="en-US" altLang="ko-KR" sz="2400" dirty="0" err="1">
                <a:solidFill>
                  <a:srgbClr val="0000FF"/>
                </a:solidFill>
                <a:latin typeface="Segoe Script" panose="030B0504020000000003" pitchFamily="66" charset="0"/>
                <a:ea typeface="휴먼모음T" pitchFamily="18" charset="-127"/>
                <a:cs typeface="Times New Roman" pitchFamily="18" charset="0"/>
              </a:rPr>
              <a:t>Ph.D</a:t>
            </a:r>
            <a:endParaRPr lang="en-US" altLang="ko-KR" sz="2400" dirty="0">
              <a:solidFill>
                <a:srgbClr val="0000FF"/>
              </a:solidFill>
              <a:latin typeface="Segoe Script" panose="030B0504020000000003" pitchFamily="66" charset="0"/>
              <a:ea typeface="휴먼모음T" pitchFamily="18" charset="-127"/>
              <a:cs typeface="Times New Roman" pitchFamily="18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858025" y="4535757"/>
            <a:ext cx="4164013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b="1" dirty="0">
                <a:latin typeface="Times New Roman" pitchFamily="18" charset="0"/>
                <a:ea typeface="휴먼모음T" pitchFamily="18" charset="-127"/>
                <a:cs typeface="Times New Roman" pitchFamily="18" charset="0"/>
              </a:rPr>
              <a:t>Fall</a:t>
            </a:r>
            <a:r>
              <a:rPr lang="en-US" altLang="ko-KR" sz="2000" b="1">
                <a:latin typeface="Times New Roman" pitchFamily="18" charset="0"/>
                <a:ea typeface="휴먼모음T" pitchFamily="18" charset="-127"/>
                <a:cs typeface="Times New Roman" pitchFamily="18" charset="0"/>
              </a:rPr>
              <a:t>, 2022</a:t>
            </a:r>
            <a:endParaRPr lang="en-US" altLang="ko-KR" sz="2000" b="1" dirty="0">
              <a:latin typeface="Times New Roman" pitchFamily="18" charset="0"/>
              <a:ea typeface="휴먼모음T" pitchFamily="18" charset="-127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ko-KR" sz="2000" b="1" dirty="0">
                <a:latin typeface="Times New Roman" pitchFamily="18" charset="0"/>
                <a:ea typeface="휴먼모음T" pitchFamily="18" charset="-127"/>
                <a:cs typeface="Times New Roman" pitchFamily="18" charset="0"/>
              </a:rPr>
              <a:t>letsdoit@dankook.ac.kr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250"/>
                            </p:stCondLst>
                            <p:childTnLst>
                              <p:par>
                                <p:cTn id="1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350"/>
                            </p:stCondLst>
                            <p:childTnLst>
                              <p:par>
                                <p:cTn id="2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35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4466" y="116632"/>
            <a:ext cx="9612312" cy="657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60512" y="803807"/>
            <a:ext cx="9000999" cy="590931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0050" indent="-400050">
              <a:buAutoNum type="romanUcPeriod"/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Overview of the project</a:t>
            </a:r>
            <a:b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Background, purpose and needs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Project objectives, features, content and scope</a:t>
            </a:r>
          </a:p>
          <a:p>
            <a:pPr marL="400050" indent="-400050">
              <a:buAutoNum type="romanUcPeriod"/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Status analysis</a:t>
            </a:r>
          </a:p>
          <a:p>
            <a:pPr marL="857250" lvl="1" indent="-400050"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Domestic current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status survey and analysis (technology, features, business model and similarity)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Overseas status survey and analysis</a:t>
            </a:r>
          </a:p>
          <a:p>
            <a:pPr marL="400050" indent="-400050">
              <a:buAutoNum type="romanUcPeriod"/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implementation method, strategy and schedule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Implementation Framework (including team members and roles)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promotion Strategy and planning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Progress Schedule and Milestones (long/short term)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(Platform) Goals and Contents</a:t>
            </a:r>
          </a:p>
          <a:p>
            <a:pPr marL="800100" lvl="1" indent="-342900"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Platform Definitions, Goals, Core Development Contents and Types</a:t>
            </a:r>
          </a:p>
          <a:p>
            <a:pPr marL="800100" lvl="1" indent="-342900"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Platform Service Models and Scenarios (Data/Service Flowchart, etc.)</a:t>
            </a:r>
          </a:p>
          <a:p>
            <a:pPr marL="800100" lvl="1" indent="-342900"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Platform System &amp; SW Platform Architecture (detailed description of each function/module available)</a:t>
            </a:r>
          </a:p>
          <a:p>
            <a:pPr marL="800100" lvl="1" indent="-342900"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Development Environment and Future Implementation/Building Plan</a:t>
            </a:r>
          </a:p>
          <a:p>
            <a:pPr marL="342900" indent="-342900">
              <a:buAutoNum type="romanUcPeriod"/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Business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of Platform Development Result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Business Model</a:t>
            </a:r>
          </a:p>
          <a:p>
            <a:pPr marL="342900" indent="-342900">
              <a:buFont typeface="+mj-lt"/>
              <a:buAutoNum type="romanUcPeriod"/>
            </a:pP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Analysis of Technical Risk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Expected difficulties and improvements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Technical risk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Results and future plans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Results and expected effects (including team member's own contribution evaluation)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Meeting  and task reviews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466" y="229387"/>
            <a:ext cx="81209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I. Final Document/Proposal </a:t>
            </a:r>
            <a:r>
              <a:rPr lang="en-US" altLang="ko-KR" sz="2400" b="1" dirty="0">
                <a:solidFill>
                  <a:srgbClr val="0000F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400" b="1" dirty="0">
                <a:solidFill>
                  <a:srgbClr val="0000F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Contents (an example)</a:t>
            </a:r>
          </a:p>
        </p:txBody>
      </p:sp>
    </p:spTree>
    <p:extLst>
      <p:ext uri="{BB962C8B-B14F-4D97-AF65-F5344CB8AC3E}">
        <p14:creationId xmlns:p14="http://schemas.microsoft.com/office/powerpoint/2010/main" val="260294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4466" y="116632"/>
            <a:ext cx="9612312" cy="657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92560" y="964238"/>
            <a:ext cx="7381468" cy="5724644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57250" lvl="1" indent="-400050">
              <a:buFont typeface="+mj-lt"/>
              <a:buAutoNum type="romanUcPeriod"/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플랫폼 프로젝트의 개요</a:t>
            </a:r>
            <a:endParaRPr lang="en-US" altLang="ko-KR" sz="1400" b="1" dirty="0">
              <a:solidFill>
                <a:srgbClr val="0000FF"/>
              </a:solidFill>
              <a:latin typeface="+mn-ea"/>
              <a:ea typeface="+mn-ea"/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배경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, 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문제점 및 필요성</a:t>
            </a:r>
            <a:endParaRPr lang="en-US" altLang="ko-KR" sz="1400" b="1" dirty="0">
              <a:latin typeface="+mn-ea"/>
              <a:ea typeface="+mn-ea"/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프로젝트의 목표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,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 특장점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, 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내용 및 범위</a:t>
            </a:r>
            <a:endParaRPr lang="en-US" altLang="ko-KR" sz="1400" b="1" dirty="0">
              <a:latin typeface="+mn-ea"/>
              <a:ea typeface="+mn-ea"/>
              <a:sym typeface="Wingdings" pitchFamily="2" charset="2"/>
            </a:endParaRPr>
          </a:p>
          <a:p>
            <a:pPr marL="800100" lvl="1" indent="-342900">
              <a:buFont typeface="+mj-lt"/>
              <a:buAutoNum type="romanUcPeriod"/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현황 분석</a:t>
            </a:r>
            <a:endParaRPr lang="en-US" altLang="ko-KR" sz="1400" b="1" dirty="0">
              <a:solidFill>
                <a:srgbClr val="0000FF"/>
              </a:solidFill>
              <a:latin typeface="+mn-ea"/>
              <a:ea typeface="+mn-ea"/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국내 현황 조사 및 분석 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(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기술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, 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특징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및 유사성 등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국외 현황조사 및 분석</a:t>
            </a:r>
            <a:endParaRPr lang="en-US" altLang="ko-KR" sz="1400" b="1" dirty="0">
              <a:latin typeface="+mn-ea"/>
              <a:ea typeface="+mn-ea"/>
              <a:sym typeface="Wingdings" pitchFamily="2" charset="2"/>
            </a:endParaRPr>
          </a:p>
          <a:p>
            <a:pPr marL="800100" lvl="1" indent="-342900">
              <a:buFont typeface="+mj-lt"/>
              <a:buAutoNum type="romanUcPeriod"/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프로젝트 추진 방법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전략 및 추진 일정</a:t>
            </a:r>
            <a:endParaRPr lang="en-US" altLang="ko-KR" sz="1400" b="1" dirty="0">
              <a:solidFill>
                <a:srgbClr val="0000FF"/>
              </a:solidFill>
              <a:latin typeface="+mn-ea"/>
              <a:ea typeface="+mn-ea"/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프로젝트 추진 체계 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(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팀 소개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,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 역할 및 분담 내역 등 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프로젝트 추진 전략 및 계획</a:t>
            </a:r>
            <a:endParaRPr lang="en-US" altLang="ko-KR" sz="1400" b="1" dirty="0">
              <a:latin typeface="+mn-ea"/>
              <a:ea typeface="+mn-ea"/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프로젝트 추진 일정 및 </a:t>
            </a:r>
            <a:r>
              <a:rPr lang="ko-KR" altLang="en-US" sz="1400" b="1" dirty="0" err="1">
                <a:latin typeface="+mn-ea"/>
                <a:ea typeface="+mn-ea"/>
                <a:sym typeface="Wingdings" pitchFamily="2" charset="2"/>
              </a:rPr>
              <a:t>마일스톤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(long-term + short-term)</a:t>
            </a:r>
          </a:p>
          <a:p>
            <a:pPr marL="800100" lvl="1" indent="-342900">
              <a:buFont typeface="+mj-lt"/>
              <a:buAutoNum type="romanUcPeriod"/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프로젝트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(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플랫폼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)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 목표 및 내용 </a:t>
            </a:r>
            <a:endParaRPr lang="en-US" altLang="ko-KR" sz="1400" b="1" dirty="0">
              <a:solidFill>
                <a:srgbClr val="0000FF"/>
              </a:solidFill>
              <a:latin typeface="+mn-ea"/>
              <a:ea typeface="+mn-ea"/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플랫폼의 정의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, 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목표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, 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핵심 개발 내용 및 특징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/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차별성</a:t>
            </a:r>
            <a:endParaRPr lang="en-US" altLang="ko-KR" sz="1400" b="1" dirty="0">
              <a:latin typeface="+mn-ea"/>
              <a:ea typeface="+mn-ea"/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플랫폼 서비스 모델 및 시나리오 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(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데이터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/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서비스 흐름도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등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플랫폼 시스템 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&amp; SW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 플랫폼 아키텍처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 (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각 기능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/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모듈 가능한 자세한 설명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개발환경 및 향후 구현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/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구축 방안 </a:t>
            </a:r>
            <a:endParaRPr lang="en-US" altLang="ko-KR" sz="1400" b="1" dirty="0">
              <a:latin typeface="+mn-ea"/>
              <a:ea typeface="+mn-ea"/>
              <a:sym typeface="Wingdings" pitchFamily="2" charset="2"/>
            </a:endParaRPr>
          </a:p>
          <a:p>
            <a:pPr marL="800100" lvl="1" indent="-342900">
              <a:buFont typeface="+mj-lt"/>
              <a:buAutoNum type="romanUcPeriod"/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비즈니스 모델 </a:t>
            </a:r>
            <a:endParaRPr lang="en-US" altLang="ko-KR" sz="1400" b="1" dirty="0">
              <a:solidFill>
                <a:srgbClr val="0000FF"/>
              </a:solidFill>
              <a:latin typeface="+mn-ea"/>
              <a:ea typeface="+mn-ea"/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플랫폼 개발 결과물의 활용방안</a:t>
            </a:r>
            <a:endParaRPr lang="en-US" altLang="ko-KR" sz="1400" b="1" dirty="0">
              <a:latin typeface="+mn-ea"/>
              <a:ea typeface="+mn-ea"/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비즈니스 모델</a:t>
            </a:r>
            <a:endParaRPr lang="en-US" altLang="ko-KR" sz="1400" b="1" dirty="0">
              <a:latin typeface="+mn-ea"/>
              <a:ea typeface="+mn-ea"/>
              <a:sym typeface="Wingdings" pitchFamily="2" charset="2"/>
            </a:endParaRPr>
          </a:p>
          <a:p>
            <a:pPr marL="800100" lvl="1" indent="-342900">
              <a:buFont typeface="+mj-lt"/>
              <a:buAutoNum type="romanUcPeriod"/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기술적 위험요소 분석</a:t>
            </a:r>
            <a:endParaRPr lang="en-US" altLang="ko-KR" sz="1400" b="1" dirty="0">
              <a:solidFill>
                <a:srgbClr val="0000FF"/>
              </a:solidFill>
              <a:latin typeface="+mn-ea"/>
              <a:ea typeface="+mn-ea"/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예상되는 어려운 점 및 개선방안 </a:t>
            </a:r>
            <a:endParaRPr lang="en-US" altLang="ko-KR" sz="1400" b="1" dirty="0">
              <a:latin typeface="+mn-ea"/>
              <a:ea typeface="+mn-ea"/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기술적 위험 요소 분석</a:t>
            </a:r>
            <a:endParaRPr lang="en-US" altLang="ko-KR" sz="1400" b="1" dirty="0">
              <a:latin typeface="+mn-ea"/>
              <a:ea typeface="+mn-ea"/>
              <a:sym typeface="Wingdings" pitchFamily="2" charset="2"/>
            </a:endParaRPr>
          </a:p>
          <a:p>
            <a:pPr marL="800100" lvl="1" indent="-342900">
              <a:buFont typeface="+mj-lt"/>
              <a:buAutoNum type="romanUcPeriod"/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결과 및 향후 계획 </a:t>
            </a:r>
            <a:endParaRPr lang="en-US" altLang="ko-KR" sz="1400" b="1" dirty="0">
              <a:solidFill>
                <a:srgbClr val="0000FF"/>
              </a:solidFill>
              <a:latin typeface="+mn-ea"/>
              <a:ea typeface="+mn-ea"/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결과 및 기대효과 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(</a:t>
            </a: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팀 멤버 자체 공헌도 평가 포함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b="1" dirty="0">
                <a:latin typeface="+mn-ea"/>
                <a:ea typeface="+mn-ea"/>
                <a:sym typeface="Wingdings" pitchFamily="2" charset="2"/>
              </a:rPr>
              <a:t>요약문 </a:t>
            </a: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(Abstract)</a:t>
            </a:r>
          </a:p>
          <a:p>
            <a:pPr marL="800100" lvl="1" indent="-342900">
              <a:buFont typeface="+mj-lt"/>
              <a:buAutoNum type="romanUcPeriod"/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미팅 일지 및 작업 후기 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466" y="229387"/>
            <a:ext cx="81209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I. Final Document/Proposal </a:t>
            </a:r>
            <a:r>
              <a:rPr lang="en-US" altLang="ko-KR" sz="2400" b="1" dirty="0">
                <a:solidFill>
                  <a:srgbClr val="0000F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400" b="1" dirty="0">
                <a:solidFill>
                  <a:srgbClr val="0000F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Contents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(An example)</a:t>
            </a:r>
          </a:p>
        </p:txBody>
      </p:sp>
    </p:spTree>
    <p:extLst>
      <p:ext uri="{BB962C8B-B14F-4D97-AF65-F5344CB8AC3E}">
        <p14:creationId xmlns:p14="http://schemas.microsoft.com/office/powerpoint/2010/main" val="113781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8464" y="116632"/>
            <a:ext cx="9612312" cy="657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26018" y="572032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II. Presentation</a:t>
            </a:r>
            <a:r>
              <a:rPr lang="ko-KR" altLang="en-US" sz="2800" b="1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Requirements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2931" y="2120949"/>
            <a:ext cx="8575381" cy="26161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rgbClr val="000099"/>
                </a:solidFill>
              </a:rPr>
              <a:t>About 15 minutes Presentation/each team</a:t>
            </a:r>
          </a:p>
          <a:p>
            <a:pPr lvl="1">
              <a:defRPr/>
            </a:pPr>
            <a:endParaRPr lang="en-US" altLang="ko-KR" sz="2400" b="1" dirty="0">
              <a:solidFill>
                <a:srgbClr val="0000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rgbClr val="000099"/>
                </a:solidFill>
              </a:rPr>
              <a:t>Proposals &amp; Final presentation</a:t>
            </a:r>
          </a:p>
          <a:p>
            <a:pPr lvl="1">
              <a:defRPr/>
            </a:pPr>
            <a:r>
              <a:rPr lang="en-US" altLang="ko-KR" sz="2400" b="1" dirty="0">
                <a:solidFill>
                  <a:srgbClr val="000099"/>
                </a:solidFill>
              </a:rPr>
              <a:t>- Detailed Action</a:t>
            </a:r>
            <a:r>
              <a:rPr lang="ko-KR" altLang="en-US" sz="2400" b="1" dirty="0">
                <a:solidFill>
                  <a:srgbClr val="000099"/>
                </a:solidFill>
              </a:rPr>
              <a:t> </a:t>
            </a:r>
            <a:r>
              <a:rPr lang="en-US" altLang="ko-KR" sz="2400" b="1" dirty="0">
                <a:solidFill>
                  <a:srgbClr val="000099"/>
                </a:solidFill>
              </a:rPr>
              <a:t>Plan based on your final document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ko-KR" sz="2400" b="1" dirty="0">
                <a:solidFill>
                  <a:srgbClr val="000099"/>
                </a:solidFill>
              </a:rPr>
              <a:t>Video clip and/or Animation if possible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ko-KR" sz="2000" b="1" dirty="0">
              <a:solidFill>
                <a:srgbClr val="000099"/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altLang="ko-KR" sz="2400" b="1" dirty="0">
                <a:solidFill>
                  <a:srgbClr val="000099"/>
                </a:solidFill>
              </a:rPr>
              <a:t>Everything what your team has done so far !!</a:t>
            </a:r>
          </a:p>
        </p:txBody>
      </p:sp>
    </p:spTree>
    <p:extLst>
      <p:ext uri="{BB962C8B-B14F-4D97-AF65-F5344CB8AC3E}">
        <p14:creationId xmlns:p14="http://schemas.microsoft.com/office/powerpoint/2010/main" val="24626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4466" y="142875"/>
            <a:ext cx="9612312" cy="657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26018" y="572032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ko-KR" sz="2800" b="1" dirty="0">
                <a:solidFill>
                  <a:srgbClr val="0000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III. Expected Schedule for a Project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04528" y="1844824"/>
            <a:ext cx="8208912" cy="1815882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Team Final Presentation (about 5~10 minutes)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Zoom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or </a:t>
            </a:r>
            <a:r>
              <a:rPr lang="en-US" altLang="ko-KR" sz="2000" b="1" dirty="0">
                <a:solidFill>
                  <a:srgbClr val="0000FF"/>
                </a:solidFill>
              </a:rPr>
              <a:t>Face-to-face if</a:t>
            </a:r>
            <a:r>
              <a:rPr lang="ko-KR" altLang="en-US" sz="2000" b="1" dirty="0">
                <a:solidFill>
                  <a:srgbClr val="0000FF"/>
                </a:solidFill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</a:rPr>
              <a:t>possible</a:t>
            </a:r>
            <a:r>
              <a:rPr lang="en-US" altLang="ko-KR" sz="2000" b="1" dirty="0"/>
              <a:t> (11/30)</a:t>
            </a:r>
          </a:p>
          <a:p>
            <a:pPr marL="800100" lvl="1" indent="-342900">
              <a:buFontTx/>
              <a:buChar char="-"/>
              <a:defRPr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Final Documents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ko-KR" sz="2000" b="1" dirty="0"/>
              <a:t>Submission due. Date (11/30)</a:t>
            </a:r>
          </a:p>
        </p:txBody>
      </p:sp>
    </p:spTree>
    <p:extLst>
      <p:ext uri="{BB962C8B-B14F-4D97-AF65-F5344CB8AC3E}">
        <p14:creationId xmlns:p14="http://schemas.microsoft.com/office/powerpoint/2010/main" val="381724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4466" y="142875"/>
            <a:ext cx="9612312" cy="657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8504" y="4417367"/>
            <a:ext cx="90730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2400" b="1" dirty="0">
                <a:latin typeface="+mn-ea"/>
                <a:ea typeface="+mn-ea"/>
              </a:rPr>
              <a:t>Stop Wishing, Start Doing </a:t>
            </a:r>
            <a:r>
              <a:rPr lang="en-US" altLang="ko-KR" sz="2000" b="1" dirty="0">
                <a:latin typeface="+mn-ea"/>
                <a:ea typeface="+mn-ea"/>
              </a:rPr>
              <a:t>and</a:t>
            </a:r>
            <a:r>
              <a:rPr lang="en-US" altLang="ko-KR" sz="2400" b="1" dirty="0">
                <a:latin typeface="+mn-ea"/>
                <a:ea typeface="+mn-ea"/>
              </a:rPr>
              <a:t> Take command of your life 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1110271"/>
            <a:ext cx="4536504" cy="3096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550" y="1110271"/>
            <a:ext cx="3411906" cy="3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3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4466" y="142875"/>
            <a:ext cx="9612312" cy="657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2863454" y="5688013"/>
            <a:ext cx="6655594" cy="741362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anchor="ctr"/>
          <a:lstStyle/>
          <a:p>
            <a:pPr algn="r" fontAlgn="auto">
              <a:spcAft>
                <a:spcPts val="0"/>
              </a:spcAft>
              <a:defRPr/>
            </a:pPr>
            <a:r>
              <a:rPr kumimoji="0" lang="en-US" altLang="ko-KR" sz="4800" dirty="0">
                <a:solidFill>
                  <a:srgbClr val="0000FF"/>
                </a:solidFill>
                <a:latin typeface="Arial Black" pitchFamily="34" charset="0"/>
                <a:ea typeface="+mj-ea"/>
                <a:cs typeface="+mj-cs"/>
              </a:rPr>
              <a:t>T</a:t>
            </a:r>
            <a:r>
              <a:rPr kumimoji="0" lang="en-US" altLang="ko-KR" sz="4800" dirty="0">
                <a:latin typeface="Arial Black" pitchFamily="34" charset="0"/>
                <a:ea typeface="+mj-ea"/>
                <a:cs typeface="+mj-cs"/>
              </a:rPr>
              <a:t>hank  you </a:t>
            </a:r>
            <a:r>
              <a:rPr kumimoji="0" lang="en-US" altLang="ko-KR" sz="4800" dirty="0">
                <a:solidFill>
                  <a:srgbClr val="0000FF"/>
                </a:solidFill>
                <a:latin typeface="Arial Black" pitchFamily="34" charset="0"/>
                <a:ea typeface="+mj-ea"/>
                <a:cs typeface="+mj-cs"/>
              </a:rPr>
              <a:t>^^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8804</TotalTime>
  <Words>487</Words>
  <Application>Microsoft Office PowerPoint</Application>
  <PresentationFormat>A4 용지(210x297mm)</PresentationFormat>
  <Paragraphs>80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맑은 고딕</vt:lpstr>
      <vt:lpstr>Arial</vt:lpstr>
      <vt:lpstr>Arial Black</vt:lpstr>
      <vt:lpstr>Segoe Script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안 찬웅</cp:lastModifiedBy>
  <cp:revision>375</cp:revision>
  <cp:lastPrinted>2019-10-16T03:41:58Z</cp:lastPrinted>
  <dcterms:created xsi:type="dcterms:W3CDTF">2011-04-26T01:15:37Z</dcterms:created>
  <dcterms:modified xsi:type="dcterms:W3CDTF">2022-10-18T07:01:29Z</dcterms:modified>
</cp:coreProperties>
</file>