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8" r:id="rId5"/>
    <p:sldId id="272" r:id="rId6"/>
    <p:sldId id="271" r:id="rId7"/>
    <p:sldId id="269" r:id="rId8"/>
    <p:sldId id="261" r:id="rId9"/>
    <p:sldId id="267" r:id="rId10"/>
    <p:sldId id="265" r:id="rId11"/>
    <p:sldId id="263" r:id="rId12"/>
    <p:sldId id="266" r:id="rId13"/>
    <p:sldId id="270" r:id="rId14"/>
  </p:sldIdLst>
  <p:sldSz cx="12188825" cy="6858000"/>
  <p:notesSz cx="6858000" cy="9144000"/>
  <p:defaultTextStyle>
    <a:defPPr rtl="0">
      <a:defRPr lang="ko-k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214" autoAdjust="0"/>
  </p:normalViewPr>
  <p:slideViewPr>
    <p:cSldViewPr showGuides="1">
      <p:cViewPr varScale="1">
        <p:scale>
          <a:sx n="81" d="100"/>
          <a:sy n="81" d="100"/>
        </p:scale>
        <p:origin x="754" y="67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05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902721-B5D2-4403-8D1C-3493747A7C1C}" type="datetime4">
              <a:rPr lang="ko-KR" altLang="en-US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2023년 3월 19일</a:t>
            </a:fld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D77566-CD65-4859-9FA1-43956DC85B8C}" type="slidenum">
              <a:rPr lang="en-US" altLang="ko-KR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48CCCD8-C5F8-4067-95B2-0273F6791A90}" type="datetime4">
              <a:rPr lang="ko-KR" altLang="en-US" smtClean="0"/>
              <a:pPr/>
              <a:t>2023년 3월 19일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8796F01-7154-41E0-B48B-A6921757531A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7705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760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804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7555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 -&gt; </a:t>
            </a:r>
            <a:r>
              <a:rPr lang="ko-KR" altLang="en-US" dirty="0"/>
              <a:t>보안문제까지 포함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altLang="ko-KR" noProof="0" smtClean="0"/>
              <a:pPr/>
              <a:t>5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39440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6961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244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180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2187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2647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직사각형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0" y="0"/>
              <a:ext cx="4742741" cy="6858000"/>
              <a:chOff x="0" y="0"/>
              <a:chExt cx="4742741" cy="6858000"/>
            </a:xfrm>
          </p:grpSpPr>
          <p:pic>
            <p:nvPicPr>
              <p:cNvPr id="9" name="그림 8" descr="높이 쌓인 책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직사각형 9"/>
              <p:cNvSpPr/>
              <p:nvPr/>
            </p:nvSpPr>
            <p:spPr>
              <a:xfrm>
                <a:off x="4605581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 rtlCol="0"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6D77C3D-78EF-42AE-9FF2-D0A268A1F726}" type="datetime4">
              <a:rPr lang="ko-KR" altLang="en-US" smtClean="0"/>
              <a:t>2023년 3월 19일</a:t>
            </a:fld>
            <a:endParaRPr 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B37DED6-D4C7-42EE-AB49-D2E39E64FDE4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22012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  <a:lvl6pPr marL="2418976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C713B79-C905-451B-9C35-8458D8DA0361}" type="datetime4">
              <a:rPr lang="ko-KR" altLang="en-US" smtClean="0"/>
              <a:pPr/>
              <a:t>2023년 3월 19일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91C5AD9-787D-40FA-8A4D-16A055B9AF81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761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>
            <a:lvl5pPr>
              <a:defRPr/>
            </a:lvl5pPr>
            <a:lvl6pPr marL="2418976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F37373-6E92-4731-B1F4-26B2A1E06510}" type="datetime4">
              <a:rPr lang="ko-KR" altLang="en-US" smtClean="0"/>
              <a:t>2023년 3월 19일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9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8118653-2C8D-4541-A0BB-BA2C4B577ED5}" type="datetime4">
              <a:rPr lang="ko-KR" altLang="en-US" smtClean="0"/>
              <a:t>2023년 3월 19일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A60BA0E-20D0-4E7C-B286-26C960A6788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653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직사각형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b="0" noProof="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" name="그림 4" descr="높이 쌓인 책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 rtlCol="0"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D847BDF-71C0-45C8-9A95-38EAC9F59970}" type="datetime4">
              <a:rPr lang="ko-KR" altLang="en-US" smtClean="0"/>
              <a:t>2023년 3월 19일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B37DED6-D4C7-42EE-AB49-D2E39E64FD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2582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11328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buFont typeface="Century Gothic" panose="020B0502020202020204" pitchFamily="34" charset="0"/>
              <a:buChar char="–"/>
              <a:defRPr sz="1800"/>
            </a:lvl7pPr>
            <a:lvl8pPr marL="2860675" indent="-285750">
              <a:defRPr sz="1800"/>
            </a:lvl8pPr>
            <a:lvl9pPr marL="3151188" indent="-28575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  <a:p>
            <a:pPr lvl="8" rtl="0"/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11328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6C0C67A-E748-4AD3-9212-B036FBCCD4E7}" type="datetime4">
              <a:rPr lang="ko-KR" altLang="en-US" smtClean="0"/>
              <a:t>2023년 3월 19일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B37DED6-D4C7-42EE-AB49-D2E39E64FDE4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04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1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1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042640-F749-472E-9A60-530FA4C87693}" type="datetime4">
              <a:rPr lang="ko-KR" altLang="en-US" smtClean="0"/>
              <a:t>2023년 3월 19일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2007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35381F-7340-43A5-9300-E94EA0301B99}" type="datetime4">
              <a:rPr lang="ko-KR" altLang="en-US" smtClean="0"/>
              <a:t>2023년 3월 19일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048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54F335-C744-4F9E-8F98-5D4AA4024CAE}" type="datetime4">
              <a:rPr lang="ko-KR" altLang="en-US" smtClean="0"/>
              <a:t>2023년 3월 19일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50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rtlCol="0" anchor="b">
            <a:normAutofit/>
          </a:bodyPr>
          <a:lstStyle>
            <a:lvl1pPr algn="l">
              <a:defRPr sz="2000" b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418976" indent="-285750">
              <a:buFont typeface="Century Gothic" panose="020B0502020202020204" pitchFamily="34" charset="0"/>
              <a:buChar char="–"/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8374C4C-F4BC-476D-B756-A78266820C75}" type="datetime4">
              <a:rPr lang="ko-KR" altLang="en-US" smtClean="0"/>
              <a:pPr/>
              <a:t>2023년 3월 19일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DFBB78A-01B4-41F2-96B0-677A4A28283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8911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>
              <a:defRPr sz="2000" b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B6DE2C-A610-4E61-8B74-480387D10F80}" type="datetime4">
              <a:rPr lang="ko-KR" altLang="en-US" smtClean="0"/>
              <a:pPr/>
              <a:t>2023년 3월 19일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DFBB78A-01B4-41F2-96B0-677A4A28283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137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직사각형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15E7F25-C8D8-464A-83BD-63E5402EFF7F}" type="datetime4">
              <a:rPr lang="ko-KR" altLang="en-US" smtClean="0"/>
              <a:t>2023년 3월 19일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B37DED6-D4C7-42EE-AB49-D2E39E64FD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018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1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04747" indent="-304747" algn="l" defTabSz="1218987" rtl="0" eaLnBrk="1" latinLnBrk="1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31392" indent="-304747" algn="l" defTabSz="1218987" rtl="0" eaLnBrk="1" latinLnBrk="1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58037" indent="-304747" algn="l" defTabSz="1218987" rtl="0" eaLnBrk="1" latinLnBrk="1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584683" indent="-304747" algn="l" defTabSz="1218987" rtl="0" eaLnBrk="1" latinLnBrk="1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11328" indent="-304747" algn="l" defTabSz="1218987" rtl="0" eaLnBrk="1" latinLnBrk="1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133226" indent="0" algn="l" defTabSz="1218987" rtl="0" eaLnBrk="1" latinLnBrk="1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45622" indent="-285750" algn="l" defTabSz="1218987" rtl="0" eaLnBrk="1" latinLnBrk="1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72267" indent="-285750" algn="l" defTabSz="1218987" rtl="0" eaLnBrk="1" latinLnBrk="1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759862" indent="-285750" algn="l" defTabSz="1218987" rtl="0" eaLnBrk="1" latinLnBrk="1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blee@dankook.ac.k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 네트워크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2023. 3. 2.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담당교수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상범</a:t>
            </a:r>
          </a:p>
        </p:txBody>
      </p:sp>
    </p:spTree>
    <p:extLst>
      <p:ext uri="{BB962C8B-B14F-4D97-AF65-F5344CB8AC3E}">
        <p14:creationId xmlns:p14="http://schemas.microsoft.com/office/powerpoint/2010/main" val="1689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성적 산출 방식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중간고사</a:t>
            </a:r>
            <a:r>
              <a:rPr lang="en-US" altLang="ko-KR" dirty="0"/>
              <a:t>, </a:t>
            </a:r>
            <a:r>
              <a:rPr lang="ko-KR" altLang="en-US" dirty="0"/>
              <a:t>기말 고사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/>
              <a:t>과제물</a:t>
            </a:r>
            <a:endParaRPr lang="en-US" altLang="ko-KR" dirty="0"/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출결 사항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rtl="0"/>
            <a:r>
              <a:rPr lang="ko-KR" altLang="en-US" dirty="0"/>
              <a:t>성적 비율 </a:t>
            </a:r>
            <a:r>
              <a:rPr lang="en-US" altLang="ko-KR" dirty="0"/>
              <a:t>(</a:t>
            </a:r>
            <a:r>
              <a:rPr lang="ko-KR" altLang="en-US" dirty="0"/>
              <a:t>학교 규정에 따라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A+, A : </a:t>
            </a:r>
          </a:p>
          <a:p>
            <a:pPr lvl="1"/>
            <a:r>
              <a:rPr lang="en-US" altLang="ko-KR" dirty="0"/>
              <a:t>B+, B :  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C, D, F  : </a:t>
            </a:r>
          </a:p>
          <a:p>
            <a:r>
              <a:rPr lang="ko-KR" altLang="en-US" dirty="0"/>
              <a:t>성적에 대하여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26645" lvl="1" indent="0" rtl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167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수업 취지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ko-KR" altLang="en-US" dirty="0"/>
              <a:t>네트워크의 기본 개념을 이해하고</a:t>
            </a:r>
            <a:r>
              <a:rPr lang="en-US" altLang="ko-KR" dirty="0"/>
              <a:t>, </a:t>
            </a:r>
          </a:p>
          <a:p>
            <a:pPr marL="0" indent="0" rtl="0">
              <a:buNone/>
            </a:pPr>
            <a:r>
              <a:rPr lang="ko-KR" altLang="en-US" dirty="0"/>
              <a:t>사물인터넷 등 향후 </a:t>
            </a:r>
            <a:r>
              <a:rPr lang="en-US" altLang="ko-KR" dirty="0"/>
              <a:t>ICT </a:t>
            </a:r>
            <a:r>
              <a:rPr lang="ko-KR" altLang="en-US" dirty="0"/>
              <a:t>기술의 흐름을 파악</a:t>
            </a:r>
            <a:endParaRPr lang="en-US" altLang="ko-KR" dirty="0"/>
          </a:p>
          <a:p>
            <a:pPr marL="0" indent="0" rtl="0">
              <a:buNone/>
            </a:pPr>
            <a:r>
              <a:rPr lang="ko-KR" altLang="en-US" dirty="0"/>
              <a:t>네트워크 기술을 활용하여 자신의 응용 프로그램을 작성할 수 있는 능력을 향상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22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대학 생활의 조언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영어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공부에 충실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주제의 많은 책 읽기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/>
              <a:t>친구들 많이 사귀기</a:t>
            </a:r>
            <a:endParaRPr lang="en-US" altLang="ko-KR" dirty="0"/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동아리 등 교외 활동 적극 참여</a:t>
            </a:r>
          </a:p>
        </p:txBody>
      </p:sp>
    </p:spTree>
    <p:extLst>
      <p:ext uri="{BB962C8B-B14F-4D97-AF65-F5344CB8AC3E}">
        <p14:creationId xmlns:p14="http://schemas.microsoft.com/office/powerpoint/2010/main" val="109724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수업 시간에 스마트폰 사용 자제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/>
              <a:t>코로나 확진 또는 의심 학생은 유고 결석 인정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/>
              <a:t>수업에 집중해 주길</a:t>
            </a:r>
            <a:endParaRPr lang="en-US" altLang="ko-KR" dirty="0"/>
          </a:p>
          <a:p>
            <a:pPr marL="0" indent="0" rtl="0">
              <a:buNone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65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solidFill>
                  <a:srgbClr val="FF0000"/>
                </a:solidFill>
              </a:rPr>
              <a:t>교수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이름   </a:t>
            </a:r>
            <a:r>
              <a:rPr lang="en-US" altLang="ko-KR" dirty="0"/>
              <a:t>:  </a:t>
            </a:r>
            <a:r>
              <a:rPr lang="ko-KR" altLang="en-US" dirty="0"/>
              <a:t>이  상범</a:t>
            </a:r>
            <a:endParaRPr lang="en-US" altLang="ko-KR" dirty="0"/>
          </a:p>
          <a:p>
            <a:pPr rtl="0"/>
            <a:r>
              <a:rPr lang="ko-KR" altLang="en-US" dirty="0"/>
              <a:t>소프트웨어 학과 전임교수 </a:t>
            </a:r>
            <a:endParaRPr lang="en-US" altLang="ko-KR" dirty="0"/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전공분야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공학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네크워크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</a:t>
            </a:r>
            <a:r>
              <a:rPr lang="ko-KR" altLang="en-US" dirty="0"/>
              <a:t>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정보학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/>
              <a:t>정보검색</a:t>
            </a:r>
            <a:r>
              <a:rPr lang="en-US" altLang="ko-KR" dirty="0"/>
              <a:t>, </a:t>
            </a:r>
            <a:r>
              <a:rPr lang="en-US" altLang="ko-KR" dirty="0" err="1"/>
              <a:t>IoT</a:t>
            </a:r>
            <a:endParaRPr lang="en-US" altLang="ko-KR" dirty="0"/>
          </a:p>
          <a:p>
            <a:pPr rtl="0"/>
            <a:r>
              <a:rPr lang="ko-KR" altLang="en-US" dirty="0"/>
              <a:t>연구실    </a:t>
            </a:r>
            <a:r>
              <a:rPr lang="en-US" altLang="ko-KR" dirty="0"/>
              <a:t>: 404</a:t>
            </a:r>
            <a:r>
              <a:rPr lang="ko-KR" altLang="en-US" dirty="0"/>
              <a:t>호  </a:t>
            </a:r>
            <a:r>
              <a:rPr lang="en-US" altLang="ko-KR" dirty="0"/>
              <a:t>(031-8005-3224)</a:t>
            </a:r>
          </a:p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E-mail     :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sblee@dankook.ac.kr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/>
              <a:t>상담 시간 </a:t>
            </a:r>
            <a:r>
              <a:rPr lang="en-US" altLang="ko-KR" dirty="0"/>
              <a:t>: </a:t>
            </a:r>
            <a:r>
              <a:rPr lang="ko-KR" altLang="en-US" dirty="0"/>
              <a:t>수업 전후</a:t>
            </a:r>
            <a:r>
              <a:rPr lang="en-US" altLang="ko-KR" dirty="0"/>
              <a:t>, </a:t>
            </a:r>
            <a:r>
              <a:rPr lang="ko-KR" altLang="en-US" dirty="0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전화</a:t>
            </a:r>
            <a:endParaRPr lang="en-US" altLang="ko-KR" dirty="0"/>
          </a:p>
          <a:p>
            <a:pPr rtl="0"/>
            <a:r>
              <a:rPr lang="ko-KR" altLang="en-US" dirty="0"/>
              <a:t>관심분야  </a:t>
            </a:r>
            <a:r>
              <a:rPr lang="en-US" altLang="ko-KR" dirty="0"/>
              <a:t>: Human beings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rtl="0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53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solidFill>
                  <a:srgbClr val="FF0000"/>
                </a:solidFill>
              </a:rPr>
              <a:t>강의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네트워크의 주요 용어 및 개념에 대하여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인터넷의 기반이 되는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TCP/IP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중심으로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Bottom up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방식이 아닌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Top down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방식으로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/>
              <a:t>반복적으로 설명</a:t>
            </a:r>
            <a:endParaRPr lang="en-US" altLang="ko-KR" dirty="0"/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동영상 강의 자료 활용</a:t>
            </a:r>
            <a:r>
              <a:rPr lang="en-US" altLang="ko-KR" dirty="0"/>
              <a:t> </a:t>
            </a:r>
            <a:r>
              <a:rPr lang="ko-KR" altLang="en-US" dirty="0"/>
              <a:t>예정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289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9FF59-E1D0-43DF-879E-BCA12569B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4D1F9-3BAF-488B-BFC7-22C17704D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 네트워크와 인터넷</a:t>
            </a:r>
            <a:endParaRPr lang="en-US" altLang="ko-KR" dirty="0"/>
          </a:p>
          <a:p>
            <a:r>
              <a:rPr lang="ko-KR" altLang="en-US" dirty="0"/>
              <a:t>어플리케이션 계층</a:t>
            </a:r>
            <a:endParaRPr lang="en-US" altLang="ko-KR" dirty="0"/>
          </a:p>
          <a:p>
            <a:r>
              <a:rPr lang="ko-KR" altLang="en-US" dirty="0"/>
              <a:t>트랜스포트 계층</a:t>
            </a:r>
            <a:endParaRPr lang="en-US" altLang="ko-KR" dirty="0"/>
          </a:p>
          <a:p>
            <a:r>
              <a:rPr lang="ko-KR" altLang="en-US" dirty="0"/>
              <a:t>네트워크 계층</a:t>
            </a:r>
            <a:endParaRPr lang="en-US" altLang="ko-KR" dirty="0"/>
          </a:p>
          <a:p>
            <a:r>
              <a:rPr lang="ko-KR" altLang="en-US" dirty="0"/>
              <a:t>링크 계층</a:t>
            </a:r>
            <a:endParaRPr lang="en-US" altLang="ko-KR" dirty="0"/>
          </a:p>
          <a:p>
            <a:r>
              <a:rPr lang="ko-KR" altLang="en-US" dirty="0"/>
              <a:t>무선 이동 네트워크</a:t>
            </a:r>
            <a:endParaRPr lang="en-US" altLang="ko-KR" dirty="0"/>
          </a:p>
          <a:p>
            <a:r>
              <a:rPr lang="ko-KR" altLang="en-US" dirty="0"/>
              <a:t>네트워크 보안</a:t>
            </a:r>
            <a:r>
              <a:rPr lang="en-US" altLang="ko-KR" dirty="0"/>
              <a:t>(?)</a:t>
            </a:r>
          </a:p>
        </p:txBody>
      </p:sp>
      <p:pic>
        <p:nvPicPr>
          <p:cNvPr id="1028" name="Picture 4" descr="OSI model vs TCP/IP model - Route XP Private Network Services">
            <a:extLst>
              <a:ext uri="{FF2B5EF4-FFF2-40B4-BE49-F238E27FC236}">
                <a16:creationId xmlns:a16="http://schemas.microsoft.com/office/drawing/2014/main" id="{5777F5EE-8099-495D-9EEB-7A15B58B3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72" y="1473200"/>
            <a:ext cx="5661428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47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10942-D16A-D229-410B-518A2D28B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C76B5BE-2106-8838-3C75-D64764ECC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788" y="76200"/>
            <a:ext cx="10965789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54493-C2B5-6A73-C384-31885F13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D70F498-5B2D-5405-A394-699549560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602" y="422261"/>
            <a:ext cx="10412597" cy="601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4EBE1-2E7A-4C0E-A37B-DF2C73EA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94414-C0B5-4AE1-9F8F-2AE4AE85D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263" y="1519224"/>
            <a:ext cx="10157354" cy="447040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Computer Networking  A Top-Down Approach</a:t>
            </a:r>
          </a:p>
          <a:p>
            <a:pPr marL="0" indent="0">
              <a:buNone/>
            </a:pPr>
            <a:r>
              <a:rPr lang="en-US" altLang="ko-KR" dirty="0"/>
              <a:t>   James F. Kurose    Keith W. Ross  7</a:t>
            </a:r>
            <a:r>
              <a:rPr lang="ko-KR" altLang="en-US" dirty="0"/>
              <a:t>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번역본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컴퓨터 네트워킹  하향식 접근 제 </a:t>
            </a:r>
            <a:r>
              <a:rPr lang="en-US" altLang="ko-KR" dirty="0"/>
              <a:t>7</a:t>
            </a:r>
            <a:r>
              <a:rPr lang="ko-KR" altLang="en-US" dirty="0"/>
              <a:t>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 err="1"/>
              <a:t>퍼스트북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저자 온라인 강의 </a:t>
            </a:r>
            <a:r>
              <a:rPr lang="en-US" altLang="ko-KR" dirty="0"/>
              <a:t>(</a:t>
            </a:r>
            <a:r>
              <a:rPr lang="ko-KR" altLang="en-US" dirty="0"/>
              <a:t>영어 강의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https://gaia.cs.umass.edu/kurose_ross/online_lectures.htm</a:t>
            </a:r>
            <a:endParaRPr lang="ko-KR" altLang="en-US" dirty="0"/>
          </a:p>
        </p:txBody>
      </p:sp>
      <p:pic>
        <p:nvPicPr>
          <p:cNvPr id="1026" name="Picture 2" descr="Computer Networking: A Top-Down Approach - YES24">
            <a:extLst>
              <a:ext uri="{FF2B5EF4-FFF2-40B4-BE49-F238E27FC236}">
                <a16:creationId xmlns:a16="http://schemas.microsoft.com/office/drawing/2014/main" id="{14D2A900-5363-4D38-AAD4-EF62E1D40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644" y="328599"/>
            <a:ext cx="19240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컴퓨터 네트워킹 하향식 접근 - 제7판 : 네이버 블로그">
            <a:extLst>
              <a:ext uri="{FF2B5EF4-FFF2-40B4-BE49-F238E27FC236}">
                <a16:creationId xmlns:a16="http://schemas.microsoft.com/office/drawing/2014/main" id="{F41FFD14-F99E-4864-BB46-D9F65261E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843" y="2962248"/>
            <a:ext cx="18383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80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강의 방식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전통적인 이론 강의</a:t>
            </a:r>
            <a:r>
              <a:rPr lang="en-US" altLang="ko-KR" dirty="0"/>
              <a:t>(3.0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대면 수업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/>
              <a:t>동영상 강의 활용</a:t>
            </a:r>
            <a:endParaRPr lang="en-US" altLang="ko-KR" dirty="0"/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유튜브 </a:t>
            </a:r>
            <a:r>
              <a:rPr lang="ko-KR" altLang="en-US" dirty="0"/>
              <a:t>등 온라인 강의 활용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19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수업 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/>
              <a:t>대면 수업 위주 </a:t>
            </a:r>
            <a:r>
              <a:rPr lang="en-US" altLang="ko-KR" dirty="0"/>
              <a:t>(</a:t>
            </a:r>
            <a:r>
              <a:rPr lang="ko-KR" altLang="en-US" dirty="0"/>
              <a:t>필요시엔 동영상 활용</a:t>
            </a:r>
            <a:r>
              <a:rPr lang="en-US" altLang="ko-KR" dirty="0"/>
              <a:t>)</a:t>
            </a:r>
          </a:p>
          <a:p>
            <a:pPr rtl="0"/>
            <a:r>
              <a:rPr lang="ko-KR" altLang="en-US" dirty="0"/>
              <a:t>영어 수업 </a:t>
            </a:r>
            <a:r>
              <a:rPr lang="en-US" altLang="ko-KR" dirty="0"/>
              <a:t>(ppt</a:t>
            </a:r>
            <a:r>
              <a:rPr lang="ko-KR" altLang="en-US" dirty="0"/>
              <a:t>및 강의교재는 영어</a:t>
            </a:r>
            <a:r>
              <a:rPr lang="en-US" altLang="ko-KR" dirty="0"/>
              <a:t>, </a:t>
            </a:r>
            <a:r>
              <a:rPr lang="ko-KR" altLang="en-US" dirty="0"/>
              <a:t>수업은 한국어</a:t>
            </a:r>
            <a:r>
              <a:rPr lang="en-US" altLang="ko-KR" dirty="0"/>
              <a:t>)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중간 고사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기말 고사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및 프로젝트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블로그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강의 내용 정리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wix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wordpress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/>
            <a:r>
              <a:rPr lang="ko-KR" altLang="en-US" dirty="0"/>
              <a:t>네트워크 프로그래밍 </a:t>
            </a:r>
            <a:r>
              <a:rPr lang="en-US" altLang="ko-KR" dirty="0"/>
              <a:t>(</a:t>
            </a:r>
            <a:r>
              <a:rPr lang="ko-KR" altLang="en-US" dirty="0"/>
              <a:t>소켓 프로그래밍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/>
              <a:t>  </a:t>
            </a:r>
          </a:p>
          <a:p>
            <a:pPr marL="0" indent="0">
              <a:buNone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45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개방 수업 프레젠테이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976413_TF03460507.potx" id="{54CC598C-C309-4F2A-B630-6F0E7C5AAA87}" vid="{08183243-48B8-4666-B55C-11A21BA589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346</Words>
  <Application>Microsoft Office PowerPoint</Application>
  <PresentationFormat>사용자 지정</PresentationFormat>
  <Paragraphs>81</Paragraphs>
  <Slides>13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Century Gothic</vt:lpstr>
      <vt:lpstr>개방 수업 프레젠테이션</vt:lpstr>
      <vt:lpstr>컴퓨터 네트워크</vt:lpstr>
      <vt:lpstr>교수 소개</vt:lpstr>
      <vt:lpstr>강의 소개</vt:lpstr>
      <vt:lpstr>강의 목차</vt:lpstr>
      <vt:lpstr>PowerPoint 프레젠테이션</vt:lpstr>
      <vt:lpstr>PowerPoint 프레젠테이션</vt:lpstr>
      <vt:lpstr>교재</vt:lpstr>
      <vt:lpstr>강의 방식</vt:lpstr>
      <vt:lpstr>수업 진행 사항</vt:lpstr>
      <vt:lpstr>성적 산출 방식</vt:lpstr>
      <vt:lpstr>수업 취지</vt:lpstr>
      <vt:lpstr>대학 생활의 조언</vt:lpstr>
      <vt:lpstr>기타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소프트웨어학 개론</dc:title>
  <dc:creator>Lee Sang</dc:creator>
  <cp:lastModifiedBy>안 찬웅</cp:lastModifiedBy>
  <cp:revision>15</cp:revision>
  <dcterms:created xsi:type="dcterms:W3CDTF">2021-02-25T07:32:48Z</dcterms:created>
  <dcterms:modified xsi:type="dcterms:W3CDTF">2023-03-19T10:42:56Z</dcterms:modified>
</cp:coreProperties>
</file>