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F33-0B4C-4A6D-97EC-61F0A4D725BA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8C0-764E-4DC1-A903-F94EFF5A8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9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F33-0B4C-4A6D-97EC-61F0A4D725BA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8C0-764E-4DC1-A903-F94EFF5A8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9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F33-0B4C-4A6D-97EC-61F0A4D725BA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8C0-764E-4DC1-A903-F94EFF5A8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0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F33-0B4C-4A6D-97EC-61F0A4D725BA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8C0-764E-4DC1-A903-F94EFF5A8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88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F33-0B4C-4A6D-97EC-61F0A4D725BA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8C0-764E-4DC1-A903-F94EFF5A8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84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F33-0B4C-4A6D-97EC-61F0A4D725BA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8C0-764E-4DC1-A903-F94EFF5A8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9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F33-0B4C-4A6D-97EC-61F0A4D725BA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8C0-764E-4DC1-A903-F94EFF5A8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5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F33-0B4C-4A6D-97EC-61F0A4D725BA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8C0-764E-4DC1-A903-F94EFF5A8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4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F33-0B4C-4A6D-97EC-61F0A4D725BA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8C0-764E-4DC1-A903-F94EFF5A8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30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F33-0B4C-4A6D-97EC-61F0A4D725BA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8C0-764E-4DC1-A903-F94EFF5A8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F33-0B4C-4A6D-97EC-61F0A4D725BA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58C0-764E-4DC1-A903-F94EFF5A8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9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BF33-0B4C-4A6D-97EC-61F0A4D725BA}" type="datetimeFigureOut">
              <a:rPr lang="zh-CN" altLang="en-US" smtClean="0"/>
              <a:t>2017/5/16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758C0-764E-4DC1-A903-F94EFF5A8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76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02019" y="1292835"/>
            <a:ext cx="6024196" cy="3076575"/>
            <a:chOff x="1502019" y="1292835"/>
            <a:chExt cx="6024196" cy="307657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2019" y="1292835"/>
              <a:ext cx="5143500" cy="3076575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1502019" y="1397977"/>
              <a:ext cx="3817327" cy="1134208"/>
            </a:xfrm>
            <a:prstGeom prst="round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826976" y="3349870"/>
              <a:ext cx="2699239" cy="8792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画圈</a:t>
              </a:r>
              <a:r>
                <a:rPr lang="zh-CN" altLang="en-US" b="1" dirty="0" smtClean="0"/>
                <a:t>处是我的代码</a:t>
              </a:r>
              <a:endParaRPr lang="en-US" altLang="zh-CN" b="1" dirty="0" smtClean="0"/>
            </a:p>
            <a:p>
              <a:pPr algn="ctr"/>
              <a:r>
                <a:rPr lang="zh-CN" altLang="en-US" b="1" dirty="0"/>
                <a:t>圈</a:t>
              </a:r>
              <a:r>
                <a:rPr lang="zh-CN" altLang="en-US" b="1" dirty="0" smtClean="0"/>
                <a:t>外则是</a:t>
              </a:r>
              <a:r>
                <a:rPr lang="en-US" altLang="zh-CN" b="1" dirty="0" smtClean="0"/>
                <a:t>TD</a:t>
              </a:r>
              <a:r>
                <a:rPr lang="zh-CN" altLang="en-US" b="1" dirty="0" smtClean="0"/>
                <a:t>自带的代码</a:t>
              </a:r>
              <a:endParaRPr lang="zh-CN" altLang="en-US" b="1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410682" y="2356338"/>
              <a:ext cx="1416294" cy="879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149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38" y="1465384"/>
            <a:ext cx="3733800" cy="2133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38" y="1465384"/>
            <a:ext cx="3724275" cy="2133600"/>
          </a:xfrm>
          <a:prstGeom prst="rect">
            <a:avLst/>
          </a:prstGeom>
        </p:spPr>
      </p:pic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40" y="4726232"/>
            <a:ext cx="32845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"/>
          <a:stretch/>
        </p:blipFill>
        <p:spPr bwMode="auto">
          <a:xfrm>
            <a:off x="5258777" y="4730262"/>
            <a:ext cx="3489325" cy="79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54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华中科技大学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爱拼安小匠</dc:creator>
  <cp:lastModifiedBy>爱拼安小匠</cp:lastModifiedBy>
  <cp:revision>5</cp:revision>
  <dcterms:created xsi:type="dcterms:W3CDTF">2017-05-16T08:42:55Z</dcterms:created>
  <dcterms:modified xsi:type="dcterms:W3CDTF">2017-05-16T10:09:14Z</dcterms:modified>
</cp:coreProperties>
</file>