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9" r:id="rId5"/>
    <p:sldId id="297" r:id="rId6"/>
    <p:sldId id="298" r:id="rId7"/>
    <p:sldId id="299" r:id="rId8"/>
    <p:sldId id="300" r:id="rId9"/>
    <p:sldId id="301" r:id="rId10"/>
    <p:sldId id="304" r:id="rId11"/>
    <p:sldId id="306" r:id="rId12"/>
    <p:sldId id="307" r:id="rId13"/>
    <p:sldId id="308" r:id="rId14"/>
    <p:sldId id="309" r:id="rId15"/>
    <p:sldId id="310" r:id="rId16"/>
    <p:sldId id="311" r:id="rId17"/>
    <p:sldId id="257" r:id="rId18"/>
    <p:sldId id="312" r:id="rId19"/>
    <p:sldId id="276" r:id="rId20"/>
  </p:sldIdLst>
  <p:sldSz cx="9144000" cy="5143500"/>
  <p:notesSz cx="6858000" cy="9144000"/>
  <p:embeddedFontLst>
    <p:embeddedFont>
      <p:font typeface="Poppins SemiBold" panose="00000800000000000000"/>
      <p:bold r:id="rId24"/>
      <p:boldItalic r:id="rId25"/>
    </p:embeddedFont>
    <p:embeddedFont>
      <p:font typeface="Poppins" panose="0000050000000000000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5F5"/>
    <a:srgbClr val="F2B100"/>
    <a:srgbClr val="D29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7" name="Shape 567"/>
        <p:cNvGrpSpPr/>
        <p:nvPr/>
      </p:nvGrpSpPr>
      <p:grpSpPr>
        <a:xfrm>
          <a:off x="0" y="0"/>
          <a:ext cx="0" cy="0"/>
          <a:chOff x="0" y="0"/>
          <a:chExt cx="0" cy="0"/>
        </a:xfrm>
      </p:grpSpPr>
      <p:sp>
        <p:nvSpPr>
          <p:cNvPr id="568" name="Google Shape;568;g28b8b5c8a43_0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28b8b5c8a43_0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2" name="Shape 622"/>
        <p:cNvGrpSpPr/>
        <p:nvPr/>
      </p:nvGrpSpPr>
      <p:grpSpPr>
        <a:xfrm>
          <a:off x="0" y="0"/>
          <a:ext cx="0" cy="0"/>
          <a:chOff x="0" y="0"/>
          <a:chExt cx="0" cy="0"/>
        </a:xfrm>
      </p:grpSpPr>
      <p:sp>
        <p:nvSpPr>
          <p:cNvPr id="623" name="Google Shape;623;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2" name="Shape 622"/>
        <p:cNvGrpSpPr/>
        <p:nvPr/>
      </p:nvGrpSpPr>
      <p:grpSpPr>
        <a:xfrm>
          <a:off x="0" y="0"/>
          <a:ext cx="0" cy="0"/>
          <a:chOff x="0" y="0"/>
          <a:chExt cx="0" cy="0"/>
        </a:xfrm>
      </p:grpSpPr>
      <p:sp>
        <p:nvSpPr>
          <p:cNvPr id="623" name="Google Shape;623;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8" name="Shape 748"/>
        <p:cNvGrpSpPr/>
        <p:nvPr/>
      </p:nvGrpSpPr>
      <p:grpSpPr>
        <a:xfrm>
          <a:off x="0" y="0"/>
          <a:ext cx="0" cy="0"/>
          <a:chOff x="0" y="0"/>
          <a:chExt cx="0" cy="0"/>
        </a:xfrm>
      </p:grpSpPr>
      <p:sp>
        <p:nvSpPr>
          <p:cNvPr id="749" name="Google Shape;749;g54dda1946d_4_27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54dda1946d_4_27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2" name="Shape 622"/>
        <p:cNvGrpSpPr/>
        <p:nvPr/>
      </p:nvGrpSpPr>
      <p:grpSpPr>
        <a:xfrm>
          <a:off x="0" y="0"/>
          <a:ext cx="0" cy="0"/>
          <a:chOff x="0" y="0"/>
          <a:chExt cx="0" cy="0"/>
        </a:xfrm>
      </p:grpSpPr>
      <p:sp>
        <p:nvSpPr>
          <p:cNvPr id="623" name="Google Shape;623;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2" name="Shape 622"/>
        <p:cNvGrpSpPr/>
        <p:nvPr/>
      </p:nvGrpSpPr>
      <p:grpSpPr>
        <a:xfrm>
          <a:off x="0" y="0"/>
          <a:ext cx="0" cy="0"/>
          <a:chOff x="0" y="0"/>
          <a:chExt cx="0" cy="0"/>
        </a:xfrm>
      </p:grpSpPr>
      <p:sp>
        <p:nvSpPr>
          <p:cNvPr id="623" name="Google Shape;623;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5" name="Shape 575"/>
        <p:cNvGrpSpPr/>
        <p:nvPr/>
      </p:nvGrpSpPr>
      <p:grpSpPr>
        <a:xfrm>
          <a:off x="0" y="0"/>
          <a:ext cx="0" cy="0"/>
          <a:chOff x="0" y="0"/>
          <a:chExt cx="0" cy="0"/>
        </a:xfrm>
      </p:grpSpPr>
      <p:sp>
        <p:nvSpPr>
          <p:cNvPr id="576" name="Google Shape;576;g28a8e1e1fa4_0_1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28a8e1e1fa4_0_1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5" name="Shape 575"/>
        <p:cNvGrpSpPr/>
        <p:nvPr/>
      </p:nvGrpSpPr>
      <p:grpSpPr>
        <a:xfrm>
          <a:off x="0" y="0"/>
          <a:ext cx="0" cy="0"/>
          <a:chOff x="0" y="0"/>
          <a:chExt cx="0" cy="0"/>
        </a:xfrm>
      </p:grpSpPr>
      <p:sp>
        <p:nvSpPr>
          <p:cNvPr id="576" name="Google Shape;576;g28a8e1e1fa4_0_1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28a8e1e1fa4_0_1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4" name="Shape 914"/>
        <p:cNvGrpSpPr/>
        <p:nvPr/>
      </p:nvGrpSpPr>
      <p:grpSpPr>
        <a:xfrm>
          <a:off x="0" y="0"/>
          <a:ext cx="0" cy="0"/>
          <a:chOff x="0" y="0"/>
          <a:chExt cx="0" cy="0"/>
        </a:xfrm>
      </p:grpSpPr>
      <p:sp>
        <p:nvSpPr>
          <p:cNvPr id="915" name="Google Shape;915;g28d40059fd0_0_5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28d40059fd0_0_5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7" name="Shape 607"/>
        <p:cNvGrpSpPr/>
        <p:nvPr/>
      </p:nvGrpSpPr>
      <p:grpSpPr>
        <a:xfrm>
          <a:off x="0" y="0"/>
          <a:ext cx="0" cy="0"/>
          <a:chOff x="0" y="0"/>
          <a:chExt cx="0" cy="0"/>
        </a:xfrm>
      </p:grpSpPr>
      <p:sp>
        <p:nvSpPr>
          <p:cNvPr id="608" name="Google Shape;608;g54dda1946d_6_3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54dda1946d_6_3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1" name="Shape 741"/>
        <p:cNvGrpSpPr/>
        <p:nvPr/>
      </p:nvGrpSpPr>
      <p:grpSpPr>
        <a:xfrm>
          <a:off x="0" y="0"/>
          <a:ext cx="0" cy="0"/>
          <a:chOff x="0" y="0"/>
          <a:chExt cx="0" cy="0"/>
        </a:xfrm>
      </p:grpSpPr>
      <p:sp>
        <p:nvSpPr>
          <p:cNvPr id="742" name="Google Shape;742;g18680c38407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18680c38407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2" name="Shape 622"/>
        <p:cNvGrpSpPr/>
        <p:nvPr/>
      </p:nvGrpSpPr>
      <p:grpSpPr>
        <a:xfrm>
          <a:off x="0" y="0"/>
          <a:ext cx="0" cy="0"/>
          <a:chOff x="0" y="0"/>
          <a:chExt cx="0" cy="0"/>
        </a:xfrm>
      </p:grpSpPr>
      <p:sp>
        <p:nvSpPr>
          <p:cNvPr id="623" name="Google Shape;623;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2" name="Shape 622"/>
        <p:cNvGrpSpPr/>
        <p:nvPr/>
      </p:nvGrpSpPr>
      <p:grpSpPr>
        <a:xfrm>
          <a:off x="0" y="0"/>
          <a:ext cx="0" cy="0"/>
          <a:chOff x="0" y="0"/>
          <a:chExt cx="0" cy="0"/>
        </a:xfrm>
      </p:grpSpPr>
      <p:sp>
        <p:nvSpPr>
          <p:cNvPr id="623" name="Google Shape;623;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2" name="Shape 622"/>
        <p:cNvGrpSpPr/>
        <p:nvPr/>
      </p:nvGrpSpPr>
      <p:grpSpPr>
        <a:xfrm>
          <a:off x="0" y="0"/>
          <a:ext cx="0" cy="0"/>
          <a:chOff x="0" y="0"/>
          <a:chExt cx="0" cy="0"/>
        </a:xfrm>
      </p:grpSpPr>
      <p:sp>
        <p:nvSpPr>
          <p:cNvPr id="623" name="Google Shape;623;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2" name="Shape 622"/>
        <p:cNvGrpSpPr/>
        <p:nvPr/>
      </p:nvGrpSpPr>
      <p:grpSpPr>
        <a:xfrm>
          <a:off x="0" y="0"/>
          <a:ext cx="0" cy="0"/>
          <a:chOff x="0" y="0"/>
          <a:chExt cx="0" cy="0"/>
        </a:xfrm>
      </p:grpSpPr>
      <p:sp>
        <p:nvSpPr>
          <p:cNvPr id="623" name="Google Shape;623;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8" name="Shape 748"/>
        <p:cNvGrpSpPr/>
        <p:nvPr/>
      </p:nvGrpSpPr>
      <p:grpSpPr>
        <a:xfrm>
          <a:off x="0" y="0"/>
          <a:ext cx="0" cy="0"/>
          <a:chOff x="0" y="0"/>
          <a:chExt cx="0" cy="0"/>
        </a:xfrm>
      </p:grpSpPr>
      <p:sp>
        <p:nvSpPr>
          <p:cNvPr id="749" name="Google Shape;749;g54dda1946d_4_27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54dda1946d_4_27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2" name="Shape 622"/>
        <p:cNvGrpSpPr/>
        <p:nvPr/>
      </p:nvGrpSpPr>
      <p:grpSpPr>
        <a:xfrm>
          <a:off x="0" y="0"/>
          <a:ext cx="0" cy="0"/>
          <a:chOff x="0" y="0"/>
          <a:chExt cx="0" cy="0"/>
        </a:xfrm>
      </p:grpSpPr>
      <p:sp>
        <p:nvSpPr>
          <p:cNvPr id="623" name="Google Shape;623;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5526583" y="804300"/>
            <a:ext cx="2570700" cy="24177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type="subTitle" idx="1"/>
          </p:nvPr>
        </p:nvSpPr>
        <p:spPr>
          <a:xfrm>
            <a:off x="5526608" y="3415000"/>
            <a:ext cx="2570700" cy="79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ph type="pic" idx="2"/>
          </p:nvPr>
        </p:nvSpPr>
        <p:spPr>
          <a:xfrm>
            <a:off x="701525" y="804300"/>
            <a:ext cx="4522200" cy="3534900"/>
          </a:xfrm>
          <a:prstGeom prst="round2DiagRect">
            <a:avLst>
              <a:gd name="adj1" fmla="val 16667"/>
              <a:gd name="adj2" fmla="val 0"/>
            </a:avLst>
          </a:prstGeom>
          <a:noFill/>
          <a:ln>
            <a:noFill/>
          </a:ln>
        </p:spPr>
      </p:sp>
      <p:sp>
        <p:nvSpPr>
          <p:cNvPr id="12" name="Google Shape;12;p2"/>
          <p:cNvSpPr/>
          <p:nvPr/>
        </p:nvSpPr>
        <p:spPr>
          <a:xfrm>
            <a:off x="-3" y="0"/>
            <a:ext cx="170400" cy="5143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grpSp>
        <p:nvGrpSpPr>
          <p:cNvPr id="13" name="Google Shape;13;p2"/>
          <p:cNvGrpSpPr/>
          <p:nvPr/>
        </p:nvGrpSpPr>
        <p:grpSpPr>
          <a:xfrm>
            <a:off x="713225" y="71304"/>
            <a:ext cx="3711077" cy="5000946"/>
            <a:chOff x="713225" y="71304"/>
            <a:chExt cx="3711077" cy="5000946"/>
          </a:xfrm>
        </p:grpSpPr>
        <p:grpSp>
          <p:nvGrpSpPr>
            <p:cNvPr id="14" name="Google Shape;14;p2"/>
            <p:cNvGrpSpPr/>
            <p:nvPr/>
          </p:nvGrpSpPr>
          <p:grpSpPr>
            <a:xfrm>
              <a:off x="713225" y="4462150"/>
              <a:ext cx="893227" cy="610100"/>
              <a:chOff x="2969550" y="392000"/>
              <a:chExt cx="893227" cy="610100"/>
            </a:xfrm>
          </p:grpSpPr>
          <p:sp>
            <p:nvSpPr>
              <p:cNvPr id="15" name="Google Shape;15;p2"/>
              <p:cNvSpPr/>
              <p:nvPr/>
            </p:nvSpPr>
            <p:spPr>
              <a:xfrm rot="10800000" flipH="1">
                <a:off x="2969550"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6" name="Google Shape;16;p2"/>
              <p:cNvSpPr/>
              <p:nvPr/>
            </p:nvSpPr>
            <p:spPr>
              <a:xfrm rot="10800000" flipH="1">
                <a:off x="3248692"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7" name="Google Shape;17;p2"/>
              <p:cNvSpPr/>
              <p:nvPr/>
            </p:nvSpPr>
            <p:spPr>
              <a:xfrm rot="10800000" flipH="1">
                <a:off x="3527834"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8" name="Google Shape;18;p2"/>
              <p:cNvSpPr/>
              <p:nvPr/>
            </p:nvSpPr>
            <p:spPr>
              <a:xfrm rot="10800000" flipH="1">
                <a:off x="3806977"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9" name="Google Shape;19;p2"/>
              <p:cNvSpPr/>
              <p:nvPr/>
            </p:nvSpPr>
            <p:spPr>
              <a:xfrm rot="10800000" flipH="1">
                <a:off x="2969550"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20" name="Google Shape;20;p2"/>
              <p:cNvSpPr/>
              <p:nvPr/>
            </p:nvSpPr>
            <p:spPr>
              <a:xfrm rot="10800000" flipH="1">
                <a:off x="3248692"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21" name="Google Shape;21;p2"/>
              <p:cNvSpPr/>
              <p:nvPr/>
            </p:nvSpPr>
            <p:spPr>
              <a:xfrm rot="10800000" flipH="1">
                <a:off x="3527834"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22" name="Google Shape;22;p2"/>
              <p:cNvSpPr/>
              <p:nvPr/>
            </p:nvSpPr>
            <p:spPr>
              <a:xfrm rot="10800000" flipH="1">
                <a:off x="3806977"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23" name="Google Shape;23;p2"/>
              <p:cNvSpPr/>
              <p:nvPr/>
            </p:nvSpPr>
            <p:spPr>
              <a:xfrm rot="10800000" flipH="1">
                <a:off x="2969550"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24" name="Google Shape;24;p2"/>
              <p:cNvSpPr/>
              <p:nvPr/>
            </p:nvSpPr>
            <p:spPr>
              <a:xfrm rot="10800000" flipH="1">
                <a:off x="3248692"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25" name="Google Shape;25;p2"/>
              <p:cNvSpPr/>
              <p:nvPr/>
            </p:nvSpPr>
            <p:spPr>
              <a:xfrm rot="10800000" flipH="1">
                <a:off x="3527834"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26" name="Google Shape;26;p2"/>
              <p:cNvSpPr/>
              <p:nvPr/>
            </p:nvSpPr>
            <p:spPr>
              <a:xfrm rot="10800000" flipH="1">
                <a:off x="3806977"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grpSp>
        <p:grpSp>
          <p:nvGrpSpPr>
            <p:cNvPr id="27" name="Google Shape;27;p2"/>
            <p:cNvGrpSpPr/>
            <p:nvPr/>
          </p:nvGrpSpPr>
          <p:grpSpPr>
            <a:xfrm rot="5400000">
              <a:off x="3951781" y="-66275"/>
              <a:ext cx="334942" cy="610100"/>
              <a:chOff x="376650" y="567400"/>
              <a:chExt cx="334942" cy="610100"/>
            </a:xfrm>
          </p:grpSpPr>
          <p:sp>
            <p:nvSpPr>
              <p:cNvPr id="28" name="Google Shape;28;p2"/>
              <p:cNvSpPr/>
              <p:nvPr/>
            </p:nvSpPr>
            <p:spPr>
              <a:xfrm rot="10800000" flipH="1">
                <a:off x="376650" y="567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29" name="Google Shape;29;p2"/>
              <p:cNvSpPr/>
              <p:nvPr/>
            </p:nvSpPr>
            <p:spPr>
              <a:xfrm rot="10800000" flipH="1">
                <a:off x="655792" y="567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30" name="Google Shape;30;p2"/>
              <p:cNvSpPr/>
              <p:nvPr/>
            </p:nvSpPr>
            <p:spPr>
              <a:xfrm rot="10800000" flipH="1">
                <a:off x="376650" y="8354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31" name="Google Shape;31;p2"/>
              <p:cNvSpPr/>
              <p:nvPr/>
            </p:nvSpPr>
            <p:spPr>
              <a:xfrm rot="10800000" flipH="1">
                <a:off x="655792" y="8354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32" name="Google Shape;32;p2"/>
              <p:cNvSpPr/>
              <p:nvPr/>
            </p:nvSpPr>
            <p:spPr>
              <a:xfrm rot="10800000" flipH="1">
                <a:off x="376650" y="1121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33" name="Google Shape;33;p2"/>
              <p:cNvSpPr/>
              <p:nvPr/>
            </p:nvSpPr>
            <p:spPr>
              <a:xfrm rot="10800000" flipH="1">
                <a:off x="655792" y="1121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grpSp>
      </p:grpSp>
      <p:grpSp>
        <p:nvGrpSpPr>
          <p:cNvPr id="34" name="Google Shape;34;p2"/>
          <p:cNvGrpSpPr/>
          <p:nvPr/>
        </p:nvGrpSpPr>
        <p:grpSpPr>
          <a:xfrm>
            <a:off x="8481088" y="246902"/>
            <a:ext cx="1110816" cy="1110816"/>
            <a:chOff x="-503525" y="921325"/>
            <a:chExt cx="1357800" cy="1357800"/>
          </a:xfrm>
        </p:grpSpPr>
        <p:cxnSp>
          <p:nvCxnSpPr>
            <p:cNvPr id="35" name="Google Shape;35;p2"/>
            <p:cNvCxnSpPr/>
            <p:nvPr/>
          </p:nvCxnSpPr>
          <p:spPr>
            <a:xfrm>
              <a:off x="175388" y="921325"/>
              <a:ext cx="0" cy="1357800"/>
            </a:xfrm>
            <a:prstGeom prst="straightConnector1">
              <a:avLst/>
            </a:prstGeom>
            <a:noFill/>
            <a:ln w="19050" cap="flat" cmpd="sng">
              <a:solidFill>
                <a:schemeClr val="dk2"/>
              </a:solidFill>
              <a:prstDash val="solid"/>
              <a:round/>
              <a:headEnd type="none" w="med" len="med"/>
              <a:tailEnd type="none" w="med" len="med"/>
            </a:ln>
          </p:spPr>
        </p:cxnSp>
        <p:cxnSp>
          <p:nvCxnSpPr>
            <p:cNvPr id="36" name="Google Shape;36;p2"/>
            <p:cNvCxnSpPr/>
            <p:nvPr/>
          </p:nvCxnSpPr>
          <p:spPr>
            <a:xfrm>
              <a:off x="-304676" y="1120174"/>
              <a:ext cx="960000" cy="960000"/>
            </a:xfrm>
            <a:prstGeom prst="straightConnector1">
              <a:avLst/>
            </a:prstGeom>
            <a:noFill/>
            <a:ln w="19050" cap="flat" cmpd="sng">
              <a:solidFill>
                <a:schemeClr val="dk2"/>
              </a:solidFill>
              <a:prstDash val="solid"/>
              <a:round/>
              <a:headEnd type="none" w="med" len="med"/>
              <a:tailEnd type="none" w="med" len="med"/>
            </a:ln>
          </p:spPr>
        </p:cxnSp>
        <p:cxnSp>
          <p:nvCxnSpPr>
            <p:cNvPr id="37" name="Google Shape;37;p2"/>
            <p:cNvCxnSpPr/>
            <p:nvPr/>
          </p:nvCxnSpPr>
          <p:spPr>
            <a:xfrm flipH="1">
              <a:off x="-304549" y="1120174"/>
              <a:ext cx="960000" cy="960000"/>
            </a:xfrm>
            <a:prstGeom prst="straightConnector1">
              <a:avLst/>
            </a:prstGeom>
            <a:noFill/>
            <a:ln w="19050" cap="flat" cmpd="sng">
              <a:solidFill>
                <a:schemeClr val="dk2"/>
              </a:solidFill>
              <a:prstDash val="solid"/>
              <a:round/>
              <a:headEnd type="none" w="med" len="med"/>
              <a:tailEnd type="none" w="med" len="med"/>
            </a:ln>
          </p:spPr>
        </p:cxnSp>
        <p:cxnSp>
          <p:nvCxnSpPr>
            <p:cNvPr id="38" name="Google Shape;38;p2"/>
            <p:cNvCxnSpPr/>
            <p:nvPr/>
          </p:nvCxnSpPr>
          <p:spPr>
            <a:xfrm>
              <a:off x="-503525" y="1600238"/>
              <a:ext cx="1357800" cy="0"/>
            </a:xfrm>
            <a:prstGeom prst="straightConnector1">
              <a:avLst/>
            </a:prstGeom>
            <a:noFill/>
            <a:ln w="19050" cap="flat" cmpd="sng">
              <a:solidFill>
                <a:schemeClr val="dk2"/>
              </a:solidFill>
              <a:prstDash val="solid"/>
              <a:round/>
              <a:headEnd type="none" w="med" len="med"/>
              <a:tailEnd type="none" w="med" len="med"/>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225" name="Shape 225"/>
        <p:cNvGrpSpPr/>
        <p:nvPr/>
      </p:nvGrpSpPr>
      <p:grpSpPr>
        <a:xfrm>
          <a:off x="0" y="0"/>
          <a:ext cx="0" cy="0"/>
          <a:chOff x="0" y="0"/>
          <a:chExt cx="0" cy="0"/>
        </a:xfrm>
      </p:grpSpPr>
      <p:sp>
        <p:nvSpPr>
          <p:cNvPr id="226" name="Google Shape;226;p11"/>
          <p:cNvSpPr txBox="1"/>
          <p:nvPr>
            <p:ph type="title" hasCustomPrompt="1"/>
          </p:nvPr>
        </p:nvSpPr>
        <p:spPr>
          <a:xfrm>
            <a:off x="1577775" y="2890600"/>
            <a:ext cx="5988600" cy="9780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200">
                <a:latin typeface="Poppins" panose="00000500000000000000"/>
                <a:ea typeface="Poppins" panose="00000500000000000000"/>
                <a:cs typeface="Poppins" panose="00000500000000000000"/>
                <a:sym typeface="Poppins" panose="00000500000000000000"/>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27" name="Google Shape;227;p11"/>
          <p:cNvSpPr txBox="1"/>
          <p:nvPr>
            <p:ph type="subTitle" idx="1"/>
          </p:nvPr>
        </p:nvSpPr>
        <p:spPr>
          <a:xfrm>
            <a:off x="1577775" y="4097275"/>
            <a:ext cx="59886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p:txBody>
      </p:sp>
      <p:sp>
        <p:nvSpPr>
          <p:cNvPr id="228" name="Google Shape;228;p11"/>
          <p:cNvSpPr/>
          <p:nvPr/>
        </p:nvSpPr>
        <p:spPr>
          <a:xfrm>
            <a:off x="-3" y="0"/>
            <a:ext cx="170400" cy="5143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sp>
        <p:nvSpPr>
          <p:cNvPr id="229" name="Google Shape;229;p11"/>
          <p:cNvSpPr/>
          <p:nvPr>
            <p:ph type="pic" idx="2"/>
          </p:nvPr>
        </p:nvSpPr>
        <p:spPr>
          <a:xfrm>
            <a:off x="1188450" y="539500"/>
            <a:ext cx="6767100" cy="2122500"/>
          </a:xfrm>
          <a:prstGeom prst="round2DiagRect">
            <a:avLst>
              <a:gd name="adj1" fmla="val 16667"/>
              <a:gd name="adj2" fmla="val 0"/>
            </a:avLst>
          </a:prstGeom>
          <a:noFill/>
          <a:ln>
            <a:noFill/>
          </a:ln>
        </p:spPr>
      </p:sp>
      <p:grpSp>
        <p:nvGrpSpPr>
          <p:cNvPr id="230" name="Google Shape;230;p11"/>
          <p:cNvGrpSpPr/>
          <p:nvPr/>
        </p:nvGrpSpPr>
        <p:grpSpPr>
          <a:xfrm>
            <a:off x="6920753" y="246902"/>
            <a:ext cx="4231485" cy="4689248"/>
            <a:chOff x="6920753" y="246902"/>
            <a:chExt cx="4231485" cy="4689248"/>
          </a:xfrm>
        </p:grpSpPr>
        <p:sp>
          <p:nvSpPr>
            <p:cNvPr id="231" name="Google Shape;231;p11"/>
            <p:cNvSpPr/>
            <p:nvPr/>
          </p:nvSpPr>
          <p:spPr>
            <a:xfrm rot="10800000" flipH="1">
              <a:off x="6920753" y="4843577"/>
              <a:ext cx="4231485" cy="92573"/>
            </a:xfrm>
            <a:custGeom>
              <a:avLst/>
              <a:gdLst/>
              <a:ahLst/>
              <a:cxnLst/>
              <a:rect l="l" t="t" r="r" b="b"/>
              <a:pathLst>
                <a:path w="216555" h="5625" extrusionOk="0">
                  <a:moveTo>
                    <a:pt x="18117" y="1"/>
                  </a:moveTo>
                  <a:cubicBezTo>
                    <a:pt x="16492" y="1"/>
                    <a:pt x="14940" y="712"/>
                    <a:pt x="13713" y="1800"/>
                  </a:cubicBezTo>
                  <a:cubicBezTo>
                    <a:pt x="13429" y="2047"/>
                    <a:pt x="13161" y="2305"/>
                    <a:pt x="12894" y="2558"/>
                  </a:cubicBezTo>
                  <a:cubicBezTo>
                    <a:pt x="12708" y="2730"/>
                    <a:pt x="12530" y="2901"/>
                    <a:pt x="12344" y="3063"/>
                  </a:cubicBezTo>
                  <a:cubicBezTo>
                    <a:pt x="12152" y="3227"/>
                    <a:pt x="11957" y="3384"/>
                    <a:pt x="11758" y="3532"/>
                  </a:cubicBezTo>
                  <a:cubicBezTo>
                    <a:pt x="11652" y="3598"/>
                    <a:pt x="11549" y="3673"/>
                    <a:pt x="11446" y="3741"/>
                  </a:cubicBezTo>
                  <a:cubicBezTo>
                    <a:pt x="11371" y="3786"/>
                    <a:pt x="11296" y="3830"/>
                    <a:pt x="11215" y="3875"/>
                  </a:cubicBezTo>
                  <a:cubicBezTo>
                    <a:pt x="11141" y="3910"/>
                    <a:pt x="11058" y="3948"/>
                    <a:pt x="10984" y="3985"/>
                  </a:cubicBezTo>
                  <a:cubicBezTo>
                    <a:pt x="10739" y="4089"/>
                    <a:pt x="10493" y="4178"/>
                    <a:pt x="10242" y="4239"/>
                  </a:cubicBezTo>
                  <a:cubicBezTo>
                    <a:pt x="10070" y="4276"/>
                    <a:pt x="9899" y="4305"/>
                    <a:pt x="9721" y="4328"/>
                  </a:cubicBezTo>
                  <a:cubicBezTo>
                    <a:pt x="9550" y="4349"/>
                    <a:pt x="9371" y="4365"/>
                    <a:pt x="9200" y="4365"/>
                  </a:cubicBezTo>
                  <a:cubicBezTo>
                    <a:pt x="9155" y="4369"/>
                    <a:pt x="9111" y="4371"/>
                    <a:pt x="9066" y="4371"/>
                  </a:cubicBezTo>
                  <a:cubicBezTo>
                    <a:pt x="9022" y="4371"/>
                    <a:pt x="8977" y="4369"/>
                    <a:pt x="8932" y="4365"/>
                  </a:cubicBezTo>
                  <a:cubicBezTo>
                    <a:pt x="8763" y="4365"/>
                    <a:pt x="8585" y="4349"/>
                    <a:pt x="8413" y="4328"/>
                  </a:cubicBezTo>
                  <a:cubicBezTo>
                    <a:pt x="8064" y="4283"/>
                    <a:pt x="7714" y="4215"/>
                    <a:pt x="7388" y="4112"/>
                  </a:cubicBezTo>
                  <a:cubicBezTo>
                    <a:pt x="7217" y="4060"/>
                    <a:pt x="7045" y="3992"/>
                    <a:pt x="6881" y="3910"/>
                  </a:cubicBezTo>
                  <a:cubicBezTo>
                    <a:pt x="5745" y="3361"/>
                    <a:pt x="4898" y="2270"/>
                    <a:pt x="3961" y="1481"/>
                  </a:cubicBezTo>
                  <a:cubicBezTo>
                    <a:pt x="3248" y="878"/>
                    <a:pt x="2460" y="477"/>
                    <a:pt x="1605" y="254"/>
                  </a:cubicBezTo>
                  <a:cubicBezTo>
                    <a:pt x="1122" y="120"/>
                    <a:pt x="610" y="54"/>
                    <a:pt x="82" y="40"/>
                  </a:cubicBezTo>
                  <a:cubicBezTo>
                    <a:pt x="59" y="31"/>
                    <a:pt x="30" y="31"/>
                    <a:pt x="7" y="31"/>
                  </a:cubicBezTo>
                  <a:lnTo>
                    <a:pt x="0" y="31"/>
                  </a:lnTo>
                  <a:lnTo>
                    <a:pt x="0" y="1235"/>
                  </a:lnTo>
                  <a:cubicBezTo>
                    <a:pt x="2542" y="1303"/>
                    <a:pt x="3708" y="3138"/>
                    <a:pt x="5560" y="4513"/>
                  </a:cubicBezTo>
                  <a:cubicBezTo>
                    <a:pt x="5893" y="4758"/>
                    <a:pt x="6257" y="4959"/>
                    <a:pt x="6637" y="5123"/>
                  </a:cubicBezTo>
                  <a:cubicBezTo>
                    <a:pt x="7015" y="5278"/>
                    <a:pt x="7416" y="5398"/>
                    <a:pt x="7818" y="5471"/>
                  </a:cubicBezTo>
                  <a:cubicBezTo>
                    <a:pt x="7951" y="5494"/>
                    <a:pt x="8094" y="5516"/>
                    <a:pt x="8228" y="5532"/>
                  </a:cubicBezTo>
                  <a:cubicBezTo>
                    <a:pt x="8459" y="5556"/>
                    <a:pt x="8689" y="5571"/>
                    <a:pt x="8925" y="5571"/>
                  </a:cubicBezTo>
                  <a:cubicBezTo>
                    <a:pt x="8969" y="5571"/>
                    <a:pt x="9014" y="5570"/>
                    <a:pt x="9059" y="5569"/>
                  </a:cubicBezTo>
                  <a:cubicBezTo>
                    <a:pt x="10026" y="5553"/>
                    <a:pt x="10992" y="5323"/>
                    <a:pt x="11847" y="4900"/>
                  </a:cubicBezTo>
                  <a:cubicBezTo>
                    <a:pt x="13771" y="3948"/>
                    <a:pt x="14760" y="1882"/>
                    <a:pt x="16959" y="1340"/>
                  </a:cubicBezTo>
                  <a:cubicBezTo>
                    <a:pt x="17350" y="1245"/>
                    <a:pt x="17717" y="1202"/>
                    <a:pt x="18065" y="1202"/>
                  </a:cubicBezTo>
                  <a:cubicBezTo>
                    <a:pt x="18556" y="1202"/>
                    <a:pt x="19008" y="1288"/>
                    <a:pt x="19434" y="1437"/>
                  </a:cubicBezTo>
                  <a:cubicBezTo>
                    <a:pt x="19561" y="1488"/>
                    <a:pt x="19695" y="1540"/>
                    <a:pt x="19821" y="1601"/>
                  </a:cubicBezTo>
                  <a:cubicBezTo>
                    <a:pt x="20073" y="1718"/>
                    <a:pt x="20319" y="1852"/>
                    <a:pt x="20556" y="2009"/>
                  </a:cubicBezTo>
                  <a:cubicBezTo>
                    <a:pt x="20676" y="2091"/>
                    <a:pt x="20793" y="2164"/>
                    <a:pt x="20906" y="2253"/>
                  </a:cubicBezTo>
                  <a:cubicBezTo>
                    <a:pt x="20965" y="2298"/>
                    <a:pt x="21025" y="2336"/>
                    <a:pt x="21077" y="2380"/>
                  </a:cubicBezTo>
                  <a:cubicBezTo>
                    <a:pt x="21767" y="2908"/>
                    <a:pt x="22422" y="3539"/>
                    <a:pt x="23105" y="4119"/>
                  </a:cubicBezTo>
                  <a:cubicBezTo>
                    <a:pt x="23640" y="4565"/>
                    <a:pt x="24236" y="4915"/>
                    <a:pt x="24874" y="5159"/>
                  </a:cubicBezTo>
                  <a:cubicBezTo>
                    <a:pt x="25253" y="5302"/>
                    <a:pt x="25647" y="5412"/>
                    <a:pt x="26048" y="5480"/>
                  </a:cubicBezTo>
                  <a:cubicBezTo>
                    <a:pt x="26316" y="5525"/>
                    <a:pt x="26583" y="5553"/>
                    <a:pt x="26858" y="5569"/>
                  </a:cubicBezTo>
                  <a:lnTo>
                    <a:pt x="27268" y="5569"/>
                  </a:lnTo>
                  <a:cubicBezTo>
                    <a:pt x="27676" y="5560"/>
                    <a:pt x="28085" y="5509"/>
                    <a:pt x="28486" y="5419"/>
                  </a:cubicBezTo>
                  <a:cubicBezTo>
                    <a:pt x="28754" y="5361"/>
                    <a:pt x="29028" y="5278"/>
                    <a:pt x="29289" y="5182"/>
                  </a:cubicBezTo>
                  <a:cubicBezTo>
                    <a:pt x="31244" y="4462"/>
                    <a:pt x="32307" y="2537"/>
                    <a:pt x="34135" y="1622"/>
                  </a:cubicBezTo>
                  <a:cubicBezTo>
                    <a:pt x="34372" y="1503"/>
                    <a:pt x="34609" y="1413"/>
                    <a:pt x="34839" y="1340"/>
                  </a:cubicBezTo>
                  <a:cubicBezTo>
                    <a:pt x="34996" y="1296"/>
                    <a:pt x="35152" y="1258"/>
                    <a:pt x="35309" y="1228"/>
                  </a:cubicBezTo>
                  <a:cubicBezTo>
                    <a:pt x="35531" y="1191"/>
                    <a:pt x="35750" y="1173"/>
                    <a:pt x="35965" y="1173"/>
                  </a:cubicBezTo>
                  <a:cubicBezTo>
                    <a:pt x="36267" y="1173"/>
                    <a:pt x="36563" y="1208"/>
                    <a:pt x="36855" y="1273"/>
                  </a:cubicBezTo>
                  <a:cubicBezTo>
                    <a:pt x="37345" y="1378"/>
                    <a:pt x="37827" y="1577"/>
                    <a:pt x="38282" y="1831"/>
                  </a:cubicBezTo>
                  <a:cubicBezTo>
                    <a:pt x="38348" y="1868"/>
                    <a:pt x="38416" y="1904"/>
                    <a:pt x="38474" y="1941"/>
                  </a:cubicBezTo>
                  <a:cubicBezTo>
                    <a:pt x="38608" y="2023"/>
                    <a:pt x="38735" y="2105"/>
                    <a:pt x="38862" y="2187"/>
                  </a:cubicBezTo>
                  <a:cubicBezTo>
                    <a:pt x="38920" y="2232"/>
                    <a:pt x="38986" y="2277"/>
                    <a:pt x="39047" y="2321"/>
                  </a:cubicBezTo>
                  <a:cubicBezTo>
                    <a:pt x="39604" y="2715"/>
                    <a:pt x="40131" y="3176"/>
                    <a:pt x="40622" y="3643"/>
                  </a:cubicBezTo>
                  <a:cubicBezTo>
                    <a:pt x="40831" y="3837"/>
                    <a:pt x="41046" y="4016"/>
                    <a:pt x="41261" y="4187"/>
                  </a:cubicBezTo>
                  <a:cubicBezTo>
                    <a:pt x="41476" y="4349"/>
                    <a:pt x="41699" y="4499"/>
                    <a:pt x="41929" y="4640"/>
                  </a:cubicBezTo>
                  <a:cubicBezTo>
                    <a:pt x="42161" y="4774"/>
                    <a:pt x="42391" y="4900"/>
                    <a:pt x="42629" y="5004"/>
                  </a:cubicBezTo>
                  <a:cubicBezTo>
                    <a:pt x="42985" y="5168"/>
                    <a:pt x="43349" y="5286"/>
                    <a:pt x="43729" y="5382"/>
                  </a:cubicBezTo>
                  <a:cubicBezTo>
                    <a:pt x="43981" y="5443"/>
                    <a:pt x="44241" y="5487"/>
                    <a:pt x="44501" y="5516"/>
                  </a:cubicBezTo>
                  <a:cubicBezTo>
                    <a:pt x="44725" y="5539"/>
                    <a:pt x="44953" y="5551"/>
                    <a:pt x="45184" y="5551"/>
                  </a:cubicBezTo>
                  <a:cubicBezTo>
                    <a:pt x="45628" y="5551"/>
                    <a:pt x="46086" y="5507"/>
                    <a:pt x="46560" y="5419"/>
                  </a:cubicBezTo>
                  <a:cubicBezTo>
                    <a:pt x="47935" y="5168"/>
                    <a:pt x="49028" y="4239"/>
                    <a:pt x="50000" y="3309"/>
                  </a:cubicBezTo>
                  <a:cubicBezTo>
                    <a:pt x="51235" y="2136"/>
                    <a:pt x="52364" y="1280"/>
                    <a:pt x="54163" y="1235"/>
                  </a:cubicBezTo>
                  <a:cubicBezTo>
                    <a:pt x="56705" y="1303"/>
                    <a:pt x="57871" y="3138"/>
                    <a:pt x="59721" y="4513"/>
                  </a:cubicBezTo>
                  <a:cubicBezTo>
                    <a:pt x="60697" y="5233"/>
                    <a:pt x="61906" y="5572"/>
                    <a:pt x="63119" y="5572"/>
                  </a:cubicBezTo>
                  <a:cubicBezTo>
                    <a:pt x="64122" y="5572"/>
                    <a:pt x="65128" y="5340"/>
                    <a:pt x="66008" y="4900"/>
                  </a:cubicBezTo>
                  <a:cubicBezTo>
                    <a:pt x="67935" y="3948"/>
                    <a:pt x="68923" y="1882"/>
                    <a:pt x="71122" y="1340"/>
                  </a:cubicBezTo>
                  <a:cubicBezTo>
                    <a:pt x="71204" y="1317"/>
                    <a:pt x="71293" y="1303"/>
                    <a:pt x="71375" y="1289"/>
                  </a:cubicBezTo>
                  <a:cubicBezTo>
                    <a:pt x="71677" y="1230"/>
                    <a:pt x="71963" y="1203"/>
                    <a:pt x="72237" y="1203"/>
                  </a:cubicBezTo>
                  <a:cubicBezTo>
                    <a:pt x="72800" y="1203"/>
                    <a:pt x="73310" y="1318"/>
                    <a:pt x="73790" y="1519"/>
                  </a:cubicBezTo>
                  <a:cubicBezTo>
                    <a:pt x="73983" y="1592"/>
                    <a:pt x="74168" y="1690"/>
                    <a:pt x="74356" y="1793"/>
                  </a:cubicBezTo>
                  <a:cubicBezTo>
                    <a:pt x="75395" y="2373"/>
                    <a:pt x="76294" y="3302"/>
                    <a:pt x="77268" y="4119"/>
                  </a:cubicBezTo>
                  <a:cubicBezTo>
                    <a:pt x="78403" y="5072"/>
                    <a:pt x="79827" y="5572"/>
                    <a:pt x="81274" y="5572"/>
                  </a:cubicBezTo>
                  <a:cubicBezTo>
                    <a:pt x="82005" y="5572"/>
                    <a:pt x="82743" y="5444"/>
                    <a:pt x="83452" y="5182"/>
                  </a:cubicBezTo>
                  <a:cubicBezTo>
                    <a:pt x="84306" y="4863"/>
                    <a:pt x="84989" y="4321"/>
                    <a:pt x="85644" y="3725"/>
                  </a:cubicBezTo>
                  <a:cubicBezTo>
                    <a:pt x="86015" y="3391"/>
                    <a:pt x="86379" y="3042"/>
                    <a:pt x="86752" y="2707"/>
                  </a:cubicBezTo>
                  <a:cubicBezTo>
                    <a:pt x="87226" y="2291"/>
                    <a:pt x="87724" y="1913"/>
                    <a:pt x="88296" y="1622"/>
                  </a:cubicBezTo>
                  <a:cubicBezTo>
                    <a:pt x="88935" y="1306"/>
                    <a:pt x="89550" y="1170"/>
                    <a:pt x="90140" y="1170"/>
                  </a:cubicBezTo>
                  <a:cubicBezTo>
                    <a:pt x="91919" y="1170"/>
                    <a:pt x="93474" y="2404"/>
                    <a:pt x="94785" y="3643"/>
                  </a:cubicBezTo>
                  <a:cubicBezTo>
                    <a:pt x="96111" y="4886"/>
                    <a:pt x="97635" y="5550"/>
                    <a:pt x="99362" y="5550"/>
                  </a:cubicBezTo>
                  <a:cubicBezTo>
                    <a:pt x="99803" y="5550"/>
                    <a:pt x="100256" y="5507"/>
                    <a:pt x="100723" y="5419"/>
                  </a:cubicBezTo>
                  <a:cubicBezTo>
                    <a:pt x="102098" y="5168"/>
                    <a:pt x="103190" y="4239"/>
                    <a:pt x="104163" y="3309"/>
                  </a:cubicBezTo>
                  <a:cubicBezTo>
                    <a:pt x="105374" y="2157"/>
                    <a:pt x="106489" y="1317"/>
                    <a:pt x="108228" y="1244"/>
                  </a:cubicBezTo>
                  <a:lnTo>
                    <a:pt x="108228" y="1289"/>
                  </a:lnTo>
                  <a:cubicBezTo>
                    <a:pt x="110777" y="1355"/>
                    <a:pt x="111945" y="3190"/>
                    <a:pt x="113795" y="4558"/>
                  </a:cubicBezTo>
                  <a:cubicBezTo>
                    <a:pt x="114130" y="4811"/>
                    <a:pt x="114487" y="5011"/>
                    <a:pt x="114865" y="5168"/>
                  </a:cubicBezTo>
                  <a:cubicBezTo>
                    <a:pt x="115245" y="5330"/>
                    <a:pt x="115646" y="5450"/>
                    <a:pt x="116055" y="5525"/>
                  </a:cubicBezTo>
                  <a:cubicBezTo>
                    <a:pt x="116189" y="5546"/>
                    <a:pt x="116322" y="5569"/>
                    <a:pt x="116463" y="5583"/>
                  </a:cubicBezTo>
                  <a:cubicBezTo>
                    <a:pt x="116685" y="5609"/>
                    <a:pt x="116917" y="5623"/>
                    <a:pt x="117146" y="5623"/>
                  </a:cubicBezTo>
                  <a:cubicBezTo>
                    <a:pt x="117194" y="5623"/>
                    <a:pt x="117240" y="5622"/>
                    <a:pt x="117287" y="5621"/>
                  </a:cubicBezTo>
                  <a:cubicBezTo>
                    <a:pt x="118254" y="5605"/>
                    <a:pt x="119228" y="5375"/>
                    <a:pt x="120075" y="4952"/>
                  </a:cubicBezTo>
                  <a:cubicBezTo>
                    <a:pt x="122007" y="3992"/>
                    <a:pt x="122995" y="1934"/>
                    <a:pt x="125189" y="1392"/>
                  </a:cubicBezTo>
                  <a:cubicBezTo>
                    <a:pt x="125584" y="1296"/>
                    <a:pt x="125954" y="1251"/>
                    <a:pt x="126304" y="1251"/>
                  </a:cubicBezTo>
                  <a:cubicBezTo>
                    <a:pt x="126791" y="1251"/>
                    <a:pt x="127240" y="1337"/>
                    <a:pt x="127663" y="1488"/>
                  </a:cubicBezTo>
                  <a:cubicBezTo>
                    <a:pt x="127796" y="1540"/>
                    <a:pt x="127923" y="1592"/>
                    <a:pt x="128050" y="1652"/>
                  </a:cubicBezTo>
                  <a:cubicBezTo>
                    <a:pt x="128301" y="1763"/>
                    <a:pt x="128547" y="1904"/>
                    <a:pt x="128784" y="2061"/>
                  </a:cubicBezTo>
                  <a:cubicBezTo>
                    <a:pt x="128904" y="2136"/>
                    <a:pt x="129023" y="2216"/>
                    <a:pt x="129134" y="2305"/>
                  </a:cubicBezTo>
                  <a:cubicBezTo>
                    <a:pt x="129193" y="2343"/>
                    <a:pt x="129254" y="2387"/>
                    <a:pt x="129312" y="2432"/>
                  </a:cubicBezTo>
                  <a:cubicBezTo>
                    <a:pt x="130004" y="2960"/>
                    <a:pt x="130650" y="3591"/>
                    <a:pt x="131342" y="4171"/>
                  </a:cubicBezTo>
                  <a:cubicBezTo>
                    <a:pt x="131868" y="4617"/>
                    <a:pt x="132471" y="4966"/>
                    <a:pt x="133103" y="5212"/>
                  </a:cubicBezTo>
                  <a:cubicBezTo>
                    <a:pt x="133483" y="5353"/>
                    <a:pt x="133875" y="5464"/>
                    <a:pt x="134276" y="5532"/>
                  </a:cubicBezTo>
                  <a:cubicBezTo>
                    <a:pt x="134544" y="5576"/>
                    <a:pt x="134811" y="5605"/>
                    <a:pt x="135088" y="5614"/>
                  </a:cubicBezTo>
                  <a:cubicBezTo>
                    <a:pt x="135222" y="5621"/>
                    <a:pt x="135362" y="5621"/>
                    <a:pt x="135496" y="5621"/>
                  </a:cubicBezTo>
                  <a:cubicBezTo>
                    <a:pt x="135905" y="5614"/>
                    <a:pt x="136313" y="5560"/>
                    <a:pt x="136722" y="5471"/>
                  </a:cubicBezTo>
                  <a:cubicBezTo>
                    <a:pt x="136989" y="5405"/>
                    <a:pt x="137257" y="5330"/>
                    <a:pt x="137517" y="5234"/>
                  </a:cubicBezTo>
                  <a:cubicBezTo>
                    <a:pt x="139479" y="4506"/>
                    <a:pt x="140535" y="2582"/>
                    <a:pt x="142363" y="1674"/>
                  </a:cubicBezTo>
                  <a:cubicBezTo>
                    <a:pt x="142600" y="1556"/>
                    <a:pt x="142838" y="1467"/>
                    <a:pt x="143077" y="1392"/>
                  </a:cubicBezTo>
                  <a:cubicBezTo>
                    <a:pt x="143232" y="1347"/>
                    <a:pt x="143382" y="1310"/>
                    <a:pt x="143537" y="1280"/>
                  </a:cubicBezTo>
                  <a:cubicBezTo>
                    <a:pt x="143760" y="1239"/>
                    <a:pt x="143979" y="1221"/>
                    <a:pt x="144195" y="1221"/>
                  </a:cubicBezTo>
                  <a:cubicBezTo>
                    <a:pt x="144498" y="1221"/>
                    <a:pt x="144793" y="1257"/>
                    <a:pt x="145083" y="1317"/>
                  </a:cubicBezTo>
                  <a:cubicBezTo>
                    <a:pt x="145581" y="1429"/>
                    <a:pt x="146057" y="1629"/>
                    <a:pt x="146510" y="1882"/>
                  </a:cubicBezTo>
                  <a:cubicBezTo>
                    <a:pt x="146576" y="1920"/>
                    <a:pt x="146644" y="1957"/>
                    <a:pt x="146710" y="1993"/>
                  </a:cubicBezTo>
                  <a:cubicBezTo>
                    <a:pt x="146836" y="2075"/>
                    <a:pt x="146963" y="2157"/>
                    <a:pt x="147090" y="2239"/>
                  </a:cubicBezTo>
                  <a:cubicBezTo>
                    <a:pt x="147156" y="2284"/>
                    <a:pt x="147216" y="2328"/>
                    <a:pt x="147275" y="2366"/>
                  </a:cubicBezTo>
                  <a:cubicBezTo>
                    <a:pt x="147841" y="2767"/>
                    <a:pt x="148360" y="3227"/>
                    <a:pt x="148857" y="3696"/>
                  </a:cubicBezTo>
                  <a:cubicBezTo>
                    <a:pt x="149059" y="3889"/>
                    <a:pt x="149275" y="4067"/>
                    <a:pt x="149491" y="4231"/>
                  </a:cubicBezTo>
                  <a:cubicBezTo>
                    <a:pt x="149713" y="4401"/>
                    <a:pt x="149936" y="4551"/>
                    <a:pt x="150159" y="4692"/>
                  </a:cubicBezTo>
                  <a:cubicBezTo>
                    <a:pt x="150389" y="4825"/>
                    <a:pt x="150620" y="4945"/>
                    <a:pt x="150857" y="5056"/>
                  </a:cubicBezTo>
                  <a:cubicBezTo>
                    <a:pt x="151213" y="5212"/>
                    <a:pt x="151586" y="5337"/>
                    <a:pt x="151957" y="5427"/>
                  </a:cubicBezTo>
                  <a:cubicBezTo>
                    <a:pt x="152211" y="5494"/>
                    <a:pt x="152469" y="5539"/>
                    <a:pt x="152730" y="5560"/>
                  </a:cubicBezTo>
                  <a:cubicBezTo>
                    <a:pt x="152963" y="5587"/>
                    <a:pt x="153201" y="5600"/>
                    <a:pt x="153444" y="5600"/>
                  </a:cubicBezTo>
                  <a:cubicBezTo>
                    <a:pt x="153880" y="5600"/>
                    <a:pt x="154329" y="5557"/>
                    <a:pt x="154788" y="5471"/>
                  </a:cubicBezTo>
                  <a:cubicBezTo>
                    <a:pt x="156163" y="5212"/>
                    <a:pt x="157264" y="4290"/>
                    <a:pt x="158230" y="3361"/>
                  </a:cubicBezTo>
                  <a:cubicBezTo>
                    <a:pt x="159463" y="2187"/>
                    <a:pt x="160601" y="1333"/>
                    <a:pt x="162391" y="1289"/>
                  </a:cubicBezTo>
                  <a:cubicBezTo>
                    <a:pt x="164940" y="1355"/>
                    <a:pt x="166100" y="3190"/>
                    <a:pt x="167958" y="4558"/>
                  </a:cubicBezTo>
                  <a:cubicBezTo>
                    <a:pt x="168936" y="5283"/>
                    <a:pt x="170143" y="5624"/>
                    <a:pt x="171355" y="5624"/>
                  </a:cubicBezTo>
                  <a:cubicBezTo>
                    <a:pt x="172355" y="5624"/>
                    <a:pt x="173358" y="5392"/>
                    <a:pt x="174238" y="4952"/>
                  </a:cubicBezTo>
                  <a:cubicBezTo>
                    <a:pt x="176170" y="3992"/>
                    <a:pt x="177158" y="1934"/>
                    <a:pt x="179350" y="1392"/>
                  </a:cubicBezTo>
                  <a:cubicBezTo>
                    <a:pt x="179432" y="1369"/>
                    <a:pt x="179521" y="1355"/>
                    <a:pt x="179603" y="1333"/>
                  </a:cubicBezTo>
                  <a:cubicBezTo>
                    <a:pt x="179901" y="1276"/>
                    <a:pt x="180185" y="1249"/>
                    <a:pt x="180456" y="1249"/>
                  </a:cubicBezTo>
                  <a:cubicBezTo>
                    <a:pt x="181025" y="1249"/>
                    <a:pt x="181540" y="1366"/>
                    <a:pt x="182018" y="1563"/>
                  </a:cubicBezTo>
                  <a:cubicBezTo>
                    <a:pt x="182211" y="1645"/>
                    <a:pt x="182405" y="1742"/>
                    <a:pt x="182584" y="1838"/>
                  </a:cubicBezTo>
                  <a:cubicBezTo>
                    <a:pt x="183624" y="2425"/>
                    <a:pt x="184523" y="3347"/>
                    <a:pt x="185504" y="4171"/>
                  </a:cubicBezTo>
                  <a:cubicBezTo>
                    <a:pt x="186634" y="5123"/>
                    <a:pt x="188056" y="5620"/>
                    <a:pt x="189502" y="5620"/>
                  </a:cubicBezTo>
                  <a:cubicBezTo>
                    <a:pt x="190234" y="5620"/>
                    <a:pt x="190971" y="5493"/>
                    <a:pt x="191680" y="5234"/>
                  </a:cubicBezTo>
                  <a:cubicBezTo>
                    <a:pt x="192535" y="4915"/>
                    <a:pt x="193218" y="4372"/>
                    <a:pt x="193872" y="3777"/>
                  </a:cubicBezTo>
                  <a:cubicBezTo>
                    <a:pt x="194243" y="3443"/>
                    <a:pt x="194607" y="3086"/>
                    <a:pt x="194987" y="2760"/>
                  </a:cubicBezTo>
                  <a:cubicBezTo>
                    <a:pt x="195454" y="2343"/>
                    <a:pt x="195954" y="1957"/>
                    <a:pt x="196525" y="1674"/>
                  </a:cubicBezTo>
                  <a:cubicBezTo>
                    <a:pt x="197163" y="1358"/>
                    <a:pt x="197777" y="1222"/>
                    <a:pt x="198367" y="1222"/>
                  </a:cubicBezTo>
                  <a:cubicBezTo>
                    <a:pt x="200147" y="1222"/>
                    <a:pt x="201702" y="2457"/>
                    <a:pt x="203013" y="3696"/>
                  </a:cubicBezTo>
                  <a:cubicBezTo>
                    <a:pt x="204341" y="4934"/>
                    <a:pt x="205873" y="5601"/>
                    <a:pt x="207600" y="5601"/>
                  </a:cubicBezTo>
                  <a:cubicBezTo>
                    <a:pt x="208038" y="5601"/>
                    <a:pt x="208488" y="5558"/>
                    <a:pt x="208951" y="5471"/>
                  </a:cubicBezTo>
                  <a:cubicBezTo>
                    <a:pt x="210326" y="5212"/>
                    <a:pt x="211427" y="4290"/>
                    <a:pt x="212392" y="3361"/>
                  </a:cubicBezTo>
                  <a:cubicBezTo>
                    <a:pt x="213626" y="2187"/>
                    <a:pt x="214762" y="1333"/>
                    <a:pt x="216555" y="1289"/>
                  </a:cubicBezTo>
                  <a:lnTo>
                    <a:pt x="216555" y="85"/>
                  </a:lnTo>
                  <a:lnTo>
                    <a:pt x="216494" y="85"/>
                  </a:lnTo>
                  <a:cubicBezTo>
                    <a:pt x="215788" y="106"/>
                    <a:pt x="215163" y="233"/>
                    <a:pt x="214600" y="441"/>
                  </a:cubicBezTo>
                  <a:cubicBezTo>
                    <a:pt x="213893" y="700"/>
                    <a:pt x="213269" y="1080"/>
                    <a:pt x="212666" y="1540"/>
                  </a:cubicBezTo>
                  <a:cubicBezTo>
                    <a:pt x="212162" y="1927"/>
                    <a:pt x="211678" y="2366"/>
                    <a:pt x="211173" y="2840"/>
                  </a:cubicBezTo>
                  <a:cubicBezTo>
                    <a:pt x="210230" y="3732"/>
                    <a:pt x="209071" y="4267"/>
                    <a:pt x="207888" y="4380"/>
                  </a:cubicBezTo>
                  <a:cubicBezTo>
                    <a:pt x="207740" y="4387"/>
                    <a:pt x="207592" y="4394"/>
                    <a:pt x="207442" y="4394"/>
                  </a:cubicBezTo>
                  <a:cubicBezTo>
                    <a:pt x="206402" y="4394"/>
                    <a:pt x="205353" y="4053"/>
                    <a:pt x="204433" y="3317"/>
                  </a:cubicBezTo>
                  <a:cubicBezTo>
                    <a:pt x="202828" y="2047"/>
                    <a:pt x="201668" y="441"/>
                    <a:pt x="199468" y="151"/>
                  </a:cubicBezTo>
                  <a:cubicBezTo>
                    <a:pt x="199160" y="111"/>
                    <a:pt x="198863" y="92"/>
                    <a:pt x="198575" y="92"/>
                  </a:cubicBezTo>
                  <a:cubicBezTo>
                    <a:pt x="196624" y="92"/>
                    <a:pt x="195079" y="964"/>
                    <a:pt x="193635" y="2343"/>
                  </a:cubicBezTo>
                  <a:cubicBezTo>
                    <a:pt x="193121" y="2833"/>
                    <a:pt x="192572" y="3272"/>
                    <a:pt x="191992" y="3622"/>
                  </a:cubicBezTo>
                  <a:cubicBezTo>
                    <a:pt x="191605" y="3852"/>
                    <a:pt x="191204" y="4044"/>
                    <a:pt x="190788" y="4178"/>
                  </a:cubicBezTo>
                  <a:cubicBezTo>
                    <a:pt x="190318" y="4334"/>
                    <a:pt x="189831" y="4421"/>
                    <a:pt x="189332" y="4421"/>
                  </a:cubicBezTo>
                  <a:cubicBezTo>
                    <a:pt x="188594" y="4421"/>
                    <a:pt x="187830" y="4231"/>
                    <a:pt x="187050" y="3793"/>
                  </a:cubicBezTo>
                  <a:cubicBezTo>
                    <a:pt x="185452" y="2901"/>
                    <a:pt x="184501" y="1385"/>
                    <a:pt x="182880" y="589"/>
                  </a:cubicBezTo>
                  <a:cubicBezTo>
                    <a:pt x="182650" y="477"/>
                    <a:pt x="182405" y="381"/>
                    <a:pt x="182138" y="299"/>
                  </a:cubicBezTo>
                  <a:cubicBezTo>
                    <a:pt x="181592" y="130"/>
                    <a:pt x="181046" y="52"/>
                    <a:pt x="180508" y="52"/>
                  </a:cubicBezTo>
                  <a:cubicBezTo>
                    <a:pt x="178885" y="52"/>
                    <a:pt x="177338" y="763"/>
                    <a:pt x="176111" y="1845"/>
                  </a:cubicBezTo>
                  <a:cubicBezTo>
                    <a:pt x="175353" y="2514"/>
                    <a:pt x="174698" y="3258"/>
                    <a:pt x="173837" y="3793"/>
                  </a:cubicBezTo>
                  <a:cubicBezTo>
                    <a:pt x="173135" y="4230"/>
                    <a:pt x="172307" y="4420"/>
                    <a:pt x="171476" y="4420"/>
                  </a:cubicBezTo>
                  <a:cubicBezTo>
                    <a:pt x="170898" y="4420"/>
                    <a:pt x="170318" y="4328"/>
                    <a:pt x="169779" y="4164"/>
                  </a:cubicBezTo>
                  <a:cubicBezTo>
                    <a:pt x="168381" y="3732"/>
                    <a:pt x="167423" y="2432"/>
                    <a:pt x="166353" y="1533"/>
                  </a:cubicBezTo>
                  <a:cubicBezTo>
                    <a:pt x="165238" y="589"/>
                    <a:pt x="163938" y="143"/>
                    <a:pt x="162473" y="85"/>
                  </a:cubicBezTo>
                  <a:lnTo>
                    <a:pt x="162333" y="85"/>
                  </a:lnTo>
                  <a:cubicBezTo>
                    <a:pt x="160028" y="165"/>
                    <a:pt x="158608" y="1340"/>
                    <a:pt x="157010" y="2840"/>
                  </a:cubicBezTo>
                  <a:cubicBezTo>
                    <a:pt x="155951" y="3837"/>
                    <a:pt x="154625" y="4394"/>
                    <a:pt x="153291" y="4394"/>
                  </a:cubicBezTo>
                  <a:cubicBezTo>
                    <a:pt x="152248" y="4394"/>
                    <a:pt x="151200" y="4054"/>
                    <a:pt x="150270" y="3317"/>
                  </a:cubicBezTo>
                  <a:cubicBezTo>
                    <a:pt x="148665" y="2047"/>
                    <a:pt x="147505" y="441"/>
                    <a:pt x="145306" y="151"/>
                  </a:cubicBezTo>
                  <a:cubicBezTo>
                    <a:pt x="144999" y="111"/>
                    <a:pt x="144701" y="92"/>
                    <a:pt x="144413" y="92"/>
                  </a:cubicBezTo>
                  <a:cubicBezTo>
                    <a:pt x="142461" y="92"/>
                    <a:pt x="140916" y="964"/>
                    <a:pt x="139479" y="2343"/>
                  </a:cubicBezTo>
                  <a:cubicBezTo>
                    <a:pt x="138225" y="3536"/>
                    <a:pt x="136763" y="4421"/>
                    <a:pt x="135173" y="4421"/>
                  </a:cubicBezTo>
                  <a:cubicBezTo>
                    <a:pt x="134436" y="4421"/>
                    <a:pt x="133671" y="4231"/>
                    <a:pt x="132887" y="3793"/>
                  </a:cubicBezTo>
                  <a:cubicBezTo>
                    <a:pt x="131066" y="2767"/>
                    <a:pt x="130078" y="946"/>
                    <a:pt x="127975" y="299"/>
                  </a:cubicBezTo>
                  <a:cubicBezTo>
                    <a:pt x="127429" y="130"/>
                    <a:pt x="126883" y="52"/>
                    <a:pt x="126345" y="52"/>
                  </a:cubicBezTo>
                  <a:cubicBezTo>
                    <a:pt x="124723" y="52"/>
                    <a:pt x="123176" y="763"/>
                    <a:pt x="121948" y="1845"/>
                  </a:cubicBezTo>
                  <a:cubicBezTo>
                    <a:pt x="121666" y="2098"/>
                    <a:pt x="121399" y="2359"/>
                    <a:pt x="121122" y="2610"/>
                  </a:cubicBezTo>
                  <a:cubicBezTo>
                    <a:pt x="120944" y="2781"/>
                    <a:pt x="120758" y="2953"/>
                    <a:pt x="120573" y="3117"/>
                  </a:cubicBezTo>
                  <a:cubicBezTo>
                    <a:pt x="120387" y="3279"/>
                    <a:pt x="120195" y="3436"/>
                    <a:pt x="119986" y="3577"/>
                  </a:cubicBezTo>
                  <a:cubicBezTo>
                    <a:pt x="119890" y="3652"/>
                    <a:pt x="119784" y="3725"/>
                    <a:pt x="119674" y="3793"/>
                  </a:cubicBezTo>
                  <a:cubicBezTo>
                    <a:pt x="119599" y="3837"/>
                    <a:pt x="119526" y="3882"/>
                    <a:pt x="119451" y="3919"/>
                  </a:cubicBezTo>
                  <a:cubicBezTo>
                    <a:pt x="119369" y="3964"/>
                    <a:pt x="119294" y="4000"/>
                    <a:pt x="119214" y="4037"/>
                  </a:cubicBezTo>
                  <a:cubicBezTo>
                    <a:pt x="118975" y="4142"/>
                    <a:pt x="118723" y="4223"/>
                    <a:pt x="118470" y="4290"/>
                  </a:cubicBezTo>
                  <a:cubicBezTo>
                    <a:pt x="118299" y="4328"/>
                    <a:pt x="118127" y="4356"/>
                    <a:pt x="117956" y="4380"/>
                  </a:cubicBezTo>
                  <a:cubicBezTo>
                    <a:pt x="117778" y="4401"/>
                    <a:pt x="117608" y="4417"/>
                    <a:pt x="117430" y="4417"/>
                  </a:cubicBezTo>
                  <a:cubicBezTo>
                    <a:pt x="117385" y="4421"/>
                    <a:pt x="117341" y="4422"/>
                    <a:pt x="117297" y="4422"/>
                  </a:cubicBezTo>
                  <a:cubicBezTo>
                    <a:pt x="117253" y="4422"/>
                    <a:pt x="117211" y="4421"/>
                    <a:pt x="117170" y="4417"/>
                  </a:cubicBezTo>
                  <a:cubicBezTo>
                    <a:pt x="116991" y="4417"/>
                    <a:pt x="116813" y="4401"/>
                    <a:pt x="116642" y="4380"/>
                  </a:cubicBezTo>
                  <a:cubicBezTo>
                    <a:pt x="116292" y="4335"/>
                    <a:pt x="115950" y="4260"/>
                    <a:pt x="115616" y="4164"/>
                  </a:cubicBezTo>
                  <a:cubicBezTo>
                    <a:pt x="115445" y="4112"/>
                    <a:pt x="115274" y="4044"/>
                    <a:pt x="115111" y="3964"/>
                  </a:cubicBezTo>
                  <a:cubicBezTo>
                    <a:pt x="113980" y="3413"/>
                    <a:pt x="113126" y="2321"/>
                    <a:pt x="112190" y="1533"/>
                  </a:cubicBezTo>
                  <a:cubicBezTo>
                    <a:pt x="111476" y="932"/>
                    <a:pt x="110688" y="531"/>
                    <a:pt x="109834" y="308"/>
                  </a:cubicBezTo>
                  <a:cubicBezTo>
                    <a:pt x="109350" y="174"/>
                    <a:pt x="108845" y="106"/>
                    <a:pt x="108325" y="85"/>
                  </a:cubicBezTo>
                  <a:lnTo>
                    <a:pt x="108325" y="31"/>
                  </a:lnTo>
                  <a:lnTo>
                    <a:pt x="108266" y="31"/>
                  </a:lnTo>
                  <a:cubicBezTo>
                    <a:pt x="107559" y="54"/>
                    <a:pt x="106935" y="181"/>
                    <a:pt x="106363" y="388"/>
                  </a:cubicBezTo>
                  <a:cubicBezTo>
                    <a:pt x="105658" y="648"/>
                    <a:pt x="105034" y="1028"/>
                    <a:pt x="104431" y="1488"/>
                  </a:cubicBezTo>
                  <a:cubicBezTo>
                    <a:pt x="103933" y="1875"/>
                    <a:pt x="103443" y="2314"/>
                    <a:pt x="102945" y="2789"/>
                  </a:cubicBezTo>
                  <a:cubicBezTo>
                    <a:pt x="101993" y="3680"/>
                    <a:pt x="100842" y="4215"/>
                    <a:pt x="99653" y="4328"/>
                  </a:cubicBezTo>
                  <a:cubicBezTo>
                    <a:pt x="99549" y="4338"/>
                    <a:pt x="99442" y="4345"/>
                    <a:pt x="99333" y="4345"/>
                  </a:cubicBezTo>
                  <a:cubicBezTo>
                    <a:pt x="99293" y="4345"/>
                    <a:pt x="99254" y="4344"/>
                    <a:pt x="99214" y="4342"/>
                  </a:cubicBezTo>
                  <a:cubicBezTo>
                    <a:pt x="98174" y="4342"/>
                    <a:pt x="97125" y="4000"/>
                    <a:pt x="96196" y="3265"/>
                  </a:cubicBezTo>
                  <a:cubicBezTo>
                    <a:pt x="94600" y="1993"/>
                    <a:pt x="93440" y="388"/>
                    <a:pt x="91232" y="106"/>
                  </a:cubicBezTo>
                  <a:cubicBezTo>
                    <a:pt x="90920" y="65"/>
                    <a:pt x="90619" y="45"/>
                    <a:pt x="90326" y="45"/>
                  </a:cubicBezTo>
                  <a:cubicBezTo>
                    <a:pt x="88387" y="45"/>
                    <a:pt x="86846" y="916"/>
                    <a:pt x="85405" y="2291"/>
                  </a:cubicBezTo>
                  <a:cubicBezTo>
                    <a:pt x="84893" y="2781"/>
                    <a:pt x="84344" y="3220"/>
                    <a:pt x="83755" y="3570"/>
                  </a:cubicBezTo>
                  <a:cubicBezTo>
                    <a:pt x="83370" y="3800"/>
                    <a:pt x="82969" y="3992"/>
                    <a:pt x="82560" y="4126"/>
                  </a:cubicBezTo>
                  <a:cubicBezTo>
                    <a:pt x="82089" y="4282"/>
                    <a:pt x="81602" y="4370"/>
                    <a:pt x="81103" y="4370"/>
                  </a:cubicBezTo>
                  <a:cubicBezTo>
                    <a:pt x="80364" y="4370"/>
                    <a:pt x="79599" y="4179"/>
                    <a:pt x="78815" y="3741"/>
                  </a:cubicBezTo>
                  <a:cubicBezTo>
                    <a:pt x="77224" y="2849"/>
                    <a:pt x="76273" y="1340"/>
                    <a:pt x="74645" y="545"/>
                  </a:cubicBezTo>
                  <a:cubicBezTo>
                    <a:pt x="74414" y="425"/>
                    <a:pt x="74168" y="329"/>
                    <a:pt x="73910" y="247"/>
                  </a:cubicBezTo>
                  <a:cubicBezTo>
                    <a:pt x="73364" y="79"/>
                    <a:pt x="72818" y="1"/>
                    <a:pt x="72279" y="1"/>
                  </a:cubicBezTo>
                  <a:cubicBezTo>
                    <a:pt x="70654" y="1"/>
                    <a:pt x="69103" y="712"/>
                    <a:pt x="67874" y="1800"/>
                  </a:cubicBezTo>
                  <a:cubicBezTo>
                    <a:pt x="67123" y="2462"/>
                    <a:pt x="66470" y="3206"/>
                    <a:pt x="65607" y="3741"/>
                  </a:cubicBezTo>
                  <a:cubicBezTo>
                    <a:pt x="64902" y="4179"/>
                    <a:pt x="64075" y="4369"/>
                    <a:pt x="63245" y="4369"/>
                  </a:cubicBezTo>
                  <a:cubicBezTo>
                    <a:pt x="62668" y="4369"/>
                    <a:pt x="62089" y="4277"/>
                    <a:pt x="61549" y="4112"/>
                  </a:cubicBezTo>
                  <a:cubicBezTo>
                    <a:pt x="60145" y="3680"/>
                    <a:pt x="59195" y="2387"/>
                    <a:pt x="58125" y="1481"/>
                  </a:cubicBezTo>
                  <a:cubicBezTo>
                    <a:pt x="57001" y="538"/>
                    <a:pt x="55708" y="92"/>
                    <a:pt x="54245" y="40"/>
                  </a:cubicBezTo>
                  <a:cubicBezTo>
                    <a:pt x="54222" y="31"/>
                    <a:pt x="54192" y="31"/>
                    <a:pt x="54170" y="31"/>
                  </a:cubicBezTo>
                  <a:lnTo>
                    <a:pt x="54103" y="31"/>
                  </a:lnTo>
                  <a:cubicBezTo>
                    <a:pt x="51800" y="113"/>
                    <a:pt x="50380" y="1289"/>
                    <a:pt x="48782" y="2789"/>
                  </a:cubicBezTo>
                  <a:cubicBezTo>
                    <a:pt x="47718" y="3786"/>
                    <a:pt x="46389" y="4346"/>
                    <a:pt x="45054" y="4346"/>
                  </a:cubicBezTo>
                  <a:cubicBezTo>
                    <a:pt x="44012" y="4346"/>
                    <a:pt x="42967" y="4005"/>
                    <a:pt x="42042" y="3265"/>
                  </a:cubicBezTo>
                  <a:cubicBezTo>
                    <a:pt x="40436" y="1993"/>
                    <a:pt x="39277" y="388"/>
                    <a:pt x="37069" y="106"/>
                  </a:cubicBezTo>
                  <a:cubicBezTo>
                    <a:pt x="36757" y="65"/>
                    <a:pt x="36456" y="45"/>
                    <a:pt x="36163" y="45"/>
                  </a:cubicBezTo>
                  <a:cubicBezTo>
                    <a:pt x="34224" y="45"/>
                    <a:pt x="32683" y="916"/>
                    <a:pt x="31244" y="2291"/>
                  </a:cubicBezTo>
                  <a:cubicBezTo>
                    <a:pt x="29995" y="3484"/>
                    <a:pt x="28530" y="4369"/>
                    <a:pt x="26938" y="4369"/>
                  </a:cubicBezTo>
                  <a:cubicBezTo>
                    <a:pt x="26200" y="4369"/>
                    <a:pt x="25435" y="4179"/>
                    <a:pt x="24651" y="3741"/>
                  </a:cubicBezTo>
                  <a:cubicBezTo>
                    <a:pt x="22830" y="2723"/>
                    <a:pt x="21849" y="894"/>
                    <a:pt x="19747" y="247"/>
                  </a:cubicBezTo>
                  <a:cubicBezTo>
                    <a:pt x="19201" y="79"/>
                    <a:pt x="18655" y="1"/>
                    <a:pt x="181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2" name="Google Shape;232;p11"/>
            <p:cNvGrpSpPr/>
            <p:nvPr/>
          </p:nvGrpSpPr>
          <p:grpSpPr>
            <a:xfrm>
              <a:off x="8481088" y="246902"/>
              <a:ext cx="1110816" cy="1110816"/>
              <a:chOff x="-503525" y="921325"/>
              <a:chExt cx="1357800" cy="1357800"/>
            </a:xfrm>
          </p:grpSpPr>
          <p:cxnSp>
            <p:nvCxnSpPr>
              <p:cNvPr id="233" name="Google Shape;233;p11"/>
              <p:cNvCxnSpPr/>
              <p:nvPr/>
            </p:nvCxnSpPr>
            <p:spPr>
              <a:xfrm>
                <a:off x="175388" y="921325"/>
                <a:ext cx="0" cy="1357800"/>
              </a:xfrm>
              <a:prstGeom prst="straightConnector1">
                <a:avLst/>
              </a:prstGeom>
              <a:noFill/>
              <a:ln w="19050" cap="flat" cmpd="sng">
                <a:solidFill>
                  <a:schemeClr val="dk2"/>
                </a:solidFill>
                <a:prstDash val="solid"/>
                <a:round/>
                <a:headEnd type="none" w="med" len="med"/>
                <a:tailEnd type="none" w="med" len="med"/>
              </a:ln>
            </p:spPr>
          </p:cxnSp>
          <p:cxnSp>
            <p:nvCxnSpPr>
              <p:cNvPr id="234" name="Google Shape;234;p11"/>
              <p:cNvCxnSpPr/>
              <p:nvPr/>
            </p:nvCxnSpPr>
            <p:spPr>
              <a:xfrm>
                <a:off x="-304676" y="1120174"/>
                <a:ext cx="960000" cy="960000"/>
              </a:xfrm>
              <a:prstGeom prst="straightConnector1">
                <a:avLst/>
              </a:prstGeom>
              <a:noFill/>
              <a:ln w="19050" cap="flat" cmpd="sng">
                <a:solidFill>
                  <a:schemeClr val="dk2"/>
                </a:solidFill>
                <a:prstDash val="solid"/>
                <a:round/>
                <a:headEnd type="none" w="med" len="med"/>
                <a:tailEnd type="none" w="med" len="med"/>
              </a:ln>
            </p:spPr>
          </p:cxnSp>
          <p:cxnSp>
            <p:nvCxnSpPr>
              <p:cNvPr id="235" name="Google Shape;235;p11"/>
              <p:cNvCxnSpPr/>
              <p:nvPr/>
            </p:nvCxnSpPr>
            <p:spPr>
              <a:xfrm flipH="1">
                <a:off x="-304549" y="1120174"/>
                <a:ext cx="960000" cy="960000"/>
              </a:xfrm>
              <a:prstGeom prst="straightConnector1">
                <a:avLst/>
              </a:prstGeom>
              <a:noFill/>
              <a:ln w="19050" cap="flat" cmpd="sng">
                <a:solidFill>
                  <a:schemeClr val="dk2"/>
                </a:solidFill>
                <a:prstDash val="solid"/>
                <a:round/>
                <a:headEnd type="none" w="med" len="med"/>
                <a:tailEnd type="none" w="med" len="med"/>
              </a:ln>
            </p:spPr>
          </p:cxnSp>
          <p:cxnSp>
            <p:nvCxnSpPr>
              <p:cNvPr id="236" name="Google Shape;236;p11"/>
              <p:cNvCxnSpPr/>
              <p:nvPr/>
            </p:nvCxnSpPr>
            <p:spPr>
              <a:xfrm>
                <a:off x="-503525" y="1600238"/>
                <a:ext cx="1357800" cy="0"/>
              </a:xfrm>
              <a:prstGeom prst="straightConnector1">
                <a:avLst/>
              </a:prstGeom>
              <a:noFill/>
              <a:ln w="19050" cap="flat" cmpd="sng">
                <a:solidFill>
                  <a:schemeClr val="dk2"/>
                </a:solidFill>
                <a:prstDash val="solid"/>
                <a:round/>
                <a:headEnd type="none" w="med" len="med"/>
                <a:tailEnd type="none" w="med" len="med"/>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rgbClr val="FFFFFF"/>
        </a:solidFill>
        <a:effectLst/>
      </p:bgPr>
    </p:bg>
    <p:spTree>
      <p:nvGrpSpPr>
        <p:cNvPr id="237" name="Shape 23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238" name="Shape 238"/>
        <p:cNvGrpSpPr/>
        <p:nvPr/>
      </p:nvGrpSpPr>
      <p:grpSpPr>
        <a:xfrm>
          <a:off x="0" y="0"/>
          <a:ext cx="0" cy="0"/>
          <a:chOff x="0" y="0"/>
          <a:chExt cx="0" cy="0"/>
        </a:xfrm>
      </p:grpSpPr>
      <p:sp>
        <p:nvSpPr>
          <p:cNvPr id="239" name="Google Shape;239;p13"/>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0" name="Google Shape;240;p13"/>
          <p:cNvSpPr txBox="1"/>
          <p:nvPr>
            <p:ph type="title" idx="2" hasCustomPrompt="1"/>
          </p:nvPr>
        </p:nvSpPr>
        <p:spPr>
          <a:xfrm>
            <a:off x="1505375" y="16332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1" name="Google Shape;241;p13"/>
          <p:cNvSpPr txBox="1"/>
          <p:nvPr>
            <p:ph type="title" idx="3" hasCustomPrompt="1"/>
          </p:nvPr>
        </p:nvSpPr>
        <p:spPr>
          <a:xfrm>
            <a:off x="1505375" y="30666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2" name="Google Shape;242;p13"/>
          <p:cNvSpPr txBox="1"/>
          <p:nvPr>
            <p:ph type="title" idx="4" hasCustomPrompt="1"/>
          </p:nvPr>
        </p:nvSpPr>
        <p:spPr>
          <a:xfrm>
            <a:off x="4204650" y="16332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3" name="Google Shape;243;p13"/>
          <p:cNvSpPr txBox="1"/>
          <p:nvPr>
            <p:ph type="title" idx="5" hasCustomPrompt="1"/>
          </p:nvPr>
        </p:nvSpPr>
        <p:spPr>
          <a:xfrm>
            <a:off x="4204650" y="30666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4" name="Google Shape;244;p13"/>
          <p:cNvSpPr txBox="1"/>
          <p:nvPr>
            <p:ph type="title" idx="6" hasCustomPrompt="1"/>
          </p:nvPr>
        </p:nvSpPr>
        <p:spPr>
          <a:xfrm>
            <a:off x="6903925" y="16332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5" name="Google Shape;245;p13"/>
          <p:cNvSpPr txBox="1"/>
          <p:nvPr>
            <p:ph type="title" idx="7" hasCustomPrompt="1"/>
          </p:nvPr>
        </p:nvSpPr>
        <p:spPr>
          <a:xfrm>
            <a:off x="6903925" y="30666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6" name="Google Shape;246;p13"/>
          <p:cNvSpPr txBox="1"/>
          <p:nvPr>
            <p:ph type="subTitle" idx="1"/>
          </p:nvPr>
        </p:nvSpPr>
        <p:spPr>
          <a:xfrm>
            <a:off x="719975" y="2222406"/>
            <a:ext cx="23055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None/>
              <a:defRPr sz="2200">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247" name="Google Shape;247;p13"/>
          <p:cNvSpPr txBox="1"/>
          <p:nvPr>
            <p:ph type="subTitle" idx="8"/>
          </p:nvPr>
        </p:nvSpPr>
        <p:spPr>
          <a:xfrm>
            <a:off x="3419250" y="2222406"/>
            <a:ext cx="23055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None/>
              <a:defRPr sz="2200">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248" name="Google Shape;248;p13"/>
          <p:cNvSpPr txBox="1"/>
          <p:nvPr>
            <p:ph type="subTitle" idx="9"/>
          </p:nvPr>
        </p:nvSpPr>
        <p:spPr>
          <a:xfrm>
            <a:off x="6118525" y="2222406"/>
            <a:ext cx="23055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None/>
              <a:defRPr sz="2200">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249" name="Google Shape;249;p13"/>
          <p:cNvSpPr txBox="1"/>
          <p:nvPr>
            <p:ph type="subTitle" idx="13"/>
          </p:nvPr>
        </p:nvSpPr>
        <p:spPr>
          <a:xfrm>
            <a:off x="719975" y="3655881"/>
            <a:ext cx="23055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None/>
              <a:defRPr sz="2200">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250" name="Google Shape;250;p13"/>
          <p:cNvSpPr txBox="1"/>
          <p:nvPr>
            <p:ph type="subTitle" idx="14"/>
          </p:nvPr>
        </p:nvSpPr>
        <p:spPr>
          <a:xfrm>
            <a:off x="3419250" y="3655881"/>
            <a:ext cx="23055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None/>
              <a:defRPr sz="2200">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251" name="Google Shape;251;p13"/>
          <p:cNvSpPr txBox="1"/>
          <p:nvPr>
            <p:ph type="subTitle" idx="15"/>
          </p:nvPr>
        </p:nvSpPr>
        <p:spPr>
          <a:xfrm>
            <a:off x="6118525" y="3655881"/>
            <a:ext cx="23055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None/>
              <a:defRPr sz="2200">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252" name="Google Shape;252;p13"/>
          <p:cNvSpPr/>
          <p:nvPr/>
        </p:nvSpPr>
        <p:spPr>
          <a:xfrm>
            <a:off x="-3" y="0"/>
            <a:ext cx="170400" cy="5143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sp>
        <p:nvSpPr>
          <p:cNvPr id="253" name="Google Shape;253;p13"/>
          <p:cNvSpPr/>
          <p:nvPr/>
        </p:nvSpPr>
        <p:spPr>
          <a:xfrm rot="10800000" flipH="1">
            <a:off x="-1855572" y="131702"/>
            <a:ext cx="4231485" cy="92573"/>
          </a:xfrm>
          <a:custGeom>
            <a:avLst/>
            <a:gdLst/>
            <a:ahLst/>
            <a:cxnLst/>
            <a:rect l="l" t="t" r="r" b="b"/>
            <a:pathLst>
              <a:path w="216555" h="5625" extrusionOk="0">
                <a:moveTo>
                  <a:pt x="18117" y="1"/>
                </a:moveTo>
                <a:cubicBezTo>
                  <a:pt x="16492" y="1"/>
                  <a:pt x="14940" y="712"/>
                  <a:pt x="13713" y="1800"/>
                </a:cubicBezTo>
                <a:cubicBezTo>
                  <a:pt x="13429" y="2047"/>
                  <a:pt x="13161" y="2305"/>
                  <a:pt x="12894" y="2558"/>
                </a:cubicBezTo>
                <a:cubicBezTo>
                  <a:pt x="12708" y="2730"/>
                  <a:pt x="12530" y="2901"/>
                  <a:pt x="12344" y="3063"/>
                </a:cubicBezTo>
                <a:cubicBezTo>
                  <a:pt x="12152" y="3227"/>
                  <a:pt x="11957" y="3384"/>
                  <a:pt x="11758" y="3532"/>
                </a:cubicBezTo>
                <a:cubicBezTo>
                  <a:pt x="11652" y="3598"/>
                  <a:pt x="11549" y="3673"/>
                  <a:pt x="11446" y="3741"/>
                </a:cubicBezTo>
                <a:cubicBezTo>
                  <a:pt x="11371" y="3786"/>
                  <a:pt x="11296" y="3830"/>
                  <a:pt x="11215" y="3875"/>
                </a:cubicBezTo>
                <a:cubicBezTo>
                  <a:pt x="11141" y="3910"/>
                  <a:pt x="11058" y="3948"/>
                  <a:pt x="10984" y="3985"/>
                </a:cubicBezTo>
                <a:cubicBezTo>
                  <a:pt x="10739" y="4089"/>
                  <a:pt x="10493" y="4178"/>
                  <a:pt x="10242" y="4239"/>
                </a:cubicBezTo>
                <a:cubicBezTo>
                  <a:pt x="10070" y="4276"/>
                  <a:pt x="9899" y="4305"/>
                  <a:pt x="9721" y="4328"/>
                </a:cubicBezTo>
                <a:cubicBezTo>
                  <a:pt x="9550" y="4349"/>
                  <a:pt x="9371" y="4365"/>
                  <a:pt x="9200" y="4365"/>
                </a:cubicBezTo>
                <a:cubicBezTo>
                  <a:pt x="9155" y="4369"/>
                  <a:pt x="9111" y="4371"/>
                  <a:pt x="9066" y="4371"/>
                </a:cubicBezTo>
                <a:cubicBezTo>
                  <a:pt x="9022" y="4371"/>
                  <a:pt x="8977" y="4369"/>
                  <a:pt x="8932" y="4365"/>
                </a:cubicBezTo>
                <a:cubicBezTo>
                  <a:pt x="8763" y="4365"/>
                  <a:pt x="8585" y="4349"/>
                  <a:pt x="8413" y="4328"/>
                </a:cubicBezTo>
                <a:cubicBezTo>
                  <a:pt x="8064" y="4283"/>
                  <a:pt x="7714" y="4215"/>
                  <a:pt x="7388" y="4112"/>
                </a:cubicBezTo>
                <a:cubicBezTo>
                  <a:pt x="7217" y="4060"/>
                  <a:pt x="7045" y="3992"/>
                  <a:pt x="6881" y="3910"/>
                </a:cubicBezTo>
                <a:cubicBezTo>
                  <a:pt x="5745" y="3361"/>
                  <a:pt x="4898" y="2270"/>
                  <a:pt x="3961" y="1481"/>
                </a:cubicBezTo>
                <a:cubicBezTo>
                  <a:pt x="3248" y="878"/>
                  <a:pt x="2460" y="477"/>
                  <a:pt x="1605" y="254"/>
                </a:cubicBezTo>
                <a:cubicBezTo>
                  <a:pt x="1122" y="120"/>
                  <a:pt x="610" y="54"/>
                  <a:pt x="82" y="40"/>
                </a:cubicBezTo>
                <a:cubicBezTo>
                  <a:pt x="59" y="31"/>
                  <a:pt x="30" y="31"/>
                  <a:pt x="7" y="31"/>
                </a:cubicBezTo>
                <a:lnTo>
                  <a:pt x="0" y="31"/>
                </a:lnTo>
                <a:lnTo>
                  <a:pt x="0" y="1235"/>
                </a:lnTo>
                <a:cubicBezTo>
                  <a:pt x="2542" y="1303"/>
                  <a:pt x="3708" y="3138"/>
                  <a:pt x="5560" y="4513"/>
                </a:cubicBezTo>
                <a:cubicBezTo>
                  <a:pt x="5893" y="4758"/>
                  <a:pt x="6257" y="4959"/>
                  <a:pt x="6637" y="5123"/>
                </a:cubicBezTo>
                <a:cubicBezTo>
                  <a:pt x="7015" y="5278"/>
                  <a:pt x="7416" y="5398"/>
                  <a:pt x="7818" y="5471"/>
                </a:cubicBezTo>
                <a:cubicBezTo>
                  <a:pt x="7951" y="5494"/>
                  <a:pt x="8094" y="5516"/>
                  <a:pt x="8228" y="5532"/>
                </a:cubicBezTo>
                <a:cubicBezTo>
                  <a:pt x="8459" y="5556"/>
                  <a:pt x="8689" y="5571"/>
                  <a:pt x="8925" y="5571"/>
                </a:cubicBezTo>
                <a:cubicBezTo>
                  <a:pt x="8969" y="5571"/>
                  <a:pt x="9014" y="5570"/>
                  <a:pt x="9059" y="5569"/>
                </a:cubicBezTo>
                <a:cubicBezTo>
                  <a:pt x="10026" y="5553"/>
                  <a:pt x="10992" y="5323"/>
                  <a:pt x="11847" y="4900"/>
                </a:cubicBezTo>
                <a:cubicBezTo>
                  <a:pt x="13771" y="3948"/>
                  <a:pt x="14760" y="1882"/>
                  <a:pt x="16959" y="1340"/>
                </a:cubicBezTo>
                <a:cubicBezTo>
                  <a:pt x="17350" y="1245"/>
                  <a:pt x="17717" y="1202"/>
                  <a:pt x="18065" y="1202"/>
                </a:cubicBezTo>
                <a:cubicBezTo>
                  <a:pt x="18556" y="1202"/>
                  <a:pt x="19008" y="1288"/>
                  <a:pt x="19434" y="1437"/>
                </a:cubicBezTo>
                <a:cubicBezTo>
                  <a:pt x="19561" y="1488"/>
                  <a:pt x="19695" y="1540"/>
                  <a:pt x="19821" y="1601"/>
                </a:cubicBezTo>
                <a:cubicBezTo>
                  <a:pt x="20073" y="1718"/>
                  <a:pt x="20319" y="1852"/>
                  <a:pt x="20556" y="2009"/>
                </a:cubicBezTo>
                <a:cubicBezTo>
                  <a:pt x="20676" y="2091"/>
                  <a:pt x="20793" y="2164"/>
                  <a:pt x="20906" y="2253"/>
                </a:cubicBezTo>
                <a:cubicBezTo>
                  <a:pt x="20965" y="2298"/>
                  <a:pt x="21025" y="2336"/>
                  <a:pt x="21077" y="2380"/>
                </a:cubicBezTo>
                <a:cubicBezTo>
                  <a:pt x="21767" y="2908"/>
                  <a:pt x="22422" y="3539"/>
                  <a:pt x="23105" y="4119"/>
                </a:cubicBezTo>
                <a:cubicBezTo>
                  <a:pt x="23640" y="4565"/>
                  <a:pt x="24236" y="4915"/>
                  <a:pt x="24874" y="5159"/>
                </a:cubicBezTo>
                <a:cubicBezTo>
                  <a:pt x="25253" y="5302"/>
                  <a:pt x="25647" y="5412"/>
                  <a:pt x="26048" y="5480"/>
                </a:cubicBezTo>
                <a:cubicBezTo>
                  <a:pt x="26316" y="5525"/>
                  <a:pt x="26583" y="5553"/>
                  <a:pt x="26858" y="5569"/>
                </a:cubicBezTo>
                <a:lnTo>
                  <a:pt x="27268" y="5569"/>
                </a:lnTo>
                <a:cubicBezTo>
                  <a:pt x="27676" y="5560"/>
                  <a:pt x="28085" y="5509"/>
                  <a:pt x="28486" y="5419"/>
                </a:cubicBezTo>
                <a:cubicBezTo>
                  <a:pt x="28754" y="5361"/>
                  <a:pt x="29028" y="5278"/>
                  <a:pt x="29289" y="5182"/>
                </a:cubicBezTo>
                <a:cubicBezTo>
                  <a:pt x="31244" y="4462"/>
                  <a:pt x="32307" y="2537"/>
                  <a:pt x="34135" y="1622"/>
                </a:cubicBezTo>
                <a:cubicBezTo>
                  <a:pt x="34372" y="1503"/>
                  <a:pt x="34609" y="1413"/>
                  <a:pt x="34839" y="1340"/>
                </a:cubicBezTo>
                <a:cubicBezTo>
                  <a:pt x="34996" y="1296"/>
                  <a:pt x="35152" y="1258"/>
                  <a:pt x="35309" y="1228"/>
                </a:cubicBezTo>
                <a:cubicBezTo>
                  <a:pt x="35531" y="1191"/>
                  <a:pt x="35750" y="1173"/>
                  <a:pt x="35965" y="1173"/>
                </a:cubicBezTo>
                <a:cubicBezTo>
                  <a:pt x="36267" y="1173"/>
                  <a:pt x="36563" y="1208"/>
                  <a:pt x="36855" y="1273"/>
                </a:cubicBezTo>
                <a:cubicBezTo>
                  <a:pt x="37345" y="1378"/>
                  <a:pt x="37827" y="1577"/>
                  <a:pt x="38282" y="1831"/>
                </a:cubicBezTo>
                <a:cubicBezTo>
                  <a:pt x="38348" y="1868"/>
                  <a:pt x="38416" y="1904"/>
                  <a:pt x="38474" y="1941"/>
                </a:cubicBezTo>
                <a:cubicBezTo>
                  <a:pt x="38608" y="2023"/>
                  <a:pt x="38735" y="2105"/>
                  <a:pt x="38862" y="2187"/>
                </a:cubicBezTo>
                <a:cubicBezTo>
                  <a:pt x="38920" y="2232"/>
                  <a:pt x="38986" y="2277"/>
                  <a:pt x="39047" y="2321"/>
                </a:cubicBezTo>
                <a:cubicBezTo>
                  <a:pt x="39604" y="2715"/>
                  <a:pt x="40131" y="3176"/>
                  <a:pt x="40622" y="3643"/>
                </a:cubicBezTo>
                <a:cubicBezTo>
                  <a:pt x="40831" y="3837"/>
                  <a:pt x="41046" y="4016"/>
                  <a:pt x="41261" y="4187"/>
                </a:cubicBezTo>
                <a:cubicBezTo>
                  <a:pt x="41476" y="4349"/>
                  <a:pt x="41699" y="4499"/>
                  <a:pt x="41929" y="4640"/>
                </a:cubicBezTo>
                <a:cubicBezTo>
                  <a:pt x="42161" y="4774"/>
                  <a:pt x="42391" y="4900"/>
                  <a:pt x="42629" y="5004"/>
                </a:cubicBezTo>
                <a:cubicBezTo>
                  <a:pt x="42985" y="5168"/>
                  <a:pt x="43349" y="5286"/>
                  <a:pt x="43729" y="5382"/>
                </a:cubicBezTo>
                <a:cubicBezTo>
                  <a:pt x="43981" y="5443"/>
                  <a:pt x="44241" y="5487"/>
                  <a:pt x="44501" y="5516"/>
                </a:cubicBezTo>
                <a:cubicBezTo>
                  <a:pt x="44725" y="5539"/>
                  <a:pt x="44953" y="5551"/>
                  <a:pt x="45184" y="5551"/>
                </a:cubicBezTo>
                <a:cubicBezTo>
                  <a:pt x="45628" y="5551"/>
                  <a:pt x="46086" y="5507"/>
                  <a:pt x="46560" y="5419"/>
                </a:cubicBezTo>
                <a:cubicBezTo>
                  <a:pt x="47935" y="5168"/>
                  <a:pt x="49028" y="4239"/>
                  <a:pt x="50000" y="3309"/>
                </a:cubicBezTo>
                <a:cubicBezTo>
                  <a:pt x="51235" y="2136"/>
                  <a:pt x="52364" y="1280"/>
                  <a:pt x="54163" y="1235"/>
                </a:cubicBezTo>
                <a:cubicBezTo>
                  <a:pt x="56705" y="1303"/>
                  <a:pt x="57871" y="3138"/>
                  <a:pt x="59721" y="4513"/>
                </a:cubicBezTo>
                <a:cubicBezTo>
                  <a:pt x="60697" y="5233"/>
                  <a:pt x="61906" y="5572"/>
                  <a:pt x="63119" y="5572"/>
                </a:cubicBezTo>
                <a:cubicBezTo>
                  <a:pt x="64122" y="5572"/>
                  <a:pt x="65128" y="5340"/>
                  <a:pt x="66008" y="4900"/>
                </a:cubicBezTo>
                <a:cubicBezTo>
                  <a:pt x="67935" y="3948"/>
                  <a:pt x="68923" y="1882"/>
                  <a:pt x="71122" y="1340"/>
                </a:cubicBezTo>
                <a:cubicBezTo>
                  <a:pt x="71204" y="1317"/>
                  <a:pt x="71293" y="1303"/>
                  <a:pt x="71375" y="1289"/>
                </a:cubicBezTo>
                <a:cubicBezTo>
                  <a:pt x="71677" y="1230"/>
                  <a:pt x="71963" y="1203"/>
                  <a:pt x="72237" y="1203"/>
                </a:cubicBezTo>
                <a:cubicBezTo>
                  <a:pt x="72800" y="1203"/>
                  <a:pt x="73310" y="1318"/>
                  <a:pt x="73790" y="1519"/>
                </a:cubicBezTo>
                <a:cubicBezTo>
                  <a:pt x="73983" y="1592"/>
                  <a:pt x="74168" y="1690"/>
                  <a:pt x="74356" y="1793"/>
                </a:cubicBezTo>
                <a:cubicBezTo>
                  <a:pt x="75395" y="2373"/>
                  <a:pt x="76294" y="3302"/>
                  <a:pt x="77268" y="4119"/>
                </a:cubicBezTo>
                <a:cubicBezTo>
                  <a:pt x="78403" y="5072"/>
                  <a:pt x="79827" y="5572"/>
                  <a:pt x="81274" y="5572"/>
                </a:cubicBezTo>
                <a:cubicBezTo>
                  <a:pt x="82005" y="5572"/>
                  <a:pt x="82743" y="5444"/>
                  <a:pt x="83452" y="5182"/>
                </a:cubicBezTo>
                <a:cubicBezTo>
                  <a:pt x="84306" y="4863"/>
                  <a:pt x="84989" y="4321"/>
                  <a:pt x="85644" y="3725"/>
                </a:cubicBezTo>
                <a:cubicBezTo>
                  <a:pt x="86015" y="3391"/>
                  <a:pt x="86379" y="3042"/>
                  <a:pt x="86752" y="2707"/>
                </a:cubicBezTo>
                <a:cubicBezTo>
                  <a:pt x="87226" y="2291"/>
                  <a:pt x="87724" y="1913"/>
                  <a:pt x="88296" y="1622"/>
                </a:cubicBezTo>
                <a:cubicBezTo>
                  <a:pt x="88935" y="1306"/>
                  <a:pt x="89550" y="1170"/>
                  <a:pt x="90140" y="1170"/>
                </a:cubicBezTo>
                <a:cubicBezTo>
                  <a:pt x="91919" y="1170"/>
                  <a:pt x="93474" y="2404"/>
                  <a:pt x="94785" y="3643"/>
                </a:cubicBezTo>
                <a:cubicBezTo>
                  <a:pt x="96111" y="4886"/>
                  <a:pt x="97635" y="5550"/>
                  <a:pt x="99362" y="5550"/>
                </a:cubicBezTo>
                <a:cubicBezTo>
                  <a:pt x="99803" y="5550"/>
                  <a:pt x="100256" y="5507"/>
                  <a:pt x="100723" y="5419"/>
                </a:cubicBezTo>
                <a:cubicBezTo>
                  <a:pt x="102098" y="5168"/>
                  <a:pt x="103190" y="4239"/>
                  <a:pt x="104163" y="3309"/>
                </a:cubicBezTo>
                <a:cubicBezTo>
                  <a:pt x="105374" y="2157"/>
                  <a:pt x="106489" y="1317"/>
                  <a:pt x="108228" y="1244"/>
                </a:cubicBezTo>
                <a:lnTo>
                  <a:pt x="108228" y="1289"/>
                </a:lnTo>
                <a:cubicBezTo>
                  <a:pt x="110777" y="1355"/>
                  <a:pt x="111945" y="3190"/>
                  <a:pt x="113795" y="4558"/>
                </a:cubicBezTo>
                <a:cubicBezTo>
                  <a:pt x="114130" y="4811"/>
                  <a:pt x="114487" y="5011"/>
                  <a:pt x="114865" y="5168"/>
                </a:cubicBezTo>
                <a:cubicBezTo>
                  <a:pt x="115245" y="5330"/>
                  <a:pt x="115646" y="5450"/>
                  <a:pt x="116055" y="5525"/>
                </a:cubicBezTo>
                <a:cubicBezTo>
                  <a:pt x="116189" y="5546"/>
                  <a:pt x="116322" y="5569"/>
                  <a:pt x="116463" y="5583"/>
                </a:cubicBezTo>
                <a:cubicBezTo>
                  <a:pt x="116685" y="5609"/>
                  <a:pt x="116917" y="5623"/>
                  <a:pt x="117146" y="5623"/>
                </a:cubicBezTo>
                <a:cubicBezTo>
                  <a:pt x="117194" y="5623"/>
                  <a:pt x="117240" y="5622"/>
                  <a:pt x="117287" y="5621"/>
                </a:cubicBezTo>
                <a:cubicBezTo>
                  <a:pt x="118254" y="5605"/>
                  <a:pt x="119228" y="5375"/>
                  <a:pt x="120075" y="4952"/>
                </a:cubicBezTo>
                <a:cubicBezTo>
                  <a:pt x="122007" y="3992"/>
                  <a:pt x="122995" y="1934"/>
                  <a:pt x="125189" y="1392"/>
                </a:cubicBezTo>
                <a:cubicBezTo>
                  <a:pt x="125584" y="1296"/>
                  <a:pt x="125954" y="1251"/>
                  <a:pt x="126304" y="1251"/>
                </a:cubicBezTo>
                <a:cubicBezTo>
                  <a:pt x="126791" y="1251"/>
                  <a:pt x="127240" y="1337"/>
                  <a:pt x="127663" y="1488"/>
                </a:cubicBezTo>
                <a:cubicBezTo>
                  <a:pt x="127796" y="1540"/>
                  <a:pt x="127923" y="1592"/>
                  <a:pt x="128050" y="1652"/>
                </a:cubicBezTo>
                <a:cubicBezTo>
                  <a:pt x="128301" y="1763"/>
                  <a:pt x="128547" y="1904"/>
                  <a:pt x="128784" y="2061"/>
                </a:cubicBezTo>
                <a:cubicBezTo>
                  <a:pt x="128904" y="2136"/>
                  <a:pt x="129023" y="2216"/>
                  <a:pt x="129134" y="2305"/>
                </a:cubicBezTo>
                <a:cubicBezTo>
                  <a:pt x="129193" y="2343"/>
                  <a:pt x="129254" y="2387"/>
                  <a:pt x="129312" y="2432"/>
                </a:cubicBezTo>
                <a:cubicBezTo>
                  <a:pt x="130004" y="2960"/>
                  <a:pt x="130650" y="3591"/>
                  <a:pt x="131342" y="4171"/>
                </a:cubicBezTo>
                <a:cubicBezTo>
                  <a:pt x="131868" y="4617"/>
                  <a:pt x="132471" y="4966"/>
                  <a:pt x="133103" y="5212"/>
                </a:cubicBezTo>
                <a:cubicBezTo>
                  <a:pt x="133483" y="5353"/>
                  <a:pt x="133875" y="5464"/>
                  <a:pt x="134276" y="5532"/>
                </a:cubicBezTo>
                <a:cubicBezTo>
                  <a:pt x="134544" y="5576"/>
                  <a:pt x="134811" y="5605"/>
                  <a:pt x="135088" y="5614"/>
                </a:cubicBezTo>
                <a:cubicBezTo>
                  <a:pt x="135222" y="5621"/>
                  <a:pt x="135362" y="5621"/>
                  <a:pt x="135496" y="5621"/>
                </a:cubicBezTo>
                <a:cubicBezTo>
                  <a:pt x="135905" y="5614"/>
                  <a:pt x="136313" y="5560"/>
                  <a:pt x="136722" y="5471"/>
                </a:cubicBezTo>
                <a:cubicBezTo>
                  <a:pt x="136989" y="5405"/>
                  <a:pt x="137257" y="5330"/>
                  <a:pt x="137517" y="5234"/>
                </a:cubicBezTo>
                <a:cubicBezTo>
                  <a:pt x="139479" y="4506"/>
                  <a:pt x="140535" y="2582"/>
                  <a:pt x="142363" y="1674"/>
                </a:cubicBezTo>
                <a:cubicBezTo>
                  <a:pt x="142600" y="1556"/>
                  <a:pt x="142838" y="1467"/>
                  <a:pt x="143077" y="1392"/>
                </a:cubicBezTo>
                <a:cubicBezTo>
                  <a:pt x="143232" y="1347"/>
                  <a:pt x="143382" y="1310"/>
                  <a:pt x="143537" y="1280"/>
                </a:cubicBezTo>
                <a:cubicBezTo>
                  <a:pt x="143760" y="1239"/>
                  <a:pt x="143979" y="1221"/>
                  <a:pt x="144195" y="1221"/>
                </a:cubicBezTo>
                <a:cubicBezTo>
                  <a:pt x="144498" y="1221"/>
                  <a:pt x="144793" y="1257"/>
                  <a:pt x="145083" y="1317"/>
                </a:cubicBezTo>
                <a:cubicBezTo>
                  <a:pt x="145581" y="1429"/>
                  <a:pt x="146057" y="1629"/>
                  <a:pt x="146510" y="1882"/>
                </a:cubicBezTo>
                <a:cubicBezTo>
                  <a:pt x="146576" y="1920"/>
                  <a:pt x="146644" y="1957"/>
                  <a:pt x="146710" y="1993"/>
                </a:cubicBezTo>
                <a:cubicBezTo>
                  <a:pt x="146836" y="2075"/>
                  <a:pt x="146963" y="2157"/>
                  <a:pt x="147090" y="2239"/>
                </a:cubicBezTo>
                <a:cubicBezTo>
                  <a:pt x="147156" y="2284"/>
                  <a:pt x="147216" y="2328"/>
                  <a:pt x="147275" y="2366"/>
                </a:cubicBezTo>
                <a:cubicBezTo>
                  <a:pt x="147841" y="2767"/>
                  <a:pt x="148360" y="3227"/>
                  <a:pt x="148857" y="3696"/>
                </a:cubicBezTo>
                <a:cubicBezTo>
                  <a:pt x="149059" y="3889"/>
                  <a:pt x="149275" y="4067"/>
                  <a:pt x="149491" y="4231"/>
                </a:cubicBezTo>
                <a:cubicBezTo>
                  <a:pt x="149713" y="4401"/>
                  <a:pt x="149936" y="4551"/>
                  <a:pt x="150159" y="4692"/>
                </a:cubicBezTo>
                <a:cubicBezTo>
                  <a:pt x="150389" y="4825"/>
                  <a:pt x="150620" y="4945"/>
                  <a:pt x="150857" y="5056"/>
                </a:cubicBezTo>
                <a:cubicBezTo>
                  <a:pt x="151213" y="5212"/>
                  <a:pt x="151586" y="5337"/>
                  <a:pt x="151957" y="5427"/>
                </a:cubicBezTo>
                <a:cubicBezTo>
                  <a:pt x="152211" y="5494"/>
                  <a:pt x="152469" y="5539"/>
                  <a:pt x="152730" y="5560"/>
                </a:cubicBezTo>
                <a:cubicBezTo>
                  <a:pt x="152963" y="5587"/>
                  <a:pt x="153201" y="5600"/>
                  <a:pt x="153444" y="5600"/>
                </a:cubicBezTo>
                <a:cubicBezTo>
                  <a:pt x="153880" y="5600"/>
                  <a:pt x="154329" y="5557"/>
                  <a:pt x="154788" y="5471"/>
                </a:cubicBezTo>
                <a:cubicBezTo>
                  <a:pt x="156163" y="5212"/>
                  <a:pt x="157264" y="4290"/>
                  <a:pt x="158230" y="3361"/>
                </a:cubicBezTo>
                <a:cubicBezTo>
                  <a:pt x="159463" y="2187"/>
                  <a:pt x="160601" y="1333"/>
                  <a:pt x="162391" y="1289"/>
                </a:cubicBezTo>
                <a:cubicBezTo>
                  <a:pt x="164940" y="1355"/>
                  <a:pt x="166100" y="3190"/>
                  <a:pt x="167958" y="4558"/>
                </a:cubicBezTo>
                <a:cubicBezTo>
                  <a:pt x="168936" y="5283"/>
                  <a:pt x="170143" y="5624"/>
                  <a:pt x="171355" y="5624"/>
                </a:cubicBezTo>
                <a:cubicBezTo>
                  <a:pt x="172355" y="5624"/>
                  <a:pt x="173358" y="5392"/>
                  <a:pt x="174238" y="4952"/>
                </a:cubicBezTo>
                <a:cubicBezTo>
                  <a:pt x="176170" y="3992"/>
                  <a:pt x="177158" y="1934"/>
                  <a:pt x="179350" y="1392"/>
                </a:cubicBezTo>
                <a:cubicBezTo>
                  <a:pt x="179432" y="1369"/>
                  <a:pt x="179521" y="1355"/>
                  <a:pt x="179603" y="1333"/>
                </a:cubicBezTo>
                <a:cubicBezTo>
                  <a:pt x="179901" y="1276"/>
                  <a:pt x="180185" y="1249"/>
                  <a:pt x="180456" y="1249"/>
                </a:cubicBezTo>
                <a:cubicBezTo>
                  <a:pt x="181025" y="1249"/>
                  <a:pt x="181540" y="1366"/>
                  <a:pt x="182018" y="1563"/>
                </a:cubicBezTo>
                <a:cubicBezTo>
                  <a:pt x="182211" y="1645"/>
                  <a:pt x="182405" y="1742"/>
                  <a:pt x="182584" y="1838"/>
                </a:cubicBezTo>
                <a:cubicBezTo>
                  <a:pt x="183624" y="2425"/>
                  <a:pt x="184523" y="3347"/>
                  <a:pt x="185504" y="4171"/>
                </a:cubicBezTo>
                <a:cubicBezTo>
                  <a:pt x="186634" y="5123"/>
                  <a:pt x="188056" y="5620"/>
                  <a:pt x="189502" y="5620"/>
                </a:cubicBezTo>
                <a:cubicBezTo>
                  <a:pt x="190234" y="5620"/>
                  <a:pt x="190971" y="5493"/>
                  <a:pt x="191680" y="5234"/>
                </a:cubicBezTo>
                <a:cubicBezTo>
                  <a:pt x="192535" y="4915"/>
                  <a:pt x="193218" y="4372"/>
                  <a:pt x="193872" y="3777"/>
                </a:cubicBezTo>
                <a:cubicBezTo>
                  <a:pt x="194243" y="3443"/>
                  <a:pt x="194607" y="3086"/>
                  <a:pt x="194987" y="2760"/>
                </a:cubicBezTo>
                <a:cubicBezTo>
                  <a:pt x="195454" y="2343"/>
                  <a:pt x="195954" y="1957"/>
                  <a:pt x="196525" y="1674"/>
                </a:cubicBezTo>
                <a:cubicBezTo>
                  <a:pt x="197163" y="1358"/>
                  <a:pt x="197777" y="1222"/>
                  <a:pt x="198367" y="1222"/>
                </a:cubicBezTo>
                <a:cubicBezTo>
                  <a:pt x="200147" y="1222"/>
                  <a:pt x="201702" y="2457"/>
                  <a:pt x="203013" y="3696"/>
                </a:cubicBezTo>
                <a:cubicBezTo>
                  <a:pt x="204341" y="4934"/>
                  <a:pt x="205873" y="5601"/>
                  <a:pt x="207600" y="5601"/>
                </a:cubicBezTo>
                <a:cubicBezTo>
                  <a:pt x="208038" y="5601"/>
                  <a:pt x="208488" y="5558"/>
                  <a:pt x="208951" y="5471"/>
                </a:cubicBezTo>
                <a:cubicBezTo>
                  <a:pt x="210326" y="5212"/>
                  <a:pt x="211427" y="4290"/>
                  <a:pt x="212392" y="3361"/>
                </a:cubicBezTo>
                <a:cubicBezTo>
                  <a:pt x="213626" y="2187"/>
                  <a:pt x="214762" y="1333"/>
                  <a:pt x="216555" y="1289"/>
                </a:cubicBezTo>
                <a:lnTo>
                  <a:pt x="216555" y="85"/>
                </a:lnTo>
                <a:lnTo>
                  <a:pt x="216494" y="85"/>
                </a:lnTo>
                <a:cubicBezTo>
                  <a:pt x="215788" y="106"/>
                  <a:pt x="215163" y="233"/>
                  <a:pt x="214600" y="441"/>
                </a:cubicBezTo>
                <a:cubicBezTo>
                  <a:pt x="213893" y="700"/>
                  <a:pt x="213269" y="1080"/>
                  <a:pt x="212666" y="1540"/>
                </a:cubicBezTo>
                <a:cubicBezTo>
                  <a:pt x="212162" y="1927"/>
                  <a:pt x="211678" y="2366"/>
                  <a:pt x="211173" y="2840"/>
                </a:cubicBezTo>
                <a:cubicBezTo>
                  <a:pt x="210230" y="3732"/>
                  <a:pt x="209071" y="4267"/>
                  <a:pt x="207888" y="4380"/>
                </a:cubicBezTo>
                <a:cubicBezTo>
                  <a:pt x="207740" y="4387"/>
                  <a:pt x="207592" y="4394"/>
                  <a:pt x="207442" y="4394"/>
                </a:cubicBezTo>
                <a:cubicBezTo>
                  <a:pt x="206402" y="4394"/>
                  <a:pt x="205353" y="4053"/>
                  <a:pt x="204433" y="3317"/>
                </a:cubicBezTo>
                <a:cubicBezTo>
                  <a:pt x="202828" y="2047"/>
                  <a:pt x="201668" y="441"/>
                  <a:pt x="199468" y="151"/>
                </a:cubicBezTo>
                <a:cubicBezTo>
                  <a:pt x="199160" y="111"/>
                  <a:pt x="198863" y="92"/>
                  <a:pt x="198575" y="92"/>
                </a:cubicBezTo>
                <a:cubicBezTo>
                  <a:pt x="196624" y="92"/>
                  <a:pt x="195079" y="964"/>
                  <a:pt x="193635" y="2343"/>
                </a:cubicBezTo>
                <a:cubicBezTo>
                  <a:pt x="193121" y="2833"/>
                  <a:pt x="192572" y="3272"/>
                  <a:pt x="191992" y="3622"/>
                </a:cubicBezTo>
                <a:cubicBezTo>
                  <a:pt x="191605" y="3852"/>
                  <a:pt x="191204" y="4044"/>
                  <a:pt x="190788" y="4178"/>
                </a:cubicBezTo>
                <a:cubicBezTo>
                  <a:pt x="190318" y="4334"/>
                  <a:pt x="189831" y="4421"/>
                  <a:pt x="189332" y="4421"/>
                </a:cubicBezTo>
                <a:cubicBezTo>
                  <a:pt x="188594" y="4421"/>
                  <a:pt x="187830" y="4231"/>
                  <a:pt x="187050" y="3793"/>
                </a:cubicBezTo>
                <a:cubicBezTo>
                  <a:pt x="185452" y="2901"/>
                  <a:pt x="184501" y="1385"/>
                  <a:pt x="182880" y="589"/>
                </a:cubicBezTo>
                <a:cubicBezTo>
                  <a:pt x="182650" y="477"/>
                  <a:pt x="182405" y="381"/>
                  <a:pt x="182138" y="299"/>
                </a:cubicBezTo>
                <a:cubicBezTo>
                  <a:pt x="181592" y="130"/>
                  <a:pt x="181046" y="52"/>
                  <a:pt x="180508" y="52"/>
                </a:cubicBezTo>
                <a:cubicBezTo>
                  <a:pt x="178885" y="52"/>
                  <a:pt x="177338" y="763"/>
                  <a:pt x="176111" y="1845"/>
                </a:cubicBezTo>
                <a:cubicBezTo>
                  <a:pt x="175353" y="2514"/>
                  <a:pt x="174698" y="3258"/>
                  <a:pt x="173837" y="3793"/>
                </a:cubicBezTo>
                <a:cubicBezTo>
                  <a:pt x="173135" y="4230"/>
                  <a:pt x="172307" y="4420"/>
                  <a:pt x="171476" y="4420"/>
                </a:cubicBezTo>
                <a:cubicBezTo>
                  <a:pt x="170898" y="4420"/>
                  <a:pt x="170318" y="4328"/>
                  <a:pt x="169779" y="4164"/>
                </a:cubicBezTo>
                <a:cubicBezTo>
                  <a:pt x="168381" y="3732"/>
                  <a:pt x="167423" y="2432"/>
                  <a:pt x="166353" y="1533"/>
                </a:cubicBezTo>
                <a:cubicBezTo>
                  <a:pt x="165238" y="589"/>
                  <a:pt x="163938" y="143"/>
                  <a:pt x="162473" y="85"/>
                </a:cubicBezTo>
                <a:lnTo>
                  <a:pt x="162333" y="85"/>
                </a:lnTo>
                <a:cubicBezTo>
                  <a:pt x="160028" y="165"/>
                  <a:pt x="158608" y="1340"/>
                  <a:pt x="157010" y="2840"/>
                </a:cubicBezTo>
                <a:cubicBezTo>
                  <a:pt x="155951" y="3837"/>
                  <a:pt x="154625" y="4394"/>
                  <a:pt x="153291" y="4394"/>
                </a:cubicBezTo>
                <a:cubicBezTo>
                  <a:pt x="152248" y="4394"/>
                  <a:pt x="151200" y="4054"/>
                  <a:pt x="150270" y="3317"/>
                </a:cubicBezTo>
                <a:cubicBezTo>
                  <a:pt x="148665" y="2047"/>
                  <a:pt x="147505" y="441"/>
                  <a:pt x="145306" y="151"/>
                </a:cubicBezTo>
                <a:cubicBezTo>
                  <a:pt x="144999" y="111"/>
                  <a:pt x="144701" y="92"/>
                  <a:pt x="144413" y="92"/>
                </a:cubicBezTo>
                <a:cubicBezTo>
                  <a:pt x="142461" y="92"/>
                  <a:pt x="140916" y="964"/>
                  <a:pt x="139479" y="2343"/>
                </a:cubicBezTo>
                <a:cubicBezTo>
                  <a:pt x="138225" y="3536"/>
                  <a:pt x="136763" y="4421"/>
                  <a:pt x="135173" y="4421"/>
                </a:cubicBezTo>
                <a:cubicBezTo>
                  <a:pt x="134436" y="4421"/>
                  <a:pt x="133671" y="4231"/>
                  <a:pt x="132887" y="3793"/>
                </a:cubicBezTo>
                <a:cubicBezTo>
                  <a:pt x="131066" y="2767"/>
                  <a:pt x="130078" y="946"/>
                  <a:pt x="127975" y="299"/>
                </a:cubicBezTo>
                <a:cubicBezTo>
                  <a:pt x="127429" y="130"/>
                  <a:pt x="126883" y="52"/>
                  <a:pt x="126345" y="52"/>
                </a:cubicBezTo>
                <a:cubicBezTo>
                  <a:pt x="124723" y="52"/>
                  <a:pt x="123176" y="763"/>
                  <a:pt x="121948" y="1845"/>
                </a:cubicBezTo>
                <a:cubicBezTo>
                  <a:pt x="121666" y="2098"/>
                  <a:pt x="121399" y="2359"/>
                  <a:pt x="121122" y="2610"/>
                </a:cubicBezTo>
                <a:cubicBezTo>
                  <a:pt x="120944" y="2781"/>
                  <a:pt x="120758" y="2953"/>
                  <a:pt x="120573" y="3117"/>
                </a:cubicBezTo>
                <a:cubicBezTo>
                  <a:pt x="120387" y="3279"/>
                  <a:pt x="120195" y="3436"/>
                  <a:pt x="119986" y="3577"/>
                </a:cubicBezTo>
                <a:cubicBezTo>
                  <a:pt x="119890" y="3652"/>
                  <a:pt x="119784" y="3725"/>
                  <a:pt x="119674" y="3793"/>
                </a:cubicBezTo>
                <a:cubicBezTo>
                  <a:pt x="119599" y="3837"/>
                  <a:pt x="119526" y="3882"/>
                  <a:pt x="119451" y="3919"/>
                </a:cubicBezTo>
                <a:cubicBezTo>
                  <a:pt x="119369" y="3964"/>
                  <a:pt x="119294" y="4000"/>
                  <a:pt x="119214" y="4037"/>
                </a:cubicBezTo>
                <a:cubicBezTo>
                  <a:pt x="118975" y="4142"/>
                  <a:pt x="118723" y="4223"/>
                  <a:pt x="118470" y="4290"/>
                </a:cubicBezTo>
                <a:cubicBezTo>
                  <a:pt x="118299" y="4328"/>
                  <a:pt x="118127" y="4356"/>
                  <a:pt x="117956" y="4380"/>
                </a:cubicBezTo>
                <a:cubicBezTo>
                  <a:pt x="117778" y="4401"/>
                  <a:pt x="117608" y="4417"/>
                  <a:pt x="117430" y="4417"/>
                </a:cubicBezTo>
                <a:cubicBezTo>
                  <a:pt x="117385" y="4421"/>
                  <a:pt x="117341" y="4422"/>
                  <a:pt x="117297" y="4422"/>
                </a:cubicBezTo>
                <a:cubicBezTo>
                  <a:pt x="117253" y="4422"/>
                  <a:pt x="117211" y="4421"/>
                  <a:pt x="117170" y="4417"/>
                </a:cubicBezTo>
                <a:cubicBezTo>
                  <a:pt x="116991" y="4417"/>
                  <a:pt x="116813" y="4401"/>
                  <a:pt x="116642" y="4380"/>
                </a:cubicBezTo>
                <a:cubicBezTo>
                  <a:pt x="116292" y="4335"/>
                  <a:pt x="115950" y="4260"/>
                  <a:pt x="115616" y="4164"/>
                </a:cubicBezTo>
                <a:cubicBezTo>
                  <a:pt x="115445" y="4112"/>
                  <a:pt x="115274" y="4044"/>
                  <a:pt x="115111" y="3964"/>
                </a:cubicBezTo>
                <a:cubicBezTo>
                  <a:pt x="113980" y="3413"/>
                  <a:pt x="113126" y="2321"/>
                  <a:pt x="112190" y="1533"/>
                </a:cubicBezTo>
                <a:cubicBezTo>
                  <a:pt x="111476" y="932"/>
                  <a:pt x="110688" y="531"/>
                  <a:pt x="109834" y="308"/>
                </a:cubicBezTo>
                <a:cubicBezTo>
                  <a:pt x="109350" y="174"/>
                  <a:pt x="108845" y="106"/>
                  <a:pt x="108325" y="85"/>
                </a:cubicBezTo>
                <a:lnTo>
                  <a:pt x="108325" y="31"/>
                </a:lnTo>
                <a:lnTo>
                  <a:pt x="108266" y="31"/>
                </a:lnTo>
                <a:cubicBezTo>
                  <a:pt x="107559" y="54"/>
                  <a:pt x="106935" y="181"/>
                  <a:pt x="106363" y="388"/>
                </a:cubicBezTo>
                <a:cubicBezTo>
                  <a:pt x="105658" y="648"/>
                  <a:pt x="105034" y="1028"/>
                  <a:pt x="104431" y="1488"/>
                </a:cubicBezTo>
                <a:cubicBezTo>
                  <a:pt x="103933" y="1875"/>
                  <a:pt x="103443" y="2314"/>
                  <a:pt x="102945" y="2789"/>
                </a:cubicBezTo>
                <a:cubicBezTo>
                  <a:pt x="101993" y="3680"/>
                  <a:pt x="100842" y="4215"/>
                  <a:pt x="99653" y="4328"/>
                </a:cubicBezTo>
                <a:cubicBezTo>
                  <a:pt x="99549" y="4338"/>
                  <a:pt x="99442" y="4345"/>
                  <a:pt x="99333" y="4345"/>
                </a:cubicBezTo>
                <a:cubicBezTo>
                  <a:pt x="99293" y="4345"/>
                  <a:pt x="99254" y="4344"/>
                  <a:pt x="99214" y="4342"/>
                </a:cubicBezTo>
                <a:cubicBezTo>
                  <a:pt x="98174" y="4342"/>
                  <a:pt x="97125" y="4000"/>
                  <a:pt x="96196" y="3265"/>
                </a:cubicBezTo>
                <a:cubicBezTo>
                  <a:pt x="94600" y="1993"/>
                  <a:pt x="93440" y="388"/>
                  <a:pt x="91232" y="106"/>
                </a:cubicBezTo>
                <a:cubicBezTo>
                  <a:pt x="90920" y="65"/>
                  <a:pt x="90619" y="45"/>
                  <a:pt x="90326" y="45"/>
                </a:cubicBezTo>
                <a:cubicBezTo>
                  <a:pt x="88387" y="45"/>
                  <a:pt x="86846" y="916"/>
                  <a:pt x="85405" y="2291"/>
                </a:cubicBezTo>
                <a:cubicBezTo>
                  <a:pt x="84893" y="2781"/>
                  <a:pt x="84344" y="3220"/>
                  <a:pt x="83755" y="3570"/>
                </a:cubicBezTo>
                <a:cubicBezTo>
                  <a:pt x="83370" y="3800"/>
                  <a:pt x="82969" y="3992"/>
                  <a:pt x="82560" y="4126"/>
                </a:cubicBezTo>
                <a:cubicBezTo>
                  <a:pt x="82089" y="4282"/>
                  <a:pt x="81602" y="4370"/>
                  <a:pt x="81103" y="4370"/>
                </a:cubicBezTo>
                <a:cubicBezTo>
                  <a:pt x="80364" y="4370"/>
                  <a:pt x="79599" y="4179"/>
                  <a:pt x="78815" y="3741"/>
                </a:cubicBezTo>
                <a:cubicBezTo>
                  <a:pt x="77224" y="2849"/>
                  <a:pt x="76273" y="1340"/>
                  <a:pt x="74645" y="545"/>
                </a:cubicBezTo>
                <a:cubicBezTo>
                  <a:pt x="74414" y="425"/>
                  <a:pt x="74168" y="329"/>
                  <a:pt x="73910" y="247"/>
                </a:cubicBezTo>
                <a:cubicBezTo>
                  <a:pt x="73364" y="79"/>
                  <a:pt x="72818" y="1"/>
                  <a:pt x="72279" y="1"/>
                </a:cubicBezTo>
                <a:cubicBezTo>
                  <a:pt x="70654" y="1"/>
                  <a:pt x="69103" y="712"/>
                  <a:pt x="67874" y="1800"/>
                </a:cubicBezTo>
                <a:cubicBezTo>
                  <a:pt x="67123" y="2462"/>
                  <a:pt x="66470" y="3206"/>
                  <a:pt x="65607" y="3741"/>
                </a:cubicBezTo>
                <a:cubicBezTo>
                  <a:pt x="64902" y="4179"/>
                  <a:pt x="64075" y="4369"/>
                  <a:pt x="63245" y="4369"/>
                </a:cubicBezTo>
                <a:cubicBezTo>
                  <a:pt x="62668" y="4369"/>
                  <a:pt x="62089" y="4277"/>
                  <a:pt x="61549" y="4112"/>
                </a:cubicBezTo>
                <a:cubicBezTo>
                  <a:pt x="60145" y="3680"/>
                  <a:pt x="59195" y="2387"/>
                  <a:pt x="58125" y="1481"/>
                </a:cubicBezTo>
                <a:cubicBezTo>
                  <a:pt x="57001" y="538"/>
                  <a:pt x="55708" y="92"/>
                  <a:pt x="54245" y="40"/>
                </a:cubicBezTo>
                <a:cubicBezTo>
                  <a:pt x="54222" y="31"/>
                  <a:pt x="54192" y="31"/>
                  <a:pt x="54170" y="31"/>
                </a:cubicBezTo>
                <a:lnTo>
                  <a:pt x="54103" y="31"/>
                </a:lnTo>
                <a:cubicBezTo>
                  <a:pt x="51800" y="113"/>
                  <a:pt x="50380" y="1289"/>
                  <a:pt x="48782" y="2789"/>
                </a:cubicBezTo>
                <a:cubicBezTo>
                  <a:pt x="47718" y="3786"/>
                  <a:pt x="46389" y="4346"/>
                  <a:pt x="45054" y="4346"/>
                </a:cubicBezTo>
                <a:cubicBezTo>
                  <a:pt x="44012" y="4346"/>
                  <a:pt x="42967" y="4005"/>
                  <a:pt x="42042" y="3265"/>
                </a:cubicBezTo>
                <a:cubicBezTo>
                  <a:pt x="40436" y="1993"/>
                  <a:pt x="39277" y="388"/>
                  <a:pt x="37069" y="106"/>
                </a:cubicBezTo>
                <a:cubicBezTo>
                  <a:pt x="36757" y="65"/>
                  <a:pt x="36456" y="45"/>
                  <a:pt x="36163" y="45"/>
                </a:cubicBezTo>
                <a:cubicBezTo>
                  <a:pt x="34224" y="45"/>
                  <a:pt x="32683" y="916"/>
                  <a:pt x="31244" y="2291"/>
                </a:cubicBezTo>
                <a:cubicBezTo>
                  <a:pt x="29995" y="3484"/>
                  <a:pt x="28530" y="4369"/>
                  <a:pt x="26938" y="4369"/>
                </a:cubicBezTo>
                <a:cubicBezTo>
                  <a:pt x="26200" y="4369"/>
                  <a:pt x="25435" y="4179"/>
                  <a:pt x="24651" y="3741"/>
                </a:cubicBezTo>
                <a:cubicBezTo>
                  <a:pt x="22830" y="2723"/>
                  <a:pt x="21849" y="894"/>
                  <a:pt x="19747" y="247"/>
                </a:cubicBezTo>
                <a:cubicBezTo>
                  <a:pt x="19201" y="79"/>
                  <a:pt x="18655" y="1"/>
                  <a:pt x="181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4" name="Google Shape;254;p13"/>
          <p:cNvGrpSpPr/>
          <p:nvPr/>
        </p:nvGrpSpPr>
        <p:grpSpPr>
          <a:xfrm>
            <a:off x="8167700" y="4480125"/>
            <a:ext cx="893227" cy="610100"/>
            <a:chOff x="2969550" y="392000"/>
            <a:chExt cx="893227" cy="610100"/>
          </a:xfrm>
        </p:grpSpPr>
        <p:sp>
          <p:nvSpPr>
            <p:cNvPr id="255" name="Google Shape;255;p13"/>
            <p:cNvSpPr/>
            <p:nvPr/>
          </p:nvSpPr>
          <p:spPr>
            <a:xfrm rot="10800000" flipH="1">
              <a:off x="2969550"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256" name="Google Shape;256;p13"/>
            <p:cNvSpPr/>
            <p:nvPr/>
          </p:nvSpPr>
          <p:spPr>
            <a:xfrm rot="10800000" flipH="1">
              <a:off x="3248692"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257" name="Google Shape;257;p13"/>
            <p:cNvSpPr/>
            <p:nvPr/>
          </p:nvSpPr>
          <p:spPr>
            <a:xfrm rot="10800000" flipH="1">
              <a:off x="3527834"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258" name="Google Shape;258;p13"/>
            <p:cNvSpPr/>
            <p:nvPr/>
          </p:nvSpPr>
          <p:spPr>
            <a:xfrm rot="10800000" flipH="1">
              <a:off x="3806977"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259" name="Google Shape;259;p13"/>
            <p:cNvSpPr/>
            <p:nvPr/>
          </p:nvSpPr>
          <p:spPr>
            <a:xfrm rot="10800000" flipH="1">
              <a:off x="2969550"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260" name="Google Shape;260;p13"/>
            <p:cNvSpPr/>
            <p:nvPr/>
          </p:nvSpPr>
          <p:spPr>
            <a:xfrm rot="10800000" flipH="1">
              <a:off x="3248692"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261" name="Google Shape;261;p13"/>
            <p:cNvSpPr/>
            <p:nvPr/>
          </p:nvSpPr>
          <p:spPr>
            <a:xfrm rot="10800000" flipH="1">
              <a:off x="3527834"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262" name="Google Shape;262;p13"/>
            <p:cNvSpPr/>
            <p:nvPr/>
          </p:nvSpPr>
          <p:spPr>
            <a:xfrm rot="10800000" flipH="1">
              <a:off x="3806977"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263" name="Google Shape;263;p13"/>
            <p:cNvSpPr/>
            <p:nvPr/>
          </p:nvSpPr>
          <p:spPr>
            <a:xfrm rot="10800000" flipH="1">
              <a:off x="2969550"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264" name="Google Shape;264;p13"/>
            <p:cNvSpPr/>
            <p:nvPr/>
          </p:nvSpPr>
          <p:spPr>
            <a:xfrm rot="10800000" flipH="1">
              <a:off x="3248692"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265" name="Google Shape;265;p13"/>
            <p:cNvSpPr/>
            <p:nvPr/>
          </p:nvSpPr>
          <p:spPr>
            <a:xfrm rot="10800000" flipH="1">
              <a:off x="3527834"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266" name="Google Shape;266;p13"/>
            <p:cNvSpPr/>
            <p:nvPr/>
          </p:nvSpPr>
          <p:spPr>
            <a:xfrm rot="10800000" flipH="1">
              <a:off x="3806977"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267" name="Shape 267"/>
        <p:cNvGrpSpPr/>
        <p:nvPr/>
      </p:nvGrpSpPr>
      <p:grpSpPr>
        <a:xfrm>
          <a:off x="0" y="0"/>
          <a:ext cx="0" cy="0"/>
          <a:chOff x="0" y="0"/>
          <a:chExt cx="0" cy="0"/>
        </a:xfrm>
      </p:grpSpPr>
      <p:sp>
        <p:nvSpPr>
          <p:cNvPr id="268" name="Google Shape;268;p1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9" name="Google Shape;269;p14"/>
          <p:cNvSpPr/>
          <p:nvPr/>
        </p:nvSpPr>
        <p:spPr>
          <a:xfrm>
            <a:off x="-3" y="0"/>
            <a:ext cx="170400" cy="5143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grpSp>
        <p:nvGrpSpPr>
          <p:cNvPr id="270" name="Google Shape;270;p14"/>
          <p:cNvGrpSpPr/>
          <p:nvPr/>
        </p:nvGrpSpPr>
        <p:grpSpPr>
          <a:xfrm rot="5400000">
            <a:off x="411356" y="4588375"/>
            <a:ext cx="334942" cy="610100"/>
            <a:chOff x="376650" y="567400"/>
            <a:chExt cx="334942" cy="610100"/>
          </a:xfrm>
        </p:grpSpPr>
        <p:sp>
          <p:nvSpPr>
            <p:cNvPr id="271" name="Google Shape;271;p14"/>
            <p:cNvSpPr/>
            <p:nvPr/>
          </p:nvSpPr>
          <p:spPr>
            <a:xfrm rot="10800000" flipH="1">
              <a:off x="376650" y="567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272" name="Google Shape;272;p14"/>
            <p:cNvSpPr/>
            <p:nvPr/>
          </p:nvSpPr>
          <p:spPr>
            <a:xfrm rot="10800000" flipH="1">
              <a:off x="655792" y="567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273" name="Google Shape;273;p14"/>
            <p:cNvSpPr/>
            <p:nvPr/>
          </p:nvSpPr>
          <p:spPr>
            <a:xfrm rot="10800000" flipH="1">
              <a:off x="376650" y="8354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274" name="Google Shape;274;p14"/>
            <p:cNvSpPr/>
            <p:nvPr/>
          </p:nvSpPr>
          <p:spPr>
            <a:xfrm rot="10800000" flipH="1">
              <a:off x="655792" y="8354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275" name="Google Shape;275;p14"/>
            <p:cNvSpPr/>
            <p:nvPr/>
          </p:nvSpPr>
          <p:spPr>
            <a:xfrm rot="10800000" flipH="1">
              <a:off x="376650" y="1121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276" name="Google Shape;276;p14"/>
            <p:cNvSpPr/>
            <p:nvPr/>
          </p:nvSpPr>
          <p:spPr>
            <a:xfrm rot="10800000" flipH="1">
              <a:off x="655792" y="1121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grpSp>
      <p:grpSp>
        <p:nvGrpSpPr>
          <p:cNvPr id="277" name="Google Shape;277;p14"/>
          <p:cNvGrpSpPr/>
          <p:nvPr/>
        </p:nvGrpSpPr>
        <p:grpSpPr>
          <a:xfrm>
            <a:off x="8481088" y="246902"/>
            <a:ext cx="1110816" cy="1110816"/>
            <a:chOff x="-503525" y="921325"/>
            <a:chExt cx="1357800" cy="1357800"/>
          </a:xfrm>
        </p:grpSpPr>
        <p:cxnSp>
          <p:nvCxnSpPr>
            <p:cNvPr id="278" name="Google Shape;278;p14"/>
            <p:cNvCxnSpPr/>
            <p:nvPr/>
          </p:nvCxnSpPr>
          <p:spPr>
            <a:xfrm>
              <a:off x="175388" y="921325"/>
              <a:ext cx="0" cy="1357800"/>
            </a:xfrm>
            <a:prstGeom prst="straightConnector1">
              <a:avLst/>
            </a:prstGeom>
            <a:noFill/>
            <a:ln w="19050" cap="flat" cmpd="sng">
              <a:solidFill>
                <a:schemeClr val="dk2"/>
              </a:solidFill>
              <a:prstDash val="solid"/>
              <a:round/>
              <a:headEnd type="none" w="med" len="med"/>
              <a:tailEnd type="none" w="med" len="med"/>
            </a:ln>
          </p:spPr>
        </p:cxnSp>
        <p:cxnSp>
          <p:nvCxnSpPr>
            <p:cNvPr id="279" name="Google Shape;279;p14"/>
            <p:cNvCxnSpPr/>
            <p:nvPr/>
          </p:nvCxnSpPr>
          <p:spPr>
            <a:xfrm>
              <a:off x="-304676" y="1120174"/>
              <a:ext cx="960000" cy="960000"/>
            </a:xfrm>
            <a:prstGeom prst="straightConnector1">
              <a:avLst/>
            </a:prstGeom>
            <a:noFill/>
            <a:ln w="19050" cap="flat" cmpd="sng">
              <a:solidFill>
                <a:schemeClr val="dk2"/>
              </a:solidFill>
              <a:prstDash val="solid"/>
              <a:round/>
              <a:headEnd type="none" w="med" len="med"/>
              <a:tailEnd type="none" w="med" len="med"/>
            </a:ln>
          </p:spPr>
        </p:cxnSp>
        <p:cxnSp>
          <p:nvCxnSpPr>
            <p:cNvPr id="280" name="Google Shape;280;p14"/>
            <p:cNvCxnSpPr/>
            <p:nvPr/>
          </p:nvCxnSpPr>
          <p:spPr>
            <a:xfrm flipH="1">
              <a:off x="-304549" y="1120174"/>
              <a:ext cx="960000" cy="960000"/>
            </a:xfrm>
            <a:prstGeom prst="straightConnector1">
              <a:avLst/>
            </a:prstGeom>
            <a:noFill/>
            <a:ln w="19050" cap="flat" cmpd="sng">
              <a:solidFill>
                <a:schemeClr val="dk2"/>
              </a:solidFill>
              <a:prstDash val="solid"/>
              <a:round/>
              <a:headEnd type="none" w="med" len="med"/>
              <a:tailEnd type="none" w="med" len="med"/>
            </a:ln>
          </p:spPr>
        </p:cxnSp>
        <p:cxnSp>
          <p:nvCxnSpPr>
            <p:cNvPr id="281" name="Google Shape;281;p14"/>
            <p:cNvCxnSpPr/>
            <p:nvPr/>
          </p:nvCxnSpPr>
          <p:spPr>
            <a:xfrm>
              <a:off x="-503525" y="1600238"/>
              <a:ext cx="1357800" cy="0"/>
            </a:xfrm>
            <a:prstGeom prst="straightConnector1">
              <a:avLst/>
            </a:prstGeom>
            <a:noFill/>
            <a:ln w="19050" cap="flat" cmpd="sng">
              <a:solidFill>
                <a:schemeClr val="dk2"/>
              </a:solidFill>
              <a:prstDash val="solid"/>
              <a:round/>
              <a:headEnd type="none" w="med" len="med"/>
              <a:tailEnd type="none" w="med" len="med"/>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282" name="Shape 282"/>
        <p:cNvGrpSpPr/>
        <p:nvPr/>
      </p:nvGrpSpPr>
      <p:grpSpPr>
        <a:xfrm>
          <a:off x="0" y="0"/>
          <a:ext cx="0" cy="0"/>
          <a:chOff x="0" y="0"/>
          <a:chExt cx="0" cy="0"/>
        </a:xfrm>
      </p:grpSpPr>
      <p:sp>
        <p:nvSpPr>
          <p:cNvPr id="283" name="Google Shape;283;p1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4" name="Google Shape;284;p15"/>
          <p:cNvSpPr/>
          <p:nvPr/>
        </p:nvSpPr>
        <p:spPr>
          <a:xfrm>
            <a:off x="-3" y="0"/>
            <a:ext cx="170400" cy="5143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grpSp>
        <p:nvGrpSpPr>
          <p:cNvPr id="285" name="Google Shape;285;p15"/>
          <p:cNvGrpSpPr/>
          <p:nvPr/>
        </p:nvGrpSpPr>
        <p:grpSpPr>
          <a:xfrm>
            <a:off x="515525" y="71304"/>
            <a:ext cx="8328377" cy="5290118"/>
            <a:chOff x="515525" y="71304"/>
            <a:chExt cx="8328377" cy="5290118"/>
          </a:xfrm>
        </p:grpSpPr>
        <p:grpSp>
          <p:nvGrpSpPr>
            <p:cNvPr id="286" name="Google Shape;286;p15"/>
            <p:cNvGrpSpPr/>
            <p:nvPr/>
          </p:nvGrpSpPr>
          <p:grpSpPr>
            <a:xfrm>
              <a:off x="515525" y="4751322"/>
              <a:ext cx="893227" cy="610100"/>
              <a:chOff x="2969550" y="392000"/>
              <a:chExt cx="893227" cy="610100"/>
            </a:xfrm>
          </p:grpSpPr>
          <p:sp>
            <p:nvSpPr>
              <p:cNvPr id="287" name="Google Shape;287;p15"/>
              <p:cNvSpPr/>
              <p:nvPr/>
            </p:nvSpPr>
            <p:spPr>
              <a:xfrm rot="10800000" flipH="1">
                <a:off x="2969550"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288" name="Google Shape;288;p15"/>
              <p:cNvSpPr/>
              <p:nvPr/>
            </p:nvSpPr>
            <p:spPr>
              <a:xfrm rot="10800000" flipH="1">
                <a:off x="3248692"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289" name="Google Shape;289;p15"/>
              <p:cNvSpPr/>
              <p:nvPr/>
            </p:nvSpPr>
            <p:spPr>
              <a:xfrm rot="10800000" flipH="1">
                <a:off x="3527834"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290" name="Google Shape;290;p15"/>
              <p:cNvSpPr/>
              <p:nvPr/>
            </p:nvSpPr>
            <p:spPr>
              <a:xfrm rot="10800000" flipH="1">
                <a:off x="3806977"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291" name="Google Shape;291;p15"/>
              <p:cNvSpPr/>
              <p:nvPr/>
            </p:nvSpPr>
            <p:spPr>
              <a:xfrm rot="10800000" flipH="1">
                <a:off x="2969550"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292" name="Google Shape;292;p15"/>
              <p:cNvSpPr/>
              <p:nvPr/>
            </p:nvSpPr>
            <p:spPr>
              <a:xfrm rot="10800000" flipH="1">
                <a:off x="3248692"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293" name="Google Shape;293;p15"/>
              <p:cNvSpPr/>
              <p:nvPr/>
            </p:nvSpPr>
            <p:spPr>
              <a:xfrm rot="10800000" flipH="1">
                <a:off x="3527834"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294" name="Google Shape;294;p15"/>
              <p:cNvSpPr/>
              <p:nvPr/>
            </p:nvSpPr>
            <p:spPr>
              <a:xfrm rot="10800000" flipH="1">
                <a:off x="3806977"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295" name="Google Shape;295;p15"/>
              <p:cNvSpPr/>
              <p:nvPr/>
            </p:nvSpPr>
            <p:spPr>
              <a:xfrm rot="10800000" flipH="1">
                <a:off x="2969550"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296" name="Google Shape;296;p15"/>
              <p:cNvSpPr/>
              <p:nvPr/>
            </p:nvSpPr>
            <p:spPr>
              <a:xfrm rot="10800000" flipH="1">
                <a:off x="3248692"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297" name="Google Shape;297;p15"/>
              <p:cNvSpPr/>
              <p:nvPr/>
            </p:nvSpPr>
            <p:spPr>
              <a:xfrm rot="10800000" flipH="1">
                <a:off x="3527834"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298" name="Google Shape;298;p15"/>
              <p:cNvSpPr/>
              <p:nvPr/>
            </p:nvSpPr>
            <p:spPr>
              <a:xfrm rot="10800000" flipH="1">
                <a:off x="3806977"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grpSp>
        <p:grpSp>
          <p:nvGrpSpPr>
            <p:cNvPr id="299" name="Google Shape;299;p15"/>
            <p:cNvGrpSpPr/>
            <p:nvPr/>
          </p:nvGrpSpPr>
          <p:grpSpPr>
            <a:xfrm rot="5400000">
              <a:off x="8371381" y="-66275"/>
              <a:ext cx="334942" cy="610100"/>
              <a:chOff x="376650" y="567400"/>
              <a:chExt cx="334942" cy="610100"/>
            </a:xfrm>
          </p:grpSpPr>
          <p:sp>
            <p:nvSpPr>
              <p:cNvPr id="300" name="Google Shape;300;p15"/>
              <p:cNvSpPr/>
              <p:nvPr/>
            </p:nvSpPr>
            <p:spPr>
              <a:xfrm rot="10800000" flipH="1">
                <a:off x="376650" y="567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301" name="Google Shape;301;p15"/>
              <p:cNvSpPr/>
              <p:nvPr/>
            </p:nvSpPr>
            <p:spPr>
              <a:xfrm rot="10800000" flipH="1">
                <a:off x="655792" y="567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302" name="Google Shape;302;p15"/>
              <p:cNvSpPr/>
              <p:nvPr/>
            </p:nvSpPr>
            <p:spPr>
              <a:xfrm rot="10800000" flipH="1">
                <a:off x="376650" y="8354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303" name="Google Shape;303;p15"/>
              <p:cNvSpPr/>
              <p:nvPr/>
            </p:nvSpPr>
            <p:spPr>
              <a:xfrm rot="10800000" flipH="1">
                <a:off x="655792" y="8354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304" name="Google Shape;304;p15"/>
              <p:cNvSpPr/>
              <p:nvPr/>
            </p:nvSpPr>
            <p:spPr>
              <a:xfrm rot="10800000" flipH="1">
                <a:off x="376650" y="1121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305" name="Google Shape;305;p15"/>
              <p:cNvSpPr/>
              <p:nvPr/>
            </p:nvSpPr>
            <p:spPr>
              <a:xfrm rot="10800000" flipH="1">
                <a:off x="655792" y="1121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306" name="Shape 306"/>
        <p:cNvGrpSpPr/>
        <p:nvPr/>
      </p:nvGrpSpPr>
      <p:grpSpPr>
        <a:xfrm>
          <a:off x="0" y="0"/>
          <a:ext cx="0" cy="0"/>
          <a:chOff x="0" y="0"/>
          <a:chExt cx="0" cy="0"/>
        </a:xfrm>
      </p:grpSpPr>
      <p:sp>
        <p:nvSpPr>
          <p:cNvPr id="307" name="Google Shape;307;p16"/>
          <p:cNvSpPr txBox="1"/>
          <p:nvPr>
            <p:ph type="title"/>
          </p:nvPr>
        </p:nvSpPr>
        <p:spPr>
          <a:xfrm>
            <a:off x="4590600" y="3454175"/>
            <a:ext cx="3834300" cy="6054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308" name="Google Shape;308;p16"/>
          <p:cNvSpPr txBox="1"/>
          <p:nvPr>
            <p:ph type="subTitle" idx="1"/>
          </p:nvPr>
        </p:nvSpPr>
        <p:spPr>
          <a:xfrm>
            <a:off x="4590750" y="1218075"/>
            <a:ext cx="3834300" cy="2110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000"/>
              <a:buNone/>
              <a:defRPr sz="22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p:txBody>
      </p:sp>
      <p:sp>
        <p:nvSpPr>
          <p:cNvPr id="309" name="Google Shape;309;p16"/>
          <p:cNvSpPr/>
          <p:nvPr/>
        </p:nvSpPr>
        <p:spPr>
          <a:xfrm>
            <a:off x="-3" y="0"/>
            <a:ext cx="170400" cy="5143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sp>
        <p:nvSpPr>
          <p:cNvPr id="310" name="Google Shape;310;p16"/>
          <p:cNvSpPr/>
          <p:nvPr>
            <p:ph type="pic" idx="2"/>
          </p:nvPr>
        </p:nvSpPr>
        <p:spPr>
          <a:xfrm>
            <a:off x="713225" y="539500"/>
            <a:ext cx="3612000" cy="4064400"/>
          </a:xfrm>
          <a:prstGeom prst="round2DiagRect">
            <a:avLst>
              <a:gd name="adj1" fmla="val 16667"/>
              <a:gd name="adj2" fmla="val 0"/>
            </a:avLst>
          </a:prstGeom>
          <a:noFill/>
          <a:ln>
            <a:noFill/>
          </a:ln>
        </p:spPr>
      </p:sp>
      <p:grpSp>
        <p:nvGrpSpPr>
          <p:cNvPr id="311" name="Google Shape;311;p16"/>
          <p:cNvGrpSpPr/>
          <p:nvPr/>
        </p:nvGrpSpPr>
        <p:grpSpPr>
          <a:xfrm>
            <a:off x="6920753" y="246902"/>
            <a:ext cx="4231485" cy="4689248"/>
            <a:chOff x="6920753" y="246902"/>
            <a:chExt cx="4231485" cy="4689248"/>
          </a:xfrm>
        </p:grpSpPr>
        <p:sp>
          <p:nvSpPr>
            <p:cNvPr id="312" name="Google Shape;312;p16"/>
            <p:cNvSpPr/>
            <p:nvPr/>
          </p:nvSpPr>
          <p:spPr>
            <a:xfrm rot="10800000" flipH="1">
              <a:off x="6920753" y="4843577"/>
              <a:ext cx="4231485" cy="92573"/>
            </a:xfrm>
            <a:custGeom>
              <a:avLst/>
              <a:gdLst/>
              <a:ahLst/>
              <a:cxnLst/>
              <a:rect l="l" t="t" r="r" b="b"/>
              <a:pathLst>
                <a:path w="216555" h="5625" extrusionOk="0">
                  <a:moveTo>
                    <a:pt x="18117" y="1"/>
                  </a:moveTo>
                  <a:cubicBezTo>
                    <a:pt x="16492" y="1"/>
                    <a:pt x="14940" y="712"/>
                    <a:pt x="13713" y="1800"/>
                  </a:cubicBezTo>
                  <a:cubicBezTo>
                    <a:pt x="13429" y="2047"/>
                    <a:pt x="13161" y="2305"/>
                    <a:pt x="12894" y="2558"/>
                  </a:cubicBezTo>
                  <a:cubicBezTo>
                    <a:pt x="12708" y="2730"/>
                    <a:pt x="12530" y="2901"/>
                    <a:pt x="12344" y="3063"/>
                  </a:cubicBezTo>
                  <a:cubicBezTo>
                    <a:pt x="12152" y="3227"/>
                    <a:pt x="11957" y="3384"/>
                    <a:pt x="11758" y="3532"/>
                  </a:cubicBezTo>
                  <a:cubicBezTo>
                    <a:pt x="11652" y="3598"/>
                    <a:pt x="11549" y="3673"/>
                    <a:pt x="11446" y="3741"/>
                  </a:cubicBezTo>
                  <a:cubicBezTo>
                    <a:pt x="11371" y="3786"/>
                    <a:pt x="11296" y="3830"/>
                    <a:pt x="11215" y="3875"/>
                  </a:cubicBezTo>
                  <a:cubicBezTo>
                    <a:pt x="11141" y="3910"/>
                    <a:pt x="11058" y="3948"/>
                    <a:pt x="10984" y="3985"/>
                  </a:cubicBezTo>
                  <a:cubicBezTo>
                    <a:pt x="10739" y="4089"/>
                    <a:pt x="10493" y="4178"/>
                    <a:pt x="10242" y="4239"/>
                  </a:cubicBezTo>
                  <a:cubicBezTo>
                    <a:pt x="10070" y="4276"/>
                    <a:pt x="9899" y="4305"/>
                    <a:pt x="9721" y="4328"/>
                  </a:cubicBezTo>
                  <a:cubicBezTo>
                    <a:pt x="9550" y="4349"/>
                    <a:pt x="9371" y="4365"/>
                    <a:pt x="9200" y="4365"/>
                  </a:cubicBezTo>
                  <a:cubicBezTo>
                    <a:pt x="9155" y="4369"/>
                    <a:pt x="9111" y="4371"/>
                    <a:pt x="9066" y="4371"/>
                  </a:cubicBezTo>
                  <a:cubicBezTo>
                    <a:pt x="9022" y="4371"/>
                    <a:pt x="8977" y="4369"/>
                    <a:pt x="8932" y="4365"/>
                  </a:cubicBezTo>
                  <a:cubicBezTo>
                    <a:pt x="8763" y="4365"/>
                    <a:pt x="8585" y="4349"/>
                    <a:pt x="8413" y="4328"/>
                  </a:cubicBezTo>
                  <a:cubicBezTo>
                    <a:pt x="8064" y="4283"/>
                    <a:pt x="7714" y="4215"/>
                    <a:pt x="7388" y="4112"/>
                  </a:cubicBezTo>
                  <a:cubicBezTo>
                    <a:pt x="7217" y="4060"/>
                    <a:pt x="7045" y="3992"/>
                    <a:pt x="6881" y="3910"/>
                  </a:cubicBezTo>
                  <a:cubicBezTo>
                    <a:pt x="5745" y="3361"/>
                    <a:pt x="4898" y="2270"/>
                    <a:pt x="3961" y="1481"/>
                  </a:cubicBezTo>
                  <a:cubicBezTo>
                    <a:pt x="3248" y="878"/>
                    <a:pt x="2460" y="477"/>
                    <a:pt x="1605" y="254"/>
                  </a:cubicBezTo>
                  <a:cubicBezTo>
                    <a:pt x="1122" y="120"/>
                    <a:pt x="610" y="54"/>
                    <a:pt x="82" y="40"/>
                  </a:cubicBezTo>
                  <a:cubicBezTo>
                    <a:pt x="59" y="31"/>
                    <a:pt x="30" y="31"/>
                    <a:pt x="7" y="31"/>
                  </a:cubicBezTo>
                  <a:lnTo>
                    <a:pt x="0" y="31"/>
                  </a:lnTo>
                  <a:lnTo>
                    <a:pt x="0" y="1235"/>
                  </a:lnTo>
                  <a:cubicBezTo>
                    <a:pt x="2542" y="1303"/>
                    <a:pt x="3708" y="3138"/>
                    <a:pt x="5560" y="4513"/>
                  </a:cubicBezTo>
                  <a:cubicBezTo>
                    <a:pt x="5893" y="4758"/>
                    <a:pt x="6257" y="4959"/>
                    <a:pt x="6637" y="5123"/>
                  </a:cubicBezTo>
                  <a:cubicBezTo>
                    <a:pt x="7015" y="5278"/>
                    <a:pt x="7416" y="5398"/>
                    <a:pt x="7818" y="5471"/>
                  </a:cubicBezTo>
                  <a:cubicBezTo>
                    <a:pt x="7951" y="5494"/>
                    <a:pt x="8094" y="5516"/>
                    <a:pt x="8228" y="5532"/>
                  </a:cubicBezTo>
                  <a:cubicBezTo>
                    <a:pt x="8459" y="5556"/>
                    <a:pt x="8689" y="5571"/>
                    <a:pt x="8925" y="5571"/>
                  </a:cubicBezTo>
                  <a:cubicBezTo>
                    <a:pt x="8969" y="5571"/>
                    <a:pt x="9014" y="5570"/>
                    <a:pt x="9059" y="5569"/>
                  </a:cubicBezTo>
                  <a:cubicBezTo>
                    <a:pt x="10026" y="5553"/>
                    <a:pt x="10992" y="5323"/>
                    <a:pt x="11847" y="4900"/>
                  </a:cubicBezTo>
                  <a:cubicBezTo>
                    <a:pt x="13771" y="3948"/>
                    <a:pt x="14760" y="1882"/>
                    <a:pt x="16959" y="1340"/>
                  </a:cubicBezTo>
                  <a:cubicBezTo>
                    <a:pt x="17350" y="1245"/>
                    <a:pt x="17717" y="1202"/>
                    <a:pt x="18065" y="1202"/>
                  </a:cubicBezTo>
                  <a:cubicBezTo>
                    <a:pt x="18556" y="1202"/>
                    <a:pt x="19008" y="1288"/>
                    <a:pt x="19434" y="1437"/>
                  </a:cubicBezTo>
                  <a:cubicBezTo>
                    <a:pt x="19561" y="1488"/>
                    <a:pt x="19695" y="1540"/>
                    <a:pt x="19821" y="1601"/>
                  </a:cubicBezTo>
                  <a:cubicBezTo>
                    <a:pt x="20073" y="1718"/>
                    <a:pt x="20319" y="1852"/>
                    <a:pt x="20556" y="2009"/>
                  </a:cubicBezTo>
                  <a:cubicBezTo>
                    <a:pt x="20676" y="2091"/>
                    <a:pt x="20793" y="2164"/>
                    <a:pt x="20906" y="2253"/>
                  </a:cubicBezTo>
                  <a:cubicBezTo>
                    <a:pt x="20965" y="2298"/>
                    <a:pt x="21025" y="2336"/>
                    <a:pt x="21077" y="2380"/>
                  </a:cubicBezTo>
                  <a:cubicBezTo>
                    <a:pt x="21767" y="2908"/>
                    <a:pt x="22422" y="3539"/>
                    <a:pt x="23105" y="4119"/>
                  </a:cubicBezTo>
                  <a:cubicBezTo>
                    <a:pt x="23640" y="4565"/>
                    <a:pt x="24236" y="4915"/>
                    <a:pt x="24874" y="5159"/>
                  </a:cubicBezTo>
                  <a:cubicBezTo>
                    <a:pt x="25253" y="5302"/>
                    <a:pt x="25647" y="5412"/>
                    <a:pt x="26048" y="5480"/>
                  </a:cubicBezTo>
                  <a:cubicBezTo>
                    <a:pt x="26316" y="5525"/>
                    <a:pt x="26583" y="5553"/>
                    <a:pt x="26858" y="5569"/>
                  </a:cubicBezTo>
                  <a:lnTo>
                    <a:pt x="27268" y="5569"/>
                  </a:lnTo>
                  <a:cubicBezTo>
                    <a:pt x="27676" y="5560"/>
                    <a:pt x="28085" y="5509"/>
                    <a:pt x="28486" y="5419"/>
                  </a:cubicBezTo>
                  <a:cubicBezTo>
                    <a:pt x="28754" y="5361"/>
                    <a:pt x="29028" y="5278"/>
                    <a:pt x="29289" y="5182"/>
                  </a:cubicBezTo>
                  <a:cubicBezTo>
                    <a:pt x="31244" y="4462"/>
                    <a:pt x="32307" y="2537"/>
                    <a:pt x="34135" y="1622"/>
                  </a:cubicBezTo>
                  <a:cubicBezTo>
                    <a:pt x="34372" y="1503"/>
                    <a:pt x="34609" y="1413"/>
                    <a:pt x="34839" y="1340"/>
                  </a:cubicBezTo>
                  <a:cubicBezTo>
                    <a:pt x="34996" y="1296"/>
                    <a:pt x="35152" y="1258"/>
                    <a:pt x="35309" y="1228"/>
                  </a:cubicBezTo>
                  <a:cubicBezTo>
                    <a:pt x="35531" y="1191"/>
                    <a:pt x="35750" y="1173"/>
                    <a:pt x="35965" y="1173"/>
                  </a:cubicBezTo>
                  <a:cubicBezTo>
                    <a:pt x="36267" y="1173"/>
                    <a:pt x="36563" y="1208"/>
                    <a:pt x="36855" y="1273"/>
                  </a:cubicBezTo>
                  <a:cubicBezTo>
                    <a:pt x="37345" y="1378"/>
                    <a:pt x="37827" y="1577"/>
                    <a:pt x="38282" y="1831"/>
                  </a:cubicBezTo>
                  <a:cubicBezTo>
                    <a:pt x="38348" y="1868"/>
                    <a:pt x="38416" y="1904"/>
                    <a:pt x="38474" y="1941"/>
                  </a:cubicBezTo>
                  <a:cubicBezTo>
                    <a:pt x="38608" y="2023"/>
                    <a:pt x="38735" y="2105"/>
                    <a:pt x="38862" y="2187"/>
                  </a:cubicBezTo>
                  <a:cubicBezTo>
                    <a:pt x="38920" y="2232"/>
                    <a:pt x="38986" y="2277"/>
                    <a:pt x="39047" y="2321"/>
                  </a:cubicBezTo>
                  <a:cubicBezTo>
                    <a:pt x="39604" y="2715"/>
                    <a:pt x="40131" y="3176"/>
                    <a:pt x="40622" y="3643"/>
                  </a:cubicBezTo>
                  <a:cubicBezTo>
                    <a:pt x="40831" y="3837"/>
                    <a:pt x="41046" y="4016"/>
                    <a:pt x="41261" y="4187"/>
                  </a:cubicBezTo>
                  <a:cubicBezTo>
                    <a:pt x="41476" y="4349"/>
                    <a:pt x="41699" y="4499"/>
                    <a:pt x="41929" y="4640"/>
                  </a:cubicBezTo>
                  <a:cubicBezTo>
                    <a:pt x="42161" y="4774"/>
                    <a:pt x="42391" y="4900"/>
                    <a:pt x="42629" y="5004"/>
                  </a:cubicBezTo>
                  <a:cubicBezTo>
                    <a:pt x="42985" y="5168"/>
                    <a:pt x="43349" y="5286"/>
                    <a:pt x="43729" y="5382"/>
                  </a:cubicBezTo>
                  <a:cubicBezTo>
                    <a:pt x="43981" y="5443"/>
                    <a:pt x="44241" y="5487"/>
                    <a:pt x="44501" y="5516"/>
                  </a:cubicBezTo>
                  <a:cubicBezTo>
                    <a:pt x="44725" y="5539"/>
                    <a:pt x="44953" y="5551"/>
                    <a:pt x="45184" y="5551"/>
                  </a:cubicBezTo>
                  <a:cubicBezTo>
                    <a:pt x="45628" y="5551"/>
                    <a:pt x="46086" y="5507"/>
                    <a:pt x="46560" y="5419"/>
                  </a:cubicBezTo>
                  <a:cubicBezTo>
                    <a:pt x="47935" y="5168"/>
                    <a:pt x="49028" y="4239"/>
                    <a:pt x="50000" y="3309"/>
                  </a:cubicBezTo>
                  <a:cubicBezTo>
                    <a:pt x="51235" y="2136"/>
                    <a:pt x="52364" y="1280"/>
                    <a:pt x="54163" y="1235"/>
                  </a:cubicBezTo>
                  <a:cubicBezTo>
                    <a:pt x="56705" y="1303"/>
                    <a:pt x="57871" y="3138"/>
                    <a:pt x="59721" y="4513"/>
                  </a:cubicBezTo>
                  <a:cubicBezTo>
                    <a:pt x="60697" y="5233"/>
                    <a:pt x="61906" y="5572"/>
                    <a:pt x="63119" y="5572"/>
                  </a:cubicBezTo>
                  <a:cubicBezTo>
                    <a:pt x="64122" y="5572"/>
                    <a:pt x="65128" y="5340"/>
                    <a:pt x="66008" y="4900"/>
                  </a:cubicBezTo>
                  <a:cubicBezTo>
                    <a:pt x="67935" y="3948"/>
                    <a:pt x="68923" y="1882"/>
                    <a:pt x="71122" y="1340"/>
                  </a:cubicBezTo>
                  <a:cubicBezTo>
                    <a:pt x="71204" y="1317"/>
                    <a:pt x="71293" y="1303"/>
                    <a:pt x="71375" y="1289"/>
                  </a:cubicBezTo>
                  <a:cubicBezTo>
                    <a:pt x="71677" y="1230"/>
                    <a:pt x="71963" y="1203"/>
                    <a:pt x="72237" y="1203"/>
                  </a:cubicBezTo>
                  <a:cubicBezTo>
                    <a:pt x="72800" y="1203"/>
                    <a:pt x="73310" y="1318"/>
                    <a:pt x="73790" y="1519"/>
                  </a:cubicBezTo>
                  <a:cubicBezTo>
                    <a:pt x="73983" y="1592"/>
                    <a:pt x="74168" y="1690"/>
                    <a:pt x="74356" y="1793"/>
                  </a:cubicBezTo>
                  <a:cubicBezTo>
                    <a:pt x="75395" y="2373"/>
                    <a:pt x="76294" y="3302"/>
                    <a:pt x="77268" y="4119"/>
                  </a:cubicBezTo>
                  <a:cubicBezTo>
                    <a:pt x="78403" y="5072"/>
                    <a:pt x="79827" y="5572"/>
                    <a:pt x="81274" y="5572"/>
                  </a:cubicBezTo>
                  <a:cubicBezTo>
                    <a:pt x="82005" y="5572"/>
                    <a:pt x="82743" y="5444"/>
                    <a:pt x="83452" y="5182"/>
                  </a:cubicBezTo>
                  <a:cubicBezTo>
                    <a:pt x="84306" y="4863"/>
                    <a:pt x="84989" y="4321"/>
                    <a:pt x="85644" y="3725"/>
                  </a:cubicBezTo>
                  <a:cubicBezTo>
                    <a:pt x="86015" y="3391"/>
                    <a:pt x="86379" y="3042"/>
                    <a:pt x="86752" y="2707"/>
                  </a:cubicBezTo>
                  <a:cubicBezTo>
                    <a:pt x="87226" y="2291"/>
                    <a:pt x="87724" y="1913"/>
                    <a:pt x="88296" y="1622"/>
                  </a:cubicBezTo>
                  <a:cubicBezTo>
                    <a:pt x="88935" y="1306"/>
                    <a:pt x="89550" y="1170"/>
                    <a:pt x="90140" y="1170"/>
                  </a:cubicBezTo>
                  <a:cubicBezTo>
                    <a:pt x="91919" y="1170"/>
                    <a:pt x="93474" y="2404"/>
                    <a:pt x="94785" y="3643"/>
                  </a:cubicBezTo>
                  <a:cubicBezTo>
                    <a:pt x="96111" y="4886"/>
                    <a:pt x="97635" y="5550"/>
                    <a:pt x="99362" y="5550"/>
                  </a:cubicBezTo>
                  <a:cubicBezTo>
                    <a:pt x="99803" y="5550"/>
                    <a:pt x="100256" y="5507"/>
                    <a:pt x="100723" y="5419"/>
                  </a:cubicBezTo>
                  <a:cubicBezTo>
                    <a:pt x="102098" y="5168"/>
                    <a:pt x="103190" y="4239"/>
                    <a:pt x="104163" y="3309"/>
                  </a:cubicBezTo>
                  <a:cubicBezTo>
                    <a:pt x="105374" y="2157"/>
                    <a:pt x="106489" y="1317"/>
                    <a:pt x="108228" y="1244"/>
                  </a:cubicBezTo>
                  <a:lnTo>
                    <a:pt x="108228" y="1289"/>
                  </a:lnTo>
                  <a:cubicBezTo>
                    <a:pt x="110777" y="1355"/>
                    <a:pt x="111945" y="3190"/>
                    <a:pt x="113795" y="4558"/>
                  </a:cubicBezTo>
                  <a:cubicBezTo>
                    <a:pt x="114130" y="4811"/>
                    <a:pt x="114487" y="5011"/>
                    <a:pt x="114865" y="5168"/>
                  </a:cubicBezTo>
                  <a:cubicBezTo>
                    <a:pt x="115245" y="5330"/>
                    <a:pt x="115646" y="5450"/>
                    <a:pt x="116055" y="5525"/>
                  </a:cubicBezTo>
                  <a:cubicBezTo>
                    <a:pt x="116189" y="5546"/>
                    <a:pt x="116322" y="5569"/>
                    <a:pt x="116463" y="5583"/>
                  </a:cubicBezTo>
                  <a:cubicBezTo>
                    <a:pt x="116685" y="5609"/>
                    <a:pt x="116917" y="5623"/>
                    <a:pt x="117146" y="5623"/>
                  </a:cubicBezTo>
                  <a:cubicBezTo>
                    <a:pt x="117194" y="5623"/>
                    <a:pt x="117240" y="5622"/>
                    <a:pt x="117287" y="5621"/>
                  </a:cubicBezTo>
                  <a:cubicBezTo>
                    <a:pt x="118254" y="5605"/>
                    <a:pt x="119228" y="5375"/>
                    <a:pt x="120075" y="4952"/>
                  </a:cubicBezTo>
                  <a:cubicBezTo>
                    <a:pt x="122007" y="3992"/>
                    <a:pt x="122995" y="1934"/>
                    <a:pt x="125189" y="1392"/>
                  </a:cubicBezTo>
                  <a:cubicBezTo>
                    <a:pt x="125584" y="1296"/>
                    <a:pt x="125954" y="1251"/>
                    <a:pt x="126304" y="1251"/>
                  </a:cubicBezTo>
                  <a:cubicBezTo>
                    <a:pt x="126791" y="1251"/>
                    <a:pt x="127240" y="1337"/>
                    <a:pt x="127663" y="1488"/>
                  </a:cubicBezTo>
                  <a:cubicBezTo>
                    <a:pt x="127796" y="1540"/>
                    <a:pt x="127923" y="1592"/>
                    <a:pt x="128050" y="1652"/>
                  </a:cubicBezTo>
                  <a:cubicBezTo>
                    <a:pt x="128301" y="1763"/>
                    <a:pt x="128547" y="1904"/>
                    <a:pt x="128784" y="2061"/>
                  </a:cubicBezTo>
                  <a:cubicBezTo>
                    <a:pt x="128904" y="2136"/>
                    <a:pt x="129023" y="2216"/>
                    <a:pt x="129134" y="2305"/>
                  </a:cubicBezTo>
                  <a:cubicBezTo>
                    <a:pt x="129193" y="2343"/>
                    <a:pt x="129254" y="2387"/>
                    <a:pt x="129312" y="2432"/>
                  </a:cubicBezTo>
                  <a:cubicBezTo>
                    <a:pt x="130004" y="2960"/>
                    <a:pt x="130650" y="3591"/>
                    <a:pt x="131342" y="4171"/>
                  </a:cubicBezTo>
                  <a:cubicBezTo>
                    <a:pt x="131868" y="4617"/>
                    <a:pt x="132471" y="4966"/>
                    <a:pt x="133103" y="5212"/>
                  </a:cubicBezTo>
                  <a:cubicBezTo>
                    <a:pt x="133483" y="5353"/>
                    <a:pt x="133875" y="5464"/>
                    <a:pt x="134276" y="5532"/>
                  </a:cubicBezTo>
                  <a:cubicBezTo>
                    <a:pt x="134544" y="5576"/>
                    <a:pt x="134811" y="5605"/>
                    <a:pt x="135088" y="5614"/>
                  </a:cubicBezTo>
                  <a:cubicBezTo>
                    <a:pt x="135222" y="5621"/>
                    <a:pt x="135362" y="5621"/>
                    <a:pt x="135496" y="5621"/>
                  </a:cubicBezTo>
                  <a:cubicBezTo>
                    <a:pt x="135905" y="5614"/>
                    <a:pt x="136313" y="5560"/>
                    <a:pt x="136722" y="5471"/>
                  </a:cubicBezTo>
                  <a:cubicBezTo>
                    <a:pt x="136989" y="5405"/>
                    <a:pt x="137257" y="5330"/>
                    <a:pt x="137517" y="5234"/>
                  </a:cubicBezTo>
                  <a:cubicBezTo>
                    <a:pt x="139479" y="4506"/>
                    <a:pt x="140535" y="2582"/>
                    <a:pt x="142363" y="1674"/>
                  </a:cubicBezTo>
                  <a:cubicBezTo>
                    <a:pt x="142600" y="1556"/>
                    <a:pt x="142838" y="1467"/>
                    <a:pt x="143077" y="1392"/>
                  </a:cubicBezTo>
                  <a:cubicBezTo>
                    <a:pt x="143232" y="1347"/>
                    <a:pt x="143382" y="1310"/>
                    <a:pt x="143537" y="1280"/>
                  </a:cubicBezTo>
                  <a:cubicBezTo>
                    <a:pt x="143760" y="1239"/>
                    <a:pt x="143979" y="1221"/>
                    <a:pt x="144195" y="1221"/>
                  </a:cubicBezTo>
                  <a:cubicBezTo>
                    <a:pt x="144498" y="1221"/>
                    <a:pt x="144793" y="1257"/>
                    <a:pt x="145083" y="1317"/>
                  </a:cubicBezTo>
                  <a:cubicBezTo>
                    <a:pt x="145581" y="1429"/>
                    <a:pt x="146057" y="1629"/>
                    <a:pt x="146510" y="1882"/>
                  </a:cubicBezTo>
                  <a:cubicBezTo>
                    <a:pt x="146576" y="1920"/>
                    <a:pt x="146644" y="1957"/>
                    <a:pt x="146710" y="1993"/>
                  </a:cubicBezTo>
                  <a:cubicBezTo>
                    <a:pt x="146836" y="2075"/>
                    <a:pt x="146963" y="2157"/>
                    <a:pt x="147090" y="2239"/>
                  </a:cubicBezTo>
                  <a:cubicBezTo>
                    <a:pt x="147156" y="2284"/>
                    <a:pt x="147216" y="2328"/>
                    <a:pt x="147275" y="2366"/>
                  </a:cubicBezTo>
                  <a:cubicBezTo>
                    <a:pt x="147841" y="2767"/>
                    <a:pt x="148360" y="3227"/>
                    <a:pt x="148857" y="3696"/>
                  </a:cubicBezTo>
                  <a:cubicBezTo>
                    <a:pt x="149059" y="3889"/>
                    <a:pt x="149275" y="4067"/>
                    <a:pt x="149491" y="4231"/>
                  </a:cubicBezTo>
                  <a:cubicBezTo>
                    <a:pt x="149713" y="4401"/>
                    <a:pt x="149936" y="4551"/>
                    <a:pt x="150159" y="4692"/>
                  </a:cubicBezTo>
                  <a:cubicBezTo>
                    <a:pt x="150389" y="4825"/>
                    <a:pt x="150620" y="4945"/>
                    <a:pt x="150857" y="5056"/>
                  </a:cubicBezTo>
                  <a:cubicBezTo>
                    <a:pt x="151213" y="5212"/>
                    <a:pt x="151586" y="5337"/>
                    <a:pt x="151957" y="5427"/>
                  </a:cubicBezTo>
                  <a:cubicBezTo>
                    <a:pt x="152211" y="5494"/>
                    <a:pt x="152469" y="5539"/>
                    <a:pt x="152730" y="5560"/>
                  </a:cubicBezTo>
                  <a:cubicBezTo>
                    <a:pt x="152963" y="5587"/>
                    <a:pt x="153201" y="5600"/>
                    <a:pt x="153444" y="5600"/>
                  </a:cubicBezTo>
                  <a:cubicBezTo>
                    <a:pt x="153880" y="5600"/>
                    <a:pt x="154329" y="5557"/>
                    <a:pt x="154788" y="5471"/>
                  </a:cubicBezTo>
                  <a:cubicBezTo>
                    <a:pt x="156163" y="5212"/>
                    <a:pt x="157264" y="4290"/>
                    <a:pt x="158230" y="3361"/>
                  </a:cubicBezTo>
                  <a:cubicBezTo>
                    <a:pt x="159463" y="2187"/>
                    <a:pt x="160601" y="1333"/>
                    <a:pt x="162391" y="1289"/>
                  </a:cubicBezTo>
                  <a:cubicBezTo>
                    <a:pt x="164940" y="1355"/>
                    <a:pt x="166100" y="3190"/>
                    <a:pt x="167958" y="4558"/>
                  </a:cubicBezTo>
                  <a:cubicBezTo>
                    <a:pt x="168936" y="5283"/>
                    <a:pt x="170143" y="5624"/>
                    <a:pt x="171355" y="5624"/>
                  </a:cubicBezTo>
                  <a:cubicBezTo>
                    <a:pt x="172355" y="5624"/>
                    <a:pt x="173358" y="5392"/>
                    <a:pt x="174238" y="4952"/>
                  </a:cubicBezTo>
                  <a:cubicBezTo>
                    <a:pt x="176170" y="3992"/>
                    <a:pt x="177158" y="1934"/>
                    <a:pt x="179350" y="1392"/>
                  </a:cubicBezTo>
                  <a:cubicBezTo>
                    <a:pt x="179432" y="1369"/>
                    <a:pt x="179521" y="1355"/>
                    <a:pt x="179603" y="1333"/>
                  </a:cubicBezTo>
                  <a:cubicBezTo>
                    <a:pt x="179901" y="1276"/>
                    <a:pt x="180185" y="1249"/>
                    <a:pt x="180456" y="1249"/>
                  </a:cubicBezTo>
                  <a:cubicBezTo>
                    <a:pt x="181025" y="1249"/>
                    <a:pt x="181540" y="1366"/>
                    <a:pt x="182018" y="1563"/>
                  </a:cubicBezTo>
                  <a:cubicBezTo>
                    <a:pt x="182211" y="1645"/>
                    <a:pt x="182405" y="1742"/>
                    <a:pt x="182584" y="1838"/>
                  </a:cubicBezTo>
                  <a:cubicBezTo>
                    <a:pt x="183624" y="2425"/>
                    <a:pt x="184523" y="3347"/>
                    <a:pt x="185504" y="4171"/>
                  </a:cubicBezTo>
                  <a:cubicBezTo>
                    <a:pt x="186634" y="5123"/>
                    <a:pt x="188056" y="5620"/>
                    <a:pt x="189502" y="5620"/>
                  </a:cubicBezTo>
                  <a:cubicBezTo>
                    <a:pt x="190234" y="5620"/>
                    <a:pt x="190971" y="5493"/>
                    <a:pt x="191680" y="5234"/>
                  </a:cubicBezTo>
                  <a:cubicBezTo>
                    <a:pt x="192535" y="4915"/>
                    <a:pt x="193218" y="4372"/>
                    <a:pt x="193872" y="3777"/>
                  </a:cubicBezTo>
                  <a:cubicBezTo>
                    <a:pt x="194243" y="3443"/>
                    <a:pt x="194607" y="3086"/>
                    <a:pt x="194987" y="2760"/>
                  </a:cubicBezTo>
                  <a:cubicBezTo>
                    <a:pt x="195454" y="2343"/>
                    <a:pt x="195954" y="1957"/>
                    <a:pt x="196525" y="1674"/>
                  </a:cubicBezTo>
                  <a:cubicBezTo>
                    <a:pt x="197163" y="1358"/>
                    <a:pt x="197777" y="1222"/>
                    <a:pt x="198367" y="1222"/>
                  </a:cubicBezTo>
                  <a:cubicBezTo>
                    <a:pt x="200147" y="1222"/>
                    <a:pt x="201702" y="2457"/>
                    <a:pt x="203013" y="3696"/>
                  </a:cubicBezTo>
                  <a:cubicBezTo>
                    <a:pt x="204341" y="4934"/>
                    <a:pt x="205873" y="5601"/>
                    <a:pt x="207600" y="5601"/>
                  </a:cubicBezTo>
                  <a:cubicBezTo>
                    <a:pt x="208038" y="5601"/>
                    <a:pt x="208488" y="5558"/>
                    <a:pt x="208951" y="5471"/>
                  </a:cubicBezTo>
                  <a:cubicBezTo>
                    <a:pt x="210326" y="5212"/>
                    <a:pt x="211427" y="4290"/>
                    <a:pt x="212392" y="3361"/>
                  </a:cubicBezTo>
                  <a:cubicBezTo>
                    <a:pt x="213626" y="2187"/>
                    <a:pt x="214762" y="1333"/>
                    <a:pt x="216555" y="1289"/>
                  </a:cubicBezTo>
                  <a:lnTo>
                    <a:pt x="216555" y="85"/>
                  </a:lnTo>
                  <a:lnTo>
                    <a:pt x="216494" y="85"/>
                  </a:lnTo>
                  <a:cubicBezTo>
                    <a:pt x="215788" y="106"/>
                    <a:pt x="215163" y="233"/>
                    <a:pt x="214600" y="441"/>
                  </a:cubicBezTo>
                  <a:cubicBezTo>
                    <a:pt x="213893" y="700"/>
                    <a:pt x="213269" y="1080"/>
                    <a:pt x="212666" y="1540"/>
                  </a:cubicBezTo>
                  <a:cubicBezTo>
                    <a:pt x="212162" y="1927"/>
                    <a:pt x="211678" y="2366"/>
                    <a:pt x="211173" y="2840"/>
                  </a:cubicBezTo>
                  <a:cubicBezTo>
                    <a:pt x="210230" y="3732"/>
                    <a:pt x="209071" y="4267"/>
                    <a:pt x="207888" y="4380"/>
                  </a:cubicBezTo>
                  <a:cubicBezTo>
                    <a:pt x="207740" y="4387"/>
                    <a:pt x="207592" y="4394"/>
                    <a:pt x="207442" y="4394"/>
                  </a:cubicBezTo>
                  <a:cubicBezTo>
                    <a:pt x="206402" y="4394"/>
                    <a:pt x="205353" y="4053"/>
                    <a:pt x="204433" y="3317"/>
                  </a:cubicBezTo>
                  <a:cubicBezTo>
                    <a:pt x="202828" y="2047"/>
                    <a:pt x="201668" y="441"/>
                    <a:pt x="199468" y="151"/>
                  </a:cubicBezTo>
                  <a:cubicBezTo>
                    <a:pt x="199160" y="111"/>
                    <a:pt x="198863" y="92"/>
                    <a:pt x="198575" y="92"/>
                  </a:cubicBezTo>
                  <a:cubicBezTo>
                    <a:pt x="196624" y="92"/>
                    <a:pt x="195079" y="964"/>
                    <a:pt x="193635" y="2343"/>
                  </a:cubicBezTo>
                  <a:cubicBezTo>
                    <a:pt x="193121" y="2833"/>
                    <a:pt x="192572" y="3272"/>
                    <a:pt x="191992" y="3622"/>
                  </a:cubicBezTo>
                  <a:cubicBezTo>
                    <a:pt x="191605" y="3852"/>
                    <a:pt x="191204" y="4044"/>
                    <a:pt x="190788" y="4178"/>
                  </a:cubicBezTo>
                  <a:cubicBezTo>
                    <a:pt x="190318" y="4334"/>
                    <a:pt x="189831" y="4421"/>
                    <a:pt x="189332" y="4421"/>
                  </a:cubicBezTo>
                  <a:cubicBezTo>
                    <a:pt x="188594" y="4421"/>
                    <a:pt x="187830" y="4231"/>
                    <a:pt x="187050" y="3793"/>
                  </a:cubicBezTo>
                  <a:cubicBezTo>
                    <a:pt x="185452" y="2901"/>
                    <a:pt x="184501" y="1385"/>
                    <a:pt x="182880" y="589"/>
                  </a:cubicBezTo>
                  <a:cubicBezTo>
                    <a:pt x="182650" y="477"/>
                    <a:pt x="182405" y="381"/>
                    <a:pt x="182138" y="299"/>
                  </a:cubicBezTo>
                  <a:cubicBezTo>
                    <a:pt x="181592" y="130"/>
                    <a:pt x="181046" y="52"/>
                    <a:pt x="180508" y="52"/>
                  </a:cubicBezTo>
                  <a:cubicBezTo>
                    <a:pt x="178885" y="52"/>
                    <a:pt x="177338" y="763"/>
                    <a:pt x="176111" y="1845"/>
                  </a:cubicBezTo>
                  <a:cubicBezTo>
                    <a:pt x="175353" y="2514"/>
                    <a:pt x="174698" y="3258"/>
                    <a:pt x="173837" y="3793"/>
                  </a:cubicBezTo>
                  <a:cubicBezTo>
                    <a:pt x="173135" y="4230"/>
                    <a:pt x="172307" y="4420"/>
                    <a:pt x="171476" y="4420"/>
                  </a:cubicBezTo>
                  <a:cubicBezTo>
                    <a:pt x="170898" y="4420"/>
                    <a:pt x="170318" y="4328"/>
                    <a:pt x="169779" y="4164"/>
                  </a:cubicBezTo>
                  <a:cubicBezTo>
                    <a:pt x="168381" y="3732"/>
                    <a:pt x="167423" y="2432"/>
                    <a:pt x="166353" y="1533"/>
                  </a:cubicBezTo>
                  <a:cubicBezTo>
                    <a:pt x="165238" y="589"/>
                    <a:pt x="163938" y="143"/>
                    <a:pt x="162473" y="85"/>
                  </a:cubicBezTo>
                  <a:lnTo>
                    <a:pt x="162333" y="85"/>
                  </a:lnTo>
                  <a:cubicBezTo>
                    <a:pt x="160028" y="165"/>
                    <a:pt x="158608" y="1340"/>
                    <a:pt x="157010" y="2840"/>
                  </a:cubicBezTo>
                  <a:cubicBezTo>
                    <a:pt x="155951" y="3837"/>
                    <a:pt x="154625" y="4394"/>
                    <a:pt x="153291" y="4394"/>
                  </a:cubicBezTo>
                  <a:cubicBezTo>
                    <a:pt x="152248" y="4394"/>
                    <a:pt x="151200" y="4054"/>
                    <a:pt x="150270" y="3317"/>
                  </a:cubicBezTo>
                  <a:cubicBezTo>
                    <a:pt x="148665" y="2047"/>
                    <a:pt x="147505" y="441"/>
                    <a:pt x="145306" y="151"/>
                  </a:cubicBezTo>
                  <a:cubicBezTo>
                    <a:pt x="144999" y="111"/>
                    <a:pt x="144701" y="92"/>
                    <a:pt x="144413" y="92"/>
                  </a:cubicBezTo>
                  <a:cubicBezTo>
                    <a:pt x="142461" y="92"/>
                    <a:pt x="140916" y="964"/>
                    <a:pt x="139479" y="2343"/>
                  </a:cubicBezTo>
                  <a:cubicBezTo>
                    <a:pt x="138225" y="3536"/>
                    <a:pt x="136763" y="4421"/>
                    <a:pt x="135173" y="4421"/>
                  </a:cubicBezTo>
                  <a:cubicBezTo>
                    <a:pt x="134436" y="4421"/>
                    <a:pt x="133671" y="4231"/>
                    <a:pt x="132887" y="3793"/>
                  </a:cubicBezTo>
                  <a:cubicBezTo>
                    <a:pt x="131066" y="2767"/>
                    <a:pt x="130078" y="946"/>
                    <a:pt x="127975" y="299"/>
                  </a:cubicBezTo>
                  <a:cubicBezTo>
                    <a:pt x="127429" y="130"/>
                    <a:pt x="126883" y="52"/>
                    <a:pt x="126345" y="52"/>
                  </a:cubicBezTo>
                  <a:cubicBezTo>
                    <a:pt x="124723" y="52"/>
                    <a:pt x="123176" y="763"/>
                    <a:pt x="121948" y="1845"/>
                  </a:cubicBezTo>
                  <a:cubicBezTo>
                    <a:pt x="121666" y="2098"/>
                    <a:pt x="121399" y="2359"/>
                    <a:pt x="121122" y="2610"/>
                  </a:cubicBezTo>
                  <a:cubicBezTo>
                    <a:pt x="120944" y="2781"/>
                    <a:pt x="120758" y="2953"/>
                    <a:pt x="120573" y="3117"/>
                  </a:cubicBezTo>
                  <a:cubicBezTo>
                    <a:pt x="120387" y="3279"/>
                    <a:pt x="120195" y="3436"/>
                    <a:pt x="119986" y="3577"/>
                  </a:cubicBezTo>
                  <a:cubicBezTo>
                    <a:pt x="119890" y="3652"/>
                    <a:pt x="119784" y="3725"/>
                    <a:pt x="119674" y="3793"/>
                  </a:cubicBezTo>
                  <a:cubicBezTo>
                    <a:pt x="119599" y="3837"/>
                    <a:pt x="119526" y="3882"/>
                    <a:pt x="119451" y="3919"/>
                  </a:cubicBezTo>
                  <a:cubicBezTo>
                    <a:pt x="119369" y="3964"/>
                    <a:pt x="119294" y="4000"/>
                    <a:pt x="119214" y="4037"/>
                  </a:cubicBezTo>
                  <a:cubicBezTo>
                    <a:pt x="118975" y="4142"/>
                    <a:pt x="118723" y="4223"/>
                    <a:pt x="118470" y="4290"/>
                  </a:cubicBezTo>
                  <a:cubicBezTo>
                    <a:pt x="118299" y="4328"/>
                    <a:pt x="118127" y="4356"/>
                    <a:pt x="117956" y="4380"/>
                  </a:cubicBezTo>
                  <a:cubicBezTo>
                    <a:pt x="117778" y="4401"/>
                    <a:pt x="117608" y="4417"/>
                    <a:pt x="117430" y="4417"/>
                  </a:cubicBezTo>
                  <a:cubicBezTo>
                    <a:pt x="117385" y="4421"/>
                    <a:pt x="117341" y="4422"/>
                    <a:pt x="117297" y="4422"/>
                  </a:cubicBezTo>
                  <a:cubicBezTo>
                    <a:pt x="117253" y="4422"/>
                    <a:pt x="117211" y="4421"/>
                    <a:pt x="117170" y="4417"/>
                  </a:cubicBezTo>
                  <a:cubicBezTo>
                    <a:pt x="116991" y="4417"/>
                    <a:pt x="116813" y="4401"/>
                    <a:pt x="116642" y="4380"/>
                  </a:cubicBezTo>
                  <a:cubicBezTo>
                    <a:pt x="116292" y="4335"/>
                    <a:pt x="115950" y="4260"/>
                    <a:pt x="115616" y="4164"/>
                  </a:cubicBezTo>
                  <a:cubicBezTo>
                    <a:pt x="115445" y="4112"/>
                    <a:pt x="115274" y="4044"/>
                    <a:pt x="115111" y="3964"/>
                  </a:cubicBezTo>
                  <a:cubicBezTo>
                    <a:pt x="113980" y="3413"/>
                    <a:pt x="113126" y="2321"/>
                    <a:pt x="112190" y="1533"/>
                  </a:cubicBezTo>
                  <a:cubicBezTo>
                    <a:pt x="111476" y="932"/>
                    <a:pt x="110688" y="531"/>
                    <a:pt x="109834" y="308"/>
                  </a:cubicBezTo>
                  <a:cubicBezTo>
                    <a:pt x="109350" y="174"/>
                    <a:pt x="108845" y="106"/>
                    <a:pt x="108325" y="85"/>
                  </a:cubicBezTo>
                  <a:lnTo>
                    <a:pt x="108325" y="31"/>
                  </a:lnTo>
                  <a:lnTo>
                    <a:pt x="108266" y="31"/>
                  </a:lnTo>
                  <a:cubicBezTo>
                    <a:pt x="107559" y="54"/>
                    <a:pt x="106935" y="181"/>
                    <a:pt x="106363" y="388"/>
                  </a:cubicBezTo>
                  <a:cubicBezTo>
                    <a:pt x="105658" y="648"/>
                    <a:pt x="105034" y="1028"/>
                    <a:pt x="104431" y="1488"/>
                  </a:cubicBezTo>
                  <a:cubicBezTo>
                    <a:pt x="103933" y="1875"/>
                    <a:pt x="103443" y="2314"/>
                    <a:pt x="102945" y="2789"/>
                  </a:cubicBezTo>
                  <a:cubicBezTo>
                    <a:pt x="101993" y="3680"/>
                    <a:pt x="100842" y="4215"/>
                    <a:pt x="99653" y="4328"/>
                  </a:cubicBezTo>
                  <a:cubicBezTo>
                    <a:pt x="99549" y="4338"/>
                    <a:pt x="99442" y="4345"/>
                    <a:pt x="99333" y="4345"/>
                  </a:cubicBezTo>
                  <a:cubicBezTo>
                    <a:pt x="99293" y="4345"/>
                    <a:pt x="99254" y="4344"/>
                    <a:pt x="99214" y="4342"/>
                  </a:cubicBezTo>
                  <a:cubicBezTo>
                    <a:pt x="98174" y="4342"/>
                    <a:pt x="97125" y="4000"/>
                    <a:pt x="96196" y="3265"/>
                  </a:cubicBezTo>
                  <a:cubicBezTo>
                    <a:pt x="94600" y="1993"/>
                    <a:pt x="93440" y="388"/>
                    <a:pt x="91232" y="106"/>
                  </a:cubicBezTo>
                  <a:cubicBezTo>
                    <a:pt x="90920" y="65"/>
                    <a:pt x="90619" y="45"/>
                    <a:pt x="90326" y="45"/>
                  </a:cubicBezTo>
                  <a:cubicBezTo>
                    <a:pt x="88387" y="45"/>
                    <a:pt x="86846" y="916"/>
                    <a:pt x="85405" y="2291"/>
                  </a:cubicBezTo>
                  <a:cubicBezTo>
                    <a:pt x="84893" y="2781"/>
                    <a:pt x="84344" y="3220"/>
                    <a:pt x="83755" y="3570"/>
                  </a:cubicBezTo>
                  <a:cubicBezTo>
                    <a:pt x="83370" y="3800"/>
                    <a:pt x="82969" y="3992"/>
                    <a:pt x="82560" y="4126"/>
                  </a:cubicBezTo>
                  <a:cubicBezTo>
                    <a:pt x="82089" y="4282"/>
                    <a:pt x="81602" y="4370"/>
                    <a:pt x="81103" y="4370"/>
                  </a:cubicBezTo>
                  <a:cubicBezTo>
                    <a:pt x="80364" y="4370"/>
                    <a:pt x="79599" y="4179"/>
                    <a:pt x="78815" y="3741"/>
                  </a:cubicBezTo>
                  <a:cubicBezTo>
                    <a:pt x="77224" y="2849"/>
                    <a:pt x="76273" y="1340"/>
                    <a:pt x="74645" y="545"/>
                  </a:cubicBezTo>
                  <a:cubicBezTo>
                    <a:pt x="74414" y="425"/>
                    <a:pt x="74168" y="329"/>
                    <a:pt x="73910" y="247"/>
                  </a:cubicBezTo>
                  <a:cubicBezTo>
                    <a:pt x="73364" y="79"/>
                    <a:pt x="72818" y="1"/>
                    <a:pt x="72279" y="1"/>
                  </a:cubicBezTo>
                  <a:cubicBezTo>
                    <a:pt x="70654" y="1"/>
                    <a:pt x="69103" y="712"/>
                    <a:pt x="67874" y="1800"/>
                  </a:cubicBezTo>
                  <a:cubicBezTo>
                    <a:pt x="67123" y="2462"/>
                    <a:pt x="66470" y="3206"/>
                    <a:pt x="65607" y="3741"/>
                  </a:cubicBezTo>
                  <a:cubicBezTo>
                    <a:pt x="64902" y="4179"/>
                    <a:pt x="64075" y="4369"/>
                    <a:pt x="63245" y="4369"/>
                  </a:cubicBezTo>
                  <a:cubicBezTo>
                    <a:pt x="62668" y="4369"/>
                    <a:pt x="62089" y="4277"/>
                    <a:pt x="61549" y="4112"/>
                  </a:cubicBezTo>
                  <a:cubicBezTo>
                    <a:pt x="60145" y="3680"/>
                    <a:pt x="59195" y="2387"/>
                    <a:pt x="58125" y="1481"/>
                  </a:cubicBezTo>
                  <a:cubicBezTo>
                    <a:pt x="57001" y="538"/>
                    <a:pt x="55708" y="92"/>
                    <a:pt x="54245" y="40"/>
                  </a:cubicBezTo>
                  <a:cubicBezTo>
                    <a:pt x="54222" y="31"/>
                    <a:pt x="54192" y="31"/>
                    <a:pt x="54170" y="31"/>
                  </a:cubicBezTo>
                  <a:lnTo>
                    <a:pt x="54103" y="31"/>
                  </a:lnTo>
                  <a:cubicBezTo>
                    <a:pt x="51800" y="113"/>
                    <a:pt x="50380" y="1289"/>
                    <a:pt x="48782" y="2789"/>
                  </a:cubicBezTo>
                  <a:cubicBezTo>
                    <a:pt x="47718" y="3786"/>
                    <a:pt x="46389" y="4346"/>
                    <a:pt x="45054" y="4346"/>
                  </a:cubicBezTo>
                  <a:cubicBezTo>
                    <a:pt x="44012" y="4346"/>
                    <a:pt x="42967" y="4005"/>
                    <a:pt x="42042" y="3265"/>
                  </a:cubicBezTo>
                  <a:cubicBezTo>
                    <a:pt x="40436" y="1993"/>
                    <a:pt x="39277" y="388"/>
                    <a:pt x="37069" y="106"/>
                  </a:cubicBezTo>
                  <a:cubicBezTo>
                    <a:pt x="36757" y="65"/>
                    <a:pt x="36456" y="45"/>
                    <a:pt x="36163" y="45"/>
                  </a:cubicBezTo>
                  <a:cubicBezTo>
                    <a:pt x="34224" y="45"/>
                    <a:pt x="32683" y="916"/>
                    <a:pt x="31244" y="2291"/>
                  </a:cubicBezTo>
                  <a:cubicBezTo>
                    <a:pt x="29995" y="3484"/>
                    <a:pt x="28530" y="4369"/>
                    <a:pt x="26938" y="4369"/>
                  </a:cubicBezTo>
                  <a:cubicBezTo>
                    <a:pt x="26200" y="4369"/>
                    <a:pt x="25435" y="4179"/>
                    <a:pt x="24651" y="3741"/>
                  </a:cubicBezTo>
                  <a:cubicBezTo>
                    <a:pt x="22830" y="2723"/>
                    <a:pt x="21849" y="894"/>
                    <a:pt x="19747" y="247"/>
                  </a:cubicBezTo>
                  <a:cubicBezTo>
                    <a:pt x="19201" y="79"/>
                    <a:pt x="18655" y="1"/>
                    <a:pt x="181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13" name="Google Shape;313;p16"/>
            <p:cNvGrpSpPr/>
            <p:nvPr/>
          </p:nvGrpSpPr>
          <p:grpSpPr>
            <a:xfrm>
              <a:off x="8481088" y="246902"/>
              <a:ext cx="1110816" cy="1110816"/>
              <a:chOff x="-503525" y="921325"/>
              <a:chExt cx="1357800" cy="1357800"/>
            </a:xfrm>
          </p:grpSpPr>
          <p:cxnSp>
            <p:nvCxnSpPr>
              <p:cNvPr id="314" name="Google Shape;314;p16"/>
              <p:cNvCxnSpPr/>
              <p:nvPr/>
            </p:nvCxnSpPr>
            <p:spPr>
              <a:xfrm>
                <a:off x="175388" y="921325"/>
                <a:ext cx="0" cy="1357800"/>
              </a:xfrm>
              <a:prstGeom prst="straightConnector1">
                <a:avLst/>
              </a:prstGeom>
              <a:noFill/>
              <a:ln w="19050" cap="flat" cmpd="sng">
                <a:solidFill>
                  <a:schemeClr val="dk2"/>
                </a:solidFill>
                <a:prstDash val="solid"/>
                <a:round/>
                <a:headEnd type="none" w="med" len="med"/>
                <a:tailEnd type="none" w="med" len="med"/>
              </a:ln>
            </p:spPr>
          </p:cxnSp>
          <p:cxnSp>
            <p:nvCxnSpPr>
              <p:cNvPr id="315" name="Google Shape;315;p16"/>
              <p:cNvCxnSpPr/>
              <p:nvPr/>
            </p:nvCxnSpPr>
            <p:spPr>
              <a:xfrm>
                <a:off x="-304676" y="1120174"/>
                <a:ext cx="960000" cy="960000"/>
              </a:xfrm>
              <a:prstGeom prst="straightConnector1">
                <a:avLst/>
              </a:prstGeom>
              <a:noFill/>
              <a:ln w="19050" cap="flat" cmpd="sng">
                <a:solidFill>
                  <a:schemeClr val="dk2"/>
                </a:solidFill>
                <a:prstDash val="solid"/>
                <a:round/>
                <a:headEnd type="none" w="med" len="med"/>
                <a:tailEnd type="none" w="med" len="med"/>
              </a:ln>
            </p:spPr>
          </p:cxnSp>
          <p:cxnSp>
            <p:nvCxnSpPr>
              <p:cNvPr id="316" name="Google Shape;316;p16"/>
              <p:cNvCxnSpPr/>
              <p:nvPr/>
            </p:nvCxnSpPr>
            <p:spPr>
              <a:xfrm flipH="1">
                <a:off x="-304549" y="1120174"/>
                <a:ext cx="960000" cy="960000"/>
              </a:xfrm>
              <a:prstGeom prst="straightConnector1">
                <a:avLst/>
              </a:prstGeom>
              <a:noFill/>
              <a:ln w="19050" cap="flat" cmpd="sng">
                <a:solidFill>
                  <a:schemeClr val="dk2"/>
                </a:solidFill>
                <a:prstDash val="solid"/>
                <a:round/>
                <a:headEnd type="none" w="med" len="med"/>
                <a:tailEnd type="none" w="med" len="med"/>
              </a:ln>
            </p:spPr>
          </p:cxnSp>
          <p:cxnSp>
            <p:nvCxnSpPr>
              <p:cNvPr id="317" name="Google Shape;317;p16"/>
              <p:cNvCxnSpPr/>
              <p:nvPr/>
            </p:nvCxnSpPr>
            <p:spPr>
              <a:xfrm>
                <a:off x="-503525" y="1600238"/>
                <a:ext cx="1357800" cy="0"/>
              </a:xfrm>
              <a:prstGeom prst="straightConnector1">
                <a:avLst/>
              </a:prstGeom>
              <a:noFill/>
              <a:ln w="19050" cap="flat" cmpd="sng">
                <a:solidFill>
                  <a:schemeClr val="dk2"/>
                </a:solidFill>
                <a:prstDash val="solid"/>
                <a:round/>
                <a:headEnd type="none" w="med" len="med"/>
                <a:tailEnd type="none" w="med" len="med"/>
              </a:ln>
            </p:spPr>
          </p:cxnSp>
        </p:grpSp>
      </p:grpSp>
      <p:grpSp>
        <p:nvGrpSpPr>
          <p:cNvPr id="318" name="Google Shape;318;p16"/>
          <p:cNvGrpSpPr/>
          <p:nvPr/>
        </p:nvGrpSpPr>
        <p:grpSpPr>
          <a:xfrm>
            <a:off x="713225" y="71304"/>
            <a:ext cx="3711077" cy="5000946"/>
            <a:chOff x="713225" y="71304"/>
            <a:chExt cx="3711077" cy="5000946"/>
          </a:xfrm>
        </p:grpSpPr>
        <p:grpSp>
          <p:nvGrpSpPr>
            <p:cNvPr id="319" name="Google Shape;319;p16"/>
            <p:cNvGrpSpPr/>
            <p:nvPr/>
          </p:nvGrpSpPr>
          <p:grpSpPr>
            <a:xfrm>
              <a:off x="713225" y="4730175"/>
              <a:ext cx="893227" cy="342075"/>
              <a:chOff x="2969550" y="660025"/>
              <a:chExt cx="893227" cy="342075"/>
            </a:xfrm>
          </p:grpSpPr>
          <p:sp>
            <p:nvSpPr>
              <p:cNvPr id="320" name="Google Shape;320;p16"/>
              <p:cNvSpPr/>
              <p:nvPr/>
            </p:nvSpPr>
            <p:spPr>
              <a:xfrm rot="10800000" flipH="1">
                <a:off x="2969550"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321" name="Google Shape;321;p16"/>
              <p:cNvSpPr/>
              <p:nvPr/>
            </p:nvSpPr>
            <p:spPr>
              <a:xfrm rot="10800000" flipH="1">
                <a:off x="3248692"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322" name="Google Shape;322;p16"/>
              <p:cNvSpPr/>
              <p:nvPr/>
            </p:nvSpPr>
            <p:spPr>
              <a:xfrm rot="10800000" flipH="1">
                <a:off x="3527834"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323" name="Google Shape;323;p16"/>
              <p:cNvSpPr/>
              <p:nvPr/>
            </p:nvSpPr>
            <p:spPr>
              <a:xfrm rot="10800000" flipH="1">
                <a:off x="3806977"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324" name="Google Shape;324;p16"/>
              <p:cNvSpPr/>
              <p:nvPr/>
            </p:nvSpPr>
            <p:spPr>
              <a:xfrm rot="10800000" flipH="1">
                <a:off x="2969550"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325" name="Google Shape;325;p16"/>
              <p:cNvSpPr/>
              <p:nvPr/>
            </p:nvSpPr>
            <p:spPr>
              <a:xfrm rot="10800000" flipH="1">
                <a:off x="3248692"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326" name="Google Shape;326;p16"/>
              <p:cNvSpPr/>
              <p:nvPr/>
            </p:nvSpPr>
            <p:spPr>
              <a:xfrm rot="10800000" flipH="1">
                <a:off x="3527834"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327" name="Google Shape;327;p16"/>
              <p:cNvSpPr/>
              <p:nvPr/>
            </p:nvSpPr>
            <p:spPr>
              <a:xfrm rot="10800000" flipH="1">
                <a:off x="3806977"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grpSp>
        <p:grpSp>
          <p:nvGrpSpPr>
            <p:cNvPr id="328" name="Google Shape;328;p16"/>
            <p:cNvGrpSpPr/>
            <p:nvPr/>
          </p:nvGrpSpPr>
          <p:grpSpPr>
            <a:xfrm rot="5400000">
              <a:off x="3951781" y="-66275"/>
              <a:ext cx="334942" cy="610100"/>
              <a:chOff x="376650" y="567400"/>
              <a:chExt cx="334942" cy="610100"/>
            </a:xfrm>
          </p:grpSpPr>
          <p:sp>
            <p:nvSpPr>
              <p:cNvPr id="329" name="Google Shape;329;p16"/>
              <p:cNvSpPr/>
              <p:nvPr/>
            </p:nvSpPr>
            <p:spPr>
              <a:xfrm rot="10800000" flipH="1">
                <a:off x="376650" y="567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330" name="Google Shape;330;p16"/>
              <p:cNvSpPr/>
              <p:nvPr/>
            </p:nvSpPr>
            <p:spPr>
              <a:xfrm rot="10800000" flipH="1">
                <a:off x="655792" y="567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331" name="Google Shape;331;p16"/>
              <p:cNvSpPr/>
              <p:nvPr/>
            </p:nvSpPr>
            <p:spPr>
              <a:xfrm rot="10800000" flipH="1">
                <a:off x="376650" y="8354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332" name="Google Shape;332;p16"/>
              <p:cNvSpPr/>
              <p:nvPr/>
            </p:nvSpPr>
            <p:spPr>
              <a:xfrm rot="10800000" flipH="1">
                <a:off x="655792" y="8354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333" name="Google Shape;333;p16"/>
              <p:cNvSpPr/>
              <p:nvPr/>
            </p:nvSpPr>
            <p:spPr>
              <a:xfrm rot="10800000" flipH="1">
                <a:off x="376650" y="1121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334" name="Google Shape;334;p16"/>
              <p:cNvSpPr/>
              <p:nvPr/>
            </p:nvSpPr>
            <p:spPr>
              <a:xfrm rot="10800000" flipH="1">
                <a:off x="655792" y="1121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CUSTOM_4_1">
    <p:spTree>
      <p:nvGrpSpPr>
        <p:cNvPr id="335" name="Shape 335"/>
        <p:cNvGrpSpPr/>
        <p:nvPr/>
      </p:nvGrpSpPr>
      <p:grpSpPr>
        <a:xfrm>
          <a:off x="0" y="0"/>
          <a:ext cx="0" cy="0"/>
          <a:chOff x="0" y="0"/>
          <a:chExt cx="0" cy="0"/>
        </a:xfrm>
      </p:grpSpPr>
      <p:sp>
        <p:nvSpPr>
          <p:cNvPr id="336" name="Google Shape;336;p17"/>
          <p:cNvSpPr txBox="1"/>
          <p:nvPr>
            <p:ph type="title"/>
          </p:nvPr>
        </p:nvSpPr>
        <p:spPr>
          <a:xfrm>
            <a:off x="4560875" y="539500"/>
            <a:ext cx="3892200" cy="714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7" name="Google Shape;337;p17"/>
          <p:cNvSpPr txBox="1"/>
          <p:nvPr>
            <p:ph type="subTitle" idx="1"/>
          </p:nvPr>
        </p:nvSpPr>
        <p:spPr>
          <a:xfrm>
            <a:off x="4560875" y="1254100"/>
            <a:ext cx="3892200" cy="71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338" name="Google Shape;338;p17"/>
          <p:cNvSpPr/>
          <p:nvPr/>
        </p:nvSpPr>
        <p:spPr>
          <a:xfrm>
            <a:off x="-3" y="0"/>
            <a:ext cx="170400" cy="5143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sp>
        <p:nvSpPr>
          <p:cNvPr id="339" name="Google Shape;339;p17"/>
          <p:cNvSpPr/>
          <p:nvPr>
            <p:ph type="pic" idx="2"/>
          </p:nvPr>
        </p:nvSpPr>
        <p:spPr>
          <a:xfrm>
            <a:off x="713225" y="539500"/>
            <a:ext cx="3605100" cy="4064400"/>
          </a:xfrm>
          <a:prstGeom prst="round2DiagRect">
            <a:avLst>
              <a:gd name="adj1" fmla="val 16667"/>
              <a:gd name="adj2" fmla="val 0"/>
            </a:avLst>
          </a:prstGeom>
          <a:noFill/>
          <a:ln>
            <a:noFill/>
          </a:ln>
        </p:spPr>
      </p:sp>
      <p:sp>
        <p:nvSpPr>
          <p:cNvPr id="340" name="Google Shape;340;p17"/>
          <p:cNvSpPr/>
          <p:nvPr>
            <p:ph type="pic" idx="3"/>
          </p:nvPr>
        </p:nvSpPr>
        <p:spPr>
          <a:xfrm flipH="1">
            <a:off x="4538575" y="2180225"/>
            <a:ext cx="3892200" cy="2423700"/>
          </a:xfrm>
          <a:prstGeom prst="round2DiagRect">
            <a:avLst>
              <a:gd name="adj1" fmla="val 16667"/>
              <a:gd name="adj2" fmla="val 0"/>
            </a:avLst>
          </a:prstGeom>
          <a:noFill/>
          <a:ln>
            <a:noFill/>
          </a:ln>
        </p:spPr>
      </p:sp>
      <p:grpSp>
        <p:nvGrpSpPr>
          <p:cNvPr id="341" name="Google Shape;341;p17"/>
          <p:cNvGrpSpPr/>
          <p:nvPr/>
        </p:nvGrpSpPr>
        <p:grpSpPr>
          <a:xfrm>
            <a:off x="8481088" y="246902"/>
            <a:ext cx="1110816" cy="1110816"/>
            <a:chOff x="-503525" y="921325"/>
            <a:chExt cx="1357800" cy="1357800"/>
          </a:xfrm>
        </p:grpSpPr>
        <p:cxnSp>
          <p:nvCxnSpPr>
            <p:cNvPr id="342" name="Google Shape;342;p17"/>
            <p:cNvCxnSpPr/>
            <p:nvPr/>
          </p:nvCxnSpPr>
          <p:spPr>
            <a:xfrm>
              <a:off x="175388" y="921325"/>
              <a:ext cx="0" cy="1357800"/>
            </a:xfrm>
            <a:prstGeom prst="straightConnector1">
              <a:avLst/>
            </a:prstGeom>
            <a:noFill/>
            <a:ln w="19050" cap="flat" cmpd="sng">
              <a:solidFill>
                <a:schemeClr val="dk2"/>
              </a:solidFill>
              <a:prstDash val="solid"/>
              <a:round/>
              <a:headEnd type="none" w="med" len="med"/>
              <a:tailEnd type="none" w="med" len="med"/>
            </a:ln>
          </p:spPr>
        </p:cxnSp>
        <p:cxnSp>
          <p:nvCxnSpPr>
            <p:cNvPr id="343" name="Google Shape;343;p17"/>
            <p:cNvCxnSpPr/>
            <p:nvPr/>
          </p:nvCxnSpPr>
          <p:spPr>
            <a:xfrm>
              <a:off x="-304676" y="1120174"/>
              <a:ext cx="960000" cy="960000"/>
            </a:xfrm>
            <a:prstGeom prst="straightConnector1">
              <a:avLst/>
            </a:prstGeom>
            <a:noFill/>
            <a:ln w="19050" cap="flat" cmpd="sng">
              <a:solidFill>
                <a:schemeClr val="dk2"/>
              </a:solidFill>
              <a:prstDash val="solid"/>
              <a:round/>
              <a:headEnd type="none" w="med" len="med"/>
              <a:tailEnd type="none" w="med" len="med"/>
            </a:ln>
          </p:spPr>
        </p:cxnSp>
        <p:cxnSp>
          <p:nvCxnSpPr>
            <p:cNvPr id="344" name="Google Shape;344;p17"/>
            <p:cNvCxnSpPr/>
            <p:nvPr/>
          </p:nvCxnSpPr>
          <p:spPr>
            <a:xfrm flipH="1">
              <a:off x="-304549" y="1120174"/>
              <a:ext cx="960000" cy="960000"/>
            </a:xfrm>
            <a:prstGeom prst="straightConnector1">
              <a:avLst/>
            </a:prstGeom>
            <a:noFill/>
            <a:ln w="19050" cap="flat" cmpd="sng">
              <a:solidFill>
                <a:schemeClr val="dk2"/>
              </a:solidFill>
              <a:prstDash val="solid"/>
              <a:round/>
              <a:headEnd type="none" w="med" len="med"/>
              <a:tailEnd type="none" w="med" len="med"/>
            </a:ln>
          </p:spPr>
        </p:cxnSp>
        <p:cxnSp>
          <p:nvCxnSpPr>
            <p:cNvPr id="345" name="Google Shape;345;p17"/>
            <p:cNvCxnSpPr/>
            <p:nvPr/>
          </p:nvCxnSpPr>
          <p:spPr>
            <a:xfrm>
              <a:off x="-503525" y="1600238"/>
              <a:ext cx="1357800" cy="0"/>
            </a:xfrm>
            <a:prstGeom prst="straightConnector1">
              <a:avLst/>
            </a:prstGeom>
            <a:noFill/>
            <a:ln w="19050" cap="flat" cmpd="sng">
              <a:solidFill>
                <a:schemeClr val="dk2"/>
              </a:solidFill>
              <a:prstDash val="solid"/>
              <a:round/>
              <a:headEnd type="none" w="med" len="med"/>
              <a:tailEnd type="none" w="med" len="med"/>
            </a:ln>
          </p:spPr>
        </p:cxnSp>
      </p:grpSp>
      <p:grpSp>
        <p:nvGrpSpPr>
          <p:cNvPr id="346" name="Google Shape;346;p17"/>
          <p:cNvGrpSpPr/>
          <p:nvPr/>
        </p:nvGrpSpPr>
        <p:grpSpPr>
          <a:xfrm>
            <a:off x="227650" y="-224874"/>
            <a:ext cx="8369002" cy="5298020"/>
            <a:chOff x="227650" y="-224874"/>
            <a:chExt cx="8369002" cy="5298020"/>
          </a:xfrm>
        </p:grpSpPr>
        <p:grpSp>
          <p:nvGrpSpPr>
            <p:cNvPr id="347" name="Google Shape;347;p17"/>
            <p:cNvGrpSpPr/>
            <p:nvPr/>
          </p:nvGrpSpPr>
          <p:grpSpPr>
            <a:xfrm>
              <a:off x="227650" y="-224874"/>
              <a:ext cx="893227" cy="610100"/>
              <a:chOff x="2969550" y="392000"/>
              <a:chExt cx="893227" cy="610100"/>
            </a:xfrm>
          </p:grpSpPr>
          <p:sp>
            <p:nvSpPr>
              <p:cNvPr id="348" name="Google Shape;348;p17"/>
              <p:cNvSpPr/>
              <p:nvPr/>
            </p:nvSpPr>
            <p:spPr>
              <a:xfrm rot="10800000" flipH="1">
                <a:off x="2969550"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349" name="Google Shape;349;p17"/>
              <p:cNvSpPr/>
              <p:nvPr/>
            </p:nvSpPr>
            <p:spPr>
              <a:xfrm rot="10800000" flipH="1">
                <a:off x="3248692"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350" name="Google Shape;350;p17"/>
              <p:cNvSpPr/>
              <p:nvPr/>
            </p:nvSpPr>
            <p:spPr>
              <a:xfrm rot="10800000" flipH="1">
                <a:off x="3527834"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351" name="Google Shape;351;p17"/>
              <p:cNvSpPr/>
              <p:nvPr/>
            </p:nvSpPr>
            <p:spPr>
              <a:xfrm rot="10800000" flipH="1">
                <a:off x="3806977"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352" name="Google Shape;352;p17"/>
              <p:cNvSpPr/>
              <p:nvPr/>
            </p:nvSpPr>
            <p:spPr>
              <a:xfrm rot="10800000" flipH="1">
                <a:off x="2969550"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353" name="Google Shape;353;p17"/>
              <p:cNvSpPr/>
              <p:nvPr/>
            </p:nvSpPr>
            <p:spPr>
              <a:xfrm rot="10800000" flipH="1">
                <a:off x="3248692"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354" name="Google Shape;354;p17"/>
              <p:cNvSpPr/>
              <p:nvPr/>
            </p:nvSpPr>
            <p:spPr>
              <a:xfrm rot="10800000" flipH="1">
                <a:off x="3527834"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355" name="Google Shape;355;p17"/>
              <p:cNvSpPr/>
              <p:nvPr/>
            </p:nvSpPr>
            <p:spPr>
              <a:xfrm rot="10800000" flipH="1">
                <a:off x="3806977"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356" name="Google Shape;356;p17"/>
              <p:cNvSpPr/>
              <p:nvPr/>
            </p:nvSpPr>
            <p:spPr>
              <a:xfrm rot="10800000" flipH="1">
                <a:off x="2969550"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357" name="Google Shape;357;p17"/>
              <p:cNvSpPr/>
              <p:nvPr/>
            </p:nvSpPr>
            <p:spPr>
              <a:xfrm rot="10800000" flipH="1">
                <a:off x="3248692"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358" name="Google Shape;358;p17"/>
              <p:cNvSpPr/>
              <p:nvPr/>
            </p:nvSpPr>
            <p:spPr>
              <a:xfrm rot="10800000" flipH="1">
                <a:off x="3527834"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359" name="Google Shape;359;p17"/>
              <p:cNvSpPr/>
              <p:nvPr/>
            </p:nvSpPr>
            <p:spPr>
              <a:xfrm rot="10800000" flipH="1">
                <a:off x="3806977"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grpSp>
        <p:grpSp>
          <p:nvGrpSpPr>
            <p:cNvPr id="360" name="Google Shape;360;p17"/>
            <p:cNvGrpSpPr/>
            <p:nvPr/>
          </p:nvGrpSpPr>
          <p:grpSpPr>
            <a:xfrm rot="5400000">
              <a:off x="8124131" y="4600625"/>
              <a:ext cx="334942" cy="610100"/>
              <a:chOff x="376650" y="567400"/>
              <a:chExt cx="334942" cy="610100"/>
            </a:xfrm>
          </p:grpSpPr>
          <p:sp>
            <p:nvSpPr>
              <p:cNvPr id="361" name="Google Shape;361;p17"/>
              <p:cNvSpPr/>
              <p:nvPr/>
            </p:nvSpPr>
            <p:spPr>
              <a:xfrm rot="10800000" flipH="1">
                <a:off x="376650" y="567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362" name="Google Shape;362;p17"/>
              <p:cNvSpPr/>
              <p:nvPr/>
            </p:nvSpPr>
            <p:spPr>
              <a:xfrm rot="10800000" flipH="1">
                <a:off x="655792" y="567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363" name="Google Shape;363;p17"/>
              <p:cNvSpPr/>
              <p:nvPr/>
            </p:nvSpPr>
            <p:spPr>
              <a:xfrm rot="10800000" flipH="1">
                <a:off x="376650" y="8354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364" name="Google Shape;364;p17"/>
              <p:cNvSpPr/>
              <p:nvPr/>
            </p:nvSpPr>
            <p:spPr>
              <a:xfrm rot="10800000" flipH="1">
                <a:off x="655792" y="8354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365" name="Google Shape;365;p17"/>
              <p:cNvSpPr/>
              <p:nvPr/>
            </p:nvSpPr>
            <p:spPr>
              <a:xfrm rot="10800000" flipH="1">
                <a:off x="376650" y="1121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366" name="Google Shape;366;p17"/>
              <p:cNvSpPr/>
              <p:nvPr/>
            </p:nvSpPr>
            <p:spPr>
              <a:xfrm rot="10800000" flipH="1">
                <a:off x="655792" y="1121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367" name="Shape 367"/>
        <p:cNvGrpSpPr/>
        <p:nvPr/>
      </p:nvGrpSpPr>
      <p:grpSpPr>
        <a:xfrm>
          <a:off x="0" y="0"/>
          <a:ext cx="0" cy="0"/>
          <a:chOff x="0" y="0"/>
          <a:chExt cx="0" cy="0"/>
        </a:xfrm>
      </p:grpSpPr>
      <p:sp>
        <p:nvSpPr>
          <p:cNvPr id="368" name="Google Shape;368;p18"/>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9" name="Google Shape;369;p18"/>
          <p:cNvSpPr txBox="1"/>
          <p:nvPr>
            <p:ph type="subTitle" idx="1"/>
          </p:nvPr>
        </p:nvSpPr>
        <p:spPr>
          <a:xfrm>
            <a:off x="715976" y="2732225"/>
            <a:ext cx="2355600" cy="150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370" name="Google Shape;370;p18"/>
          <p:cNvSpPr txBox="1"/>
          <p:nvPr>
            <p:ph type="subTitle" idx="2"/>
          </p:nvPr>
        </p:nvSpPr>
        <p:spPr>
          <a:xfrm>
            <a:off x="3394201" y="2732225"/>
            <a:ext cx="2355600" cy="150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371" name="Google Shape;371;p18"/>
          <p:cNvSpPr txBox="1"/>
          <p:nvPr>
            <p:ph type="subTitle" idx="3"/>
          </p:nvPr>
        </p:nvSpPr>
        <p:spPr>
          <a:xfrm>
            <a:off x="6072424" y="2732225"/>
            <a:ext cx="2355600" cy="150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372" name="Google Shape;372;p18"/>
          <p:cNvSpPr txBox="1"/>
          <p:nvPr>
            <p:ph type="subTitle" idx="4"/>
          </p:nvPr>
        </p:nvSpPr>
        <p:spPr>
          <a:xfrm>
            <a:off x="715976" y="2263875"/>
            <a:ext cx="23556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None/>
              <a:defRPr sz="22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p:txBody>
      </p:sp>
      <p:sp>
        <p:nvSpPr>
          <p:cNvPr id="373" name="Google Shape;373;p18"/>
          <p:cNvSpPr txBox="1"/>
          <p:nvPr>
            <p:ph type="subTitle" idx="5"/>
          </p:nvPr>
        </p:nvSpPr>
        <p:spPr>
          <a:xfrm>
            <a:off x="3394201" y="2263875"/>
            <a:ext cx="23556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None/>
              <a:defRPr sz="22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p:txBody>
      </p:sp>
      <p:sp>
        <p:nvSpPr>
          <p:cNvPr id="374" name="Google Shape;374;p18"/>
          <p:cNvSpPr txBox="1"/>
          <p:nvPr>
            <p:ph type="subTitle" idx="6"/>
          </p:nvPr>
        </p:nvSpPr>
        <p:spPr>
          <a:xfrm>
            <a:off x="6072420" y="2263875"/>
            <a:ext cx="23556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None/>
              <a:defRPr sz="22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p:txBody>
      </p:sp>
      <p:sp>
        <p:nvSpPr>
          <p:cNvPr id="375" name="Google Shape;375;p18"/>
          <p:cNvSpPr/>
          <p:nvPr/>
        </p:nvSpPr>
        <p:spPr>
          <a:xfrm>
            <a:off x="-3" y="0"/>
            <a:ext cx="170400" cy="5143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sp>
        <p:nvSpPr>
          <p:cNvPr id="376" name="Google Shape;376;p18"/>
          <p:cNvSpPr/>
          <p:nvPr/>
        </p:nvSpPr>
        <p:spPr>
          <a:xfrm rot="10800000" flipH="1">
            <a:off x="6920753" y="4843577"/>
            <a:ext cx="4231485" cy="92573"/>
          </a:xfrm>
          <a:custGeom>
            <a:avLst/>
            <a:gdLst/>
            <a:ahLst/>
            <a:cxnLst/>
            <a:rect l="l" t="t" r="r" b="b"/>
            <a:pathLst>
              <a:path w="216555" h="5625" extrusionOk="0">
                <a:moveTo>
                  <a:pt x="18117" y="1"/>
                </a:moveTo>
                <a:cubicBezTo>
                  <a:pt x="16492" y="1"/>
                  <a:pt x="14940" y="712"/>
                  <a:pt x="13713" y="1800"/>
                </a:cubicBezTo>
                <a:cubicBezTo>
                  <a:pt x="13429" y="2047"/>
                  <a:pt x="13161" y="2305"/>
                  <a:pt x="12894" y="2558"/>
                </a:cubicBezTo>
                <a:cubicBezTo>
                  <a:pt x="12708" y="2730"/>
                  <a:pt x="12530" y="2901"/>
                  <a:pt x="12344" y="3063"/>
                </a:cubicBezTo>
                <a:cubicBezTo>
                  <a:pt x="12152" y="3227"/>
                  <a:pt x="11957" y="3384"/>
                  <a:pt x="11758" y="3532"/>
                </a:cubicBezTo>
                <a:cubicBezTo>
                  <a:pt x="11652" y="3598"/>
                  <a:pt x="11549" y="3673"/>
                  <a:pt x="11446" y="3741"/>
                </a:cubicBezTo>
                <a:cubicBezTo>
                  <a:pt x="11371" y="3786"/>
                  <a:pt x="11296" y="3830"/>
                  <a:pt x="11215" y="3875"/>
                </a:cubicBezTo>
                <a:cubicBezTo>
                  <a:pt x="11141" y="3910"/>
                  <a:pt x="11058" y="3948"/>
                  <a:pt x="10984" y="3985"/>
                </a:cubicBezTo>
                <a:cubicBezTo>
                  <a:pt x="10739" y="4089"/>
                  <a:pt x="10493" y="4178"/>
                  <a:pt x="10242" y="4239"/>
                </a:cubicBezTo>
                <a:cubicBezTo>
                  <a:pt x="10070" y="4276"/>
                  <a:pt x="9899" y="4305"/>
                  <a:pt x="9721" y="4328"/>
                </a:cubicBezTo>
                <a:cubicBezTo>
                  <a:pt x="9550" y="4349"/>
                  <a:pt x="9371" y="4365"/>
                  <a:pt x="9200" y="4365"/>
                </a:cubicBezTo>
                <a:cubicBezTo>
                  <a:pt x="9155" y="4369"/>
                  <a:pt x="9111" y="4371"/>
                  <a:pt x="9066" y="4371"/>
                </a:cubicBezTo>
                <a:cubicBezTo>
                  <a:pt x="9022" y="4371"/>
                  <a:pt x="8977" y="4369"/>
                  <a:pt x="8932" y="4365"/>
                </a:cubicBezTo>
                <a:cubicBezTo>
                  <a:pt x="8763" y="4365"/>
                  <a:pt x="8585" y="4349"/>
                  <a:pt x="8413" y="4328"/>
                </a:cubicBezTo>
                <a:cubicBezTo>
                  <a:pt x="8064" y="4283"/>
                  <a:pt x="7714" y="4215"/>
                  <a:pt x="7388" y="4112"/>
                </a:cubicBezTo>
                <a:cubicBezTo>
                  <a:pt x="7217" y="4060"/>
                  <a:pt x="7045" y="3992"/>
                  <a:pt x="6881" y="3910"/>
                </a:cubicBezTo>
                <a:cubicBezTo>
                  <a:pt x="5745" y="3361"/>
                  <a:pt x="4898" y="2270"/>
                  <a:pt x="3961" y="1481"/>
                </a:cubicBezTo>
                <a:cubicBezTo>
                  <a:pt x="3248" y="878"/>
                  <a:pt x="2460" y="477"/>
                  <a:pt x="1605" y="254"/>
                </a:cubicBezTo>
                <a:cubicBezTo>
                  <a:pt x="1122" y="120"/>
                  <a:pt x="610" y="54"/>
                  <a:pt x="82" y="40"/>
                </a:cubicBezTo>
                <a:cubicBezTo>
                  <a:pt x="59" y="31"/>
                  <a:pt x="30" y="31"/>
                  <a:pt x="7" y="31"/>
                </a:cubicBezTo>
                <a:lnTo>
                  <a:pt x="0" y="31"/>
                </a:lnTo>
                <a:lnTo>
                  <a:pt x="0" y="1235"/>
                </a:lnTo>
                <a:cubicBezTo>
                  <a:pt x="2542" y="1303"/>
                  <a:pt x="3708" y="3138"/>
                  <a:pt x="5560" y="4513"/>
                </a:cubicBezTo>
                <a:cubicBezTo>
                  <a:pt x="5893" y="4758"/>
                  <a:pt x="6257" y="4959"/>
                  <a:pt x="6637" y="5123"/>
                </a:cubicBezTo>
                <a:cubicBezTo>
                  <a:pt x="7015" y="5278"/>
                  <a:pt x="7416" y="5398"/>
                  <a:pt x="7818" y="5471"/>
                </a:cubicBezTo>
                <a:cubicBezTo>
                  <a:pt x="7951" y="5494"/>
                  <a:pt x="8094" y="5516"/>
                  <a:pt x="8228" y="5532"/>
                </a:cubicBezTo>
                <a:cubicBezTo>
                  <a:pt x="8459" y="5556"/>
                  <a:pt x="8689" y="5571"/>
                  <a:pt x="8925" y="5571"/>
                </a:cubicBezTo>
                <a:cubicBezTo>
                  <a:pt x="8969" y="5571"/>
                  <a:pt x="9014" y="5570"/>
                  <a:pt x="9059" y="5569"/>
                </a:cubicBezTo>
                <a:cubicBezTo>
                  <a:pt x="10026" y="5553"/>
                  <a:pt x="10992" y="5323"/>
                  <a:pt x="11847" y="4900"/>
                </a:cubicBezTo>
                <a:cubicBezTo>
                  <a:pt x="13771" y="3948"/>
                  <a:pt x="14760" y="1882"/>
                  <a:pt x="16959" y="1340"/>
                </a:cubicBezTo>
                <a:cubicBezTo>
                  <a:pt x="17350" y="1245"/>
                  <a:pt x="17717" y="1202"/>
                  <a:pt x="18065" y="1202"/>
                </a:cubicBezTo>
                <a:cubicBezTo>
                  <a:pt x="18556" y="1202"/>
                  <a:pt x="19008" y="1288"/>
                  <a:pt x="19434" y="1437"/>
                </a:cubicBezTo>
                <a:cubicBezTo>
                  <a:pt x="19561" y="1488"/>
                  <a:pt x="19695" y="1540"/>
                  <a:pt x="19821" y="1601"/>
                </a:cubicBezTo>
                <a:cubicBezTo>
                  <a:pt x="20073" y="1718"/>
                  <a:pt x="20319" y="1852"/>
                  <a:pt x="20556" y="2009"/>
                </a:cubicBezTo>
                <a:cubicBezTo>
                  <a:pt x="20676" y="2091"/>
                  <a:pt x="20793" y="2164"/>
                  <a:pt x="20906" y="2253"/>
                </a:cubicBezTo>
                <a:cubicBezTo>
                  <a:pt x="20965" y="2298"/>
                  <a:pt x="21025" y="2336"/>
                  <a:pt x="21077" y="2380"/>
                </a:cubicBezTo>
                <a:cubicBezTo>
                  <a:pt x="21767" y="2908"/>
                  <a:pt x="22422" y="3539"/>
                  <a:pt x="23105" y="4119"/>
                </a:cubicBezTo>
                <a:cubicBezTo>
                  <a:pt x="23640" y="4565"/>
                  <a:pt x="24236" y="4915"/>
                  <a:pt x="24874" y="5159"/>
                </a:cubicBezTo>
                <a:cubicBezTo>
                  <a:pt x="25253" y="5302"/>
                  <a:pt x="25647" y="5412"/>
                  <a:pt x="26048" y="5480"/>
                </a:cubicBezTo>
                <a:cubicBezTo>
                  <a:pt x="26316" y="5525"/>
                  <a:pt x="26583" y="5553"/>
                  <a:pt x="26858" y="5569"/>
                </a:cubicBezTo>
                <a:lnTo>
                  <a:pt x="27268" y="5569"/>
                </a:lnTo>
                <a:cubicBezTo>
                  <a:pt x="27676" y="5560"/>
                  <a:pt x="28085" y="5509"/>
                  <a:pt x="28486" y="5419"/>
                </a:cubicBezTo>
                <a:cubicBezTo>
                  <a:pt x="28754" y="5361"/>
                  <a:pt x="29028" y="5278"/>
                  <a:pt x="29289" y="5182"/>
                </a:cubicBezTo>
                <a:cubicBezTo>
                  <a:pt x="31244" y="4462"/>
                  <a:pt x="32307" y="2537"/>
                  <a:pt x="34135" y="1622"/>
                </a:cubicBezTo>
                <a:cubicBezTo>
                  <a:pt x="34372" y="1503"/>
                  <a:pt x="34609" y="1413"/>
                  <a:pt x="34839" y="1340"/>
                </a:cubicBezTo>
                <a:cubicBezTo>
                  <a:pt x="34996" y="1296"/>
                  <a:pt x="35152" y="1258"/>
                  <a:pt x="35309" y="1228"/>
                </a:cubicBezTo>
                <a:cubicBezTo>
                  <a:pt x="35531" y="1191"/>
                  <a:pt x="35750" y="1173"/>
                  <a:pt x="35965" y="1173"/>
                </a:cubicBezTo>
                <a:cubicBezTo>
                  <a:pt x="36267" y="1173"/>
                  <a:pt x="36563" y="1208"/>
                  <a:pt x="36855" y="1273"/>
                </a:cubicBezTo>
                <a:cubicBezTo>
                  <a:pt x="37345" y="1378"/>
                  <a:pt x="37827" y="1577"/>
                  <a:pt x="38282" y="1831"/>
                </a:cubicBezTo>
                <a:cubicBezTo>
                  <a:pt x="38348" y="1868"/>
                  <a:pt x="38416" y="1904"/>
                  <a:pt x="38474" y="1941"/>
                </a:cubicBezTo>
                <a:cubicBezTo>
                  <a:pt x="38608" y="2023"/>
                  <a:pt x="38735" y="2105"/>
                  <a:pt x="38862" y="2187"/>
                </a:cubicBezTo>
                <a:cubicBezTo>
                  <a:pt x="38920" y="2232"/>
                  <a:pt x="38986" y="2277"/>
                  <a:pt x="39047" y="2321"/>
                </a:cubicBezTo>
                <a:cubicBezTo>
                  <a:pt x="39604" y="2715"/>
                  <a:pt x="40131" y="3176"/>
                  <a:pt x="40622" y="3643"/>
                </a:cubicBezTo>
                <a:cubicBezTo>
                  <a:pt x="40831" y="3837"/>
                  <a:pt x="41046" y="4016"/>
                  <a:pt x="41261" y="4187"/>
                </a:cubicBezTo>
                <a:cubicBezTo>
                  <a:pt x="41476" y="4349"/>
                  <a:pt x="41699" y="4499"/>
                  <a:pt x="41929" y="4640"/>
                </a:cubicBezTo>
                <a:cubicBezTo>
                  <a:pt x="42161" y="4774"/>
                  <a:pt x="42391" y="4900"/>
                  <a:pt x="42629" y="5004"/>
                </a:cubicBezTo>
                <a:cubicBezTo>
                  <a:pt x="42985" y="5168"/>
                  <a:pt x="43349" y="5286"/>
                  <a:pt x="43729" y="5382"/>
                </a:cubicBezTo>
                <a:cubicBezTo>
                  <a:pt x="43981" y="5443"/>
                  <a:pt x="44241" y="5487"/>
                  <a:pt x="44501" y="5516"/>
                </a:cubicBezTo>
                <a:cubicBezTo>
                  <a:pt x="44725" y="5539"/>
                  <a:pt x="44953" y="5551"/>
                  <a:pt x="45184" y="5551"/>
                </a:cubicBezTo>
                <a:cubicBezTo>
                  <a:pt x="45628" y="5551"/>
                  <a:pt x="46086" y="5507"/>
                  <a:pt x="46560" y="5419"/>
                </a:cubicBezTo>
                <a:cubicBezTo>
                  <a:pt x="47935" y="5168"/>
                  <a:pt x="49028" y="4239"/>
                  <a:pt x="50000" y="3309"/>
                </a:cubicBezTo>
                <a:cubicBezTo>
                  <a:pt x="51235" y="2136"/>
                  <a:pt x="52364" y="1280"/>
                  <a:pt x="54163" y="1235"/>
                </a:cubicBezTo>
                <a:cubicBezTo>
                  <a:pt x="56705" y="1303"/>
                  <a:pt x="57871" y="3138"/>
                  <a:pt x="59721" y="4513"/>
                </a:cubicBezTo>
                <a:cubicBezTo>
                  <a:pt x="60697" y="5233"/>
                  <a:pt x="61906" y="5572"/>
                  <a:pt x="63119" y="5572"/>
                </a:cubicBezTo>
                <a:cubicBezTo>
                  <a:pt x="64122" y="5572"/>
                  <a:pt x="65128" y="5340"/>
                  <a:pt x="66008" y="4900"/>
                </a:cubicBezTo>
                <a:cubicBezTo>
                  <a:pt x="67935" y="3948"/>
                  <a:pt x="68923" y="1882"/>
                  <a:pt x="71122" y="1340"/>
                </a:cubicBezTo>
                <a:cubicBezTo>
                  <a:pt x="71204" y="1317"/>
                  <a:pt x="71293" y="1303"/>
                  <a:pt x="71375" y="1289"/>
                </a:cubicBezTo>
                <a:cubicBezTo>
                  <a:pt x="71677" y="1230"/>
                  <a:pt x="71963" y="1203"/>
                  <a:pt x="72237" y="1203"/>
                </a:cubicBezTo>
                <a:cubicBezTo>
                  <a:pt x="72800" y="1203"/>
                  <a:pt x="73310" y="1318"/>
                  <a:pt x="73790" y="1519"/>
                </a:cubicBezTo>
                <a:cubicBezTo>
                  <a:pt x="73983" y="1592"/>
                  <a:pt x="74168" y="1690"/>
                  <a:pt x="74356" y="1793"/>
                </a:cubicBezTo>
                <a:cubicBezTo>
                  <a:pt x="75395" y="2373"/>
                  <a:pt x="76294" y="3302"/>
                  <a:pt x="77268" y="4119"/>
                </a:cubicBezTo>
                <a:cubicBezTo>
                  <a:pt x="78403" y="5072"/>
                  <a:pt x="79827" y="5572"/>
                  <a:pt x="81274" y="5572"/>
                </a:cubicBezTo>
                <a:cubicBezTo>
                  <a:pt x="82005" y="5572"/>
                  <a:pt x="82743" y="5444"/>
                  <a:pt x="83452" y="5182"/>
                </a:cubicBezTo>
                <a:cubicBezTo>
                  <a:pt x="84306" y="4863"/>
                  <a:pt x="84989" y="4321"/>
                  <a:pt x="85644" y="3725"/>
                </a:cubicBezTo>
                <a:cubicBezTo>
                  <a:pt x="86015" y="3391"/>
                  <a:pt x="86379" y="3042"/>
                  <a:pt x="86752" y="2707"/>
                </a:cubicBezTo>
                <a:cubicBezTo>
                  <a:pt x="87226" y="2291"/>
                  <a:pt x="87724" y="1913"/>
                  <a:pt x="88296" y="1622"/>
                </a:cubicBezTo>
                <a:cubicBezTo>
                  <a:pt x="88935" y="1306"/>
                  <a:pt x="89550" y="1170"/>
                  <a:pt x="90140" y="1170"/>
                </a:cubicBezTo>
                <a:cubicBezTo>
                  <a:pt x="91919" y="1170"/>
                  <a:pt x="93474" y="2404"/>
                  <a:pt x="94785" y="3643"/>
                </a:cubicBezTo>
                <a:cubicBezTo>
                  <a:pt x="96111" y="4886"/>
                  <a:pt x="97635" y="5550"/>
                  <a:pt x="99362" y="5550"/>
                </a:cubicBezTo>
                <a:cubicBezTo>
                  <a:pt x="99803" y="5550"/>
                  <a:pt x="100256" y="5507"/>
                  <a:pt x="100723" y="5419"/>
                </a:cubicBezTo>
                <a:cubicBezTo>
                  <a:pt x="102098" y="5168"/>
                  <a:pt x="103190" y="4239"/>
                  <a:pt x="104163" y="3309"/>
                </a:cubicBezTo>
                <a:cubicBezTo>
                  <a:pt x="105374" y="2157"/>
                  <a:pt x="106489" y="1317"/>
                  <a:pt x="108228" y="1244"/>
                </a:cubicBezTo>
                <a:lnTo>
                  <a:pt x="108228" y="1289"/>
                </a:lnTo>
                <a:cubicBezTo>
                  <a:pt x="110777" y="1355"/>
                  <a:pt x="111945" y="3190"/>
                  <a:pt x="113795" y="4558"/>
                </a:cubicBezTo>
                <a:cubicBezTo>
                  <a:pt x="114130" y="4811"/>
                  <a:pt x="114487" y="5011"/>
                  <a:pt x="114865" y="5168"/>
                </a:cubicBezTo>
                <a:cubicBezTo>
                  <a:pt x="115245" y="5330"/>
                  <a:pt x="115646" y="5450"/>
                  <a:pt x="116055" y="5525"/>
                </a:cubicBezTo>
                <a:cubicBezTo>
                  <a:pt x="116189" y="5546"/>
                  <a:pt x="116322" y="5569"/>
                  <a:pt x="116463" y="5583"/>
                </a:cubicBezTo>
                <a:cubicBezTo>
                  <a:pt x="116685" y="5609"/>
                  <a:pt x="116917" y="5623"/>
                  <a:pt x="117146" y="5623"/>
                </a:cubicBezTo>
                <a:cubicBezTo>
                  <a:pt x="117194" y="5623"/>
                  <a:pt x="117240" y="5622"/>
                  <a:pt x="117287" y="5621"/>
                </a:cubicBezTo>
                <a:cubicBezTo>
                  <a:pt x="118254" y="5605"/>
                  <a:pt x="119228" y="5375"/>
                  <a:pt x="120075" y="4952"/>
                </a:cubicBezTo>
                <a:cubicBezTo>
                  <a:pt x="122007" y="3992"/>
                  <a:pt x="122995" y="1934"/>
                  <a:pt x="125189" y="1392"/>
                </a:cubicBezTo>
                <a:cubicBezTo>
                  <a:pt x="125584" y="1296"/>
                  <a:pt x="125954" y="1251"/>
                  <a:pt x="126304" y="1251"/>
                </a:cubicBezTo>
                <a:cubicBezTo>
                  <a:pt x="126791" y="1251"/>
                  <a:pt x="127240" y="1337"/>
                  <a:pt x="127663" y="1488"/>
                </a:cubicBezTo>
                <a:cubicBezTo>
                  <a:pt x="127796" y="1540"/>
                  <a:pt x="127923" y="1592"/>
                  <a:pt x="128050" y="1652"/>
                </a:cubicBezTo>
                <a:cubicBezTo>
                  <a:pt x="128301" y="1763"/>
                  <a:pt x="128547" y="1904"/>
                  <a:pt x="128784" y="2061"/>
                </a:cubicBezTo>
                <a:cubicBezTo>
                  <a:pt x="128904" y="2136"/>
                  <a:pt x="129023" y="2216"/>
                  <a:pt x="129134" y="2305"/>
                </a:cubicBezTo>
                <a:cubicBezTo>
                  <a:pt x="129193" y="2343"/>
                  <a:pt x="129254" y="2387"/>
                  <a:pt x="129312" y="2432"/>
                </a:cubicBezTo>
                <a:cubicBezTo>
                  <a:pt x="130004" y="2960"/>
                  <a:pt x="130650" y="3591"/>
                  <a:pt x="131342" y="4171"/>
                </a:cubicBezTo>
                <a:cubicBezTo>
                  <a:pt x="131868" y="4617"/>
                  <a:pt x="132471" y="4966"/>
                  <a:pt x="133103" y="5212"/>
                </a:cubicBezTo>
                <a:cubicBezTo>
                  <a:pt x="133483" y="5353"/>
                  <a:pt x="133875" y="5464"/>
                  <a:pt x="134276" y="5532"/>
                </a:cubicBezTo>
                <a:cubicBezTo>
                  <a:pt x="134544" y="5576"/>
                  <a:pt x="134811" y="5605"/>
                  <a:pt x="135088" y="5614"/>
                </a:cubicBezTo>
                <a:cubicBezTo>
                  <a:pt x="135222" y="5621"/>
                  <a:pt x="135362" y="5621"/>
                  <a:pt x="135496" y="5621"/>
                </a:cubicBezTo>
                <a:cubicBezTo>
                  <a:pt x="135905" y="5614"/>
                  <a:pt x="136313" y="5560"/>
                  <a:pt x="136722" y="5471"/>
                </a:cubicBezTo>
                <a:cubicBezTo>
                  <a:pt x="136989" y="5405"/>
                  <a:pt x="137257" y="5330"/>
                  <a:pt x="137517" y="5234"/>
                </a:cubicBezTo>
                <a:cubicBezTo>
                  <a:pt x="139479" y="4506"/>
                  <a:pt x="140535" y="2582"/>
                  <a:pt x="142363" y="1674"/>
                </a:cubicBezTo>
                <a:cubicBezTo>
                  <a:pt x="142600" y="1556"/>
                  <a:pt x="142838" y="1467"/>
                  <a:pt x="143077" y="1392"/>
                </a:cubicBezTo>
                <a:cubicBezTo>
                  <a:pt x="143232" y="1347"/>
                  <a:pt x="143382" y="1310"/>
                  <a:pt x="143537" y="1280"/>
                </a:cubicBezTo>
                <a:cubicBezTo>
                  <a:pt x="143760" y="1239"/>
                  <a:pt x="143979" y="1221"/>
                  <a:pt x="144195" y="1221"/>
                </a:cubicBezTo>
                <a:cubicBezTo>
                  <a:pt x="144498" y="1221"/>
                  <a:pt x="144793" y="1257"/>
                  <a:pt x="145083" y="1317"/>
                </a:cubicBezTo>
                <a:cubicBezTo>
                  <a:pt x="145581" y="1429"/>
                  <a:pt x="146057" y="1629"/>
                  <a:pt x="146510" y="1882"/>
                </a:cubicBezTo>
                <a:cubicBezTo>
                  <a:pt x="146576" y="1920"/>
                  <a:pt x="146644" y="1957"/>
                  <a:pt x="146710" y="1993"/>
                </a:cubicBezTo>
                <a:cubicBezTo>
                  <a:pt x="146836" y="2075"/>
                  <a:pt x="146963" y="2157"/>
                  <a:pt x="147090" y="2239"/>
                </a:cubicBezTo>
                <a:cubicBezTo>
                  <a:pt x="147156" y="2284"/>
                  <a:pt x="147216" y="2328"/>
                  <a:pt x="147275" y="2366"/>
                </a:cubicBezTo>
                <a:cubicBezTo>
                  <a:pt x="147841" y="2767"/>
                  <a:pt x="148360" y="3227"/>
                  <a:pt x="148857" y="3696"/>
                </a:cubicBezTo>
                <a:cubicBezTo>
                  <a:pt x="149059" y="3889"/>
                  <a:pt x="149275" y="4067"/>
                  <a:pt x="149491" y="4231"/>
                </a:cubicBezTo>
                <a:cubicBezTo>
                  <a:pt x="149713" y="4401"/>
                  <a:pt x="149936" y="4551"/>
                  <a:pt x="150159" y="4692"/>
                </a:cubicBezTo>
                <a:cubicBezTo>
                  <a:pt x="150389" y="4825"/>
                  <a:pt x="150620" y="4945"/>
                  <a:pt x="150857" y="5056"/>
                </a:cubicBezTo>
                <a:cubicBezTo>
                  <a:pt x="151213" y="5212"/>
                  <a:pt x="151586" y="5337"/>
                  <a:pt x="151957" y="5427"/>
                </a:cubicBezTo>
                <a:cubicBezTo>
                  <a:pt x="152211" y="5494"/>
                  <a:pt x="152469" y="5539"/>
                  <a:pt x="152730" y="5560"/>
                </a:cubicBezTo>
                <a:cubicBezTo>
                  <a:pt x="152963" y="5587"/>
                  <a:pt x="153201" y="5600"/>
                  <a:pt x="153444" y="5600"/>
                </a:cubicBezTo>
                <a:cubicBezTo>
                  <a:pt x="153880" y="5600"/>
                  <a:pt x="154329" y="5557"/>
                  <a:pt x="154788" y="5471"/>
                </a:cubicBezTo>
                <a:cubicBezTo>
                  <a:pt x="156163" y="5212"/>
                  <a:pt x="157264" y="4290"/>
                  <a:pt x="158230" y="3361"/>
                </a:cubicBezTo>
                <a:cubicBezTo>
                  <a:pt x="159463" y="2187"/>
                  <a:pt x="160601" y="1333"/>
                  <a:pt x="162391" y="1289"/>
                </a:cubicBezTo>
                <a:cubicBezTo>
                  <a:pt x="164940" y="1355"/>
                  <a:pt x="166100" y="3190"/>
                  <a:pt x="167958" y="4558"/>
                </a:cubicBezTo>
                <a:cubicBezTo>
                  <a:pt x="168936" y="5283"/>
                  <a:pt x="170143" y="5624"/>
                  <a:pt x="171355" y="5624"/>
                </a:cubicBezTo>
                <a:cubicBezTo>
                  <a:pt x="172355" y="5624"/>
                  <a:pt x="173358" y="5392"/>
                  <a:pt x="174238" y="4952"/>
                </a:cubicBezTo>
                <a:cubicBezTo>
                  <a:pt x="176170" y="3992"/>
                  <a:pt x="177158" y="1934"/>
                  <a:pt x="179350" y="1392"/>
                </a:cubicBezTo>
                <a:cubicBezTo>
                  <a:pt x="179432" y="1369"/>
                  <a:pt x="179521" y="1355"/>
                  <a:pt x="179603" y="1333"/>
                </a:cubicBezTo>
                <a:cubicBezTo>
                  <a:pt x="179901" y="1276"/>
                  <a:pt x="180185" y="1249"/>
                  <a:pt x="180456" y="1249"/>
                </a:cubicBezTo>
                <a:cubicBezTo>
                  <a:pt x="181025" y="1249"/>
                  <a:pt x="181540" y="1366"/>
                  <a:pt x="182018" y="1563"/>
                </a:cubicBezTo>
                <a:cubicBezTo>
                  <a:pt x="182211" y="1645"/>
                  <a:pt x="182405" y="1742"/>
                  <a:pt x="182584" y="1838"/>
                </a:cubicBezTo>
                <a:cubicBezTo>
                  <a:pt x="183624" y="2425"/>
                  <a:pt x="184523" y="3347"/>
                  <a:pt x="185504" y="4171"/>
                </a:cubicBezTo>
                <a:cubicBezTo>
                  <a:pt x="186634" y="5123"/>
                  <a:pt x="188056" y="5620"/>
                  <a:pt x="189502" y="5620"/>
                </a:cubicBezTo>
                <a:cubicBezTo>
                  <a:pt x="190234" y="5620"/>
                  <a:pt x="190971" y="5493"/>
                  <a:pt x="191680" y="5234"/>
                </a:cubicBezTo>
                <a:cubicBezTo>
                  <a:pt x="192535" y="4915"/>
                  <a:pt x="193218" y="4372"/>
                  <a:pt x="193872" y="3777"/>
                </a:cubicBezTo>
                <a:cubicBezTo>
                  <a:pt x="194243" y="3443"/>
                  <a:pt x="194607" y="3086"/>
                  <a:pt x="194987" y="2760"/>
                </a:cubicBezTo>
                <a:cubicBezTo>
                  <a:pt x="195454" y="2343"/>
                  <a:pt x="195954" y="1957"/>
                  <a:pt x="196525" y="1674"/>
                </a:cubicBezTo>
                <a:cubicBezTo>
                  <a:pt x="197163" y="1358"/>
                  <a:pt x="197777" y="1222"/>
                  <a:pt x="198367" y="1222"/>
                </a:cubicBezTo>
                <a:cubicBezTo>
                  <a:pt x="200147" y="1222"/>
                  <a:pt x="201702" y="2457"/>
                  <a:pt x="203013" y="3696"/>
                </a:cubicBezTo>
                <a:cubicBezTo>
                  <a:pt x="204341" y="4934"/>
                  <a:pt x="205873" y="5601"/>
                  <a:pt x="207600" y="5601"/>
                </a:cubicBezTo>
                <a:cubicBezTo>
                  <a:pt x="208038" y="5601"/>
                  <a:pt x="208488" y="5558"/>
                  <a:pt x="208951" y="5471"/>
                </a:cubicBezTo>
                <a:cubicBezTo>
                  <a:pt x="210326" y="5212"/>
                  <a:pt x="211427" y="4290"/>
                  <a:pt x="212392" y="3361"/>
                </a:cubicBezTo>
                <a:cubicBezTo>
                  <a:pt x="213626" y="2187"/>
                  <a:pt x="214762" y="1333"/>
                  <a:pt x="216555" y="1289"/>
                </a:cubicBezTo>
                <a:lnTo>
                  <a:pt x="216555" y="85"/>
                </a:lnTo>
                <a:lnTo>
                  <a:pt x="216494" y="85"/>
                </a:lnTo>
                <a:cubicBezTo>
                  <a:pt x="215788" y="106"/>
                  <a:pt x="215163" y="233"/>
                  <a:pt x="214600" y="441"/>
                </a:cubicBezTo>
                <a:cubicBezTo>
                  <a:pt x="213893" y="700"/>
                  <a:pt x="213269" y="1080"/>
                  <a:pt x="212666" y="1540"/>
                </a:cubicBezTo>
                <a:cubicBezTo>
                  <a:pt x="212162" y="1927"/>
                  <a:pt x="211678" y="2366"/>
                  <a:pt x="211173" y="2840"/>
                </a:cubicBezTo>
                <a:cubicBezTo>
                  <a:pt x="210230" y="3732"/>
                  <a:pt x="209071" y="4267"/>
                  <a:pt x="207888" y="4380"/>
                </a:cubicBezTo>
                <a:cubicBezTo>
                  <a:pt x="207740" y="4387"/>
                  <a:pt x="207592" y="4394"/>
                  <a:pt x="207442" y="4394"/>
                </a:cubicBezTo>
                <a:cubicBezTo>
                  <a:pt x="206402" y="4394"/>
                  <a:pt x="205353" y="4053"/>
                  <a:pt x="204433" y="3317"/>
                </a:cubicBezTo>
                <a:cubicBezTo>
                  <a:pt x="202828" y="2047"/>
                  <a:pt x="201668" y="441"/>
                  <a:pt x="199468" y="151"/>
                </a:cubicBezTo>
                <a:cubicBezTo>
                  <a:pt x="199160" y="111"/>
                  <a:pt x="198863" y="92"/>
                  <a:pt x="198575" y="92"/>
                </a:cubicBezTo>
                <a:cubicBezTo>
                  <a:pt x="196624" y="92"/>
                  <a:pt x="195079" y="964"/>
                  <a:pt x="193635" y="2343"/>
                </a:cubicBezTo>
                <a:cubicBezTo>
                  <a:pt x="193121" y="2833"/>
                  <a:pt x="192572" y="3272"/>
                  <a:pt x="191992" y="3622"/>
                </a:cubicBezTo>
                <a:cubicBezTo>
                  <a:pt x="191605" y="3852"/>
                  <a:pt x="191204" y="4044"/>
                  <a:pt x="190788" y="4178"/>
                </a:cubicBezTo>
                <a:cubicBezTo>
                  <a:pt x="190318" y="4334"/>
                  <a:pt x="189831" y="4421"/>
                  <a:pt x="189332" y="4421"/>
                </a:cubicBezTo>
                <a:cubicBezTo>
                  <a:pt x="188594" y="4421"/>
                  <a:pt x="187830" y="4231"/>
                  <a:pt x="187050" y="3793"/>
                </a:cubicBezTo>
                <a:cubicBezTo>
                  <a:pt x="185452" y="2901"/>
                  <a:pt x="184501" y="1385"/>
                  <a:pt x="182880" y="589"/>
                </a:cubicBezTo>
                <a:cubicBezTo>
                  <a:pt x="182650" y="477"/>
                  <a:pt x="182405" y="381"/>
                  <a:pt x="182138" y="299"/>
                </a:cubicBezTo>
                <a:cubicBezTo>
                  <a:pt x="181592" y="130"/>
                  <a:pt x="181046" y="52"/>
                  <a:pt x="180508" y="52"/>
                </a:cubicBezTo>
                <a:cubicBezTo>
                  <a:pt x="178885" y="52"/>
                  <a:pt x="177338" y="763"/>
                  <a:pt x="176111" y="1845"/>
                </a:cubicBezTo>
                <a:cubicBezTo>
                  <a:pt x="175353" y="2514"/>
                  <a:pt x="174698" y="3258"/>
                  <a:pt x="173837" y="3793"/>
                </a:cubicBezTo>
                <a:cubicBezTo>
                  <a:pt x="173135" y="4230"/>
                  <a:pt x="172307" y="4420"/>
                  <a:pt x="171476" y="4420"/>
                </a:cubicBezTo>
                <a:cubicBezTo>
                  <a:pt x="170898" y="4420"/>
                  <a:pt x="170318" y="4328"/>
                  <a:pt x="169779" y="4164"/>
                </a:cubicBezTo>
                <a:cubicBezTo>
                  <a:pt x="168381" y="3732"/>
                  <a:pt x="167423" y="2432"/>
                  <a:pt x="166353" y="1533"/>
                </a:cubicBezTo>
                <a:cubicBezTo>
                  <a:pt x="165238" y="589"/>
                  <a:pt x="163938" y="143"/>
                  <a:pt x="162473" y="85"/>
                </a:cubicBezTo>
                <a:lnTo>
                  <a:pt x="162333" y="85"/>
                </a:lnTo>
                <a:cubicBezTo>
                  <a:pt x="160028" y="165"/>
                  <a:pt x="158608" y="1340"/>
                  <a:pt x="157010" y="2840"/>
                </a:cubicBezTo>
                <a:cubicBezTo>
                  <a:pt x="155951" y="3837"/>
                  <a:pt x="154625" y="4394"/>
                  <a:pt x="153291" y="4394"/>
                </a:cubicBezTo>
                <a:cubicBezTo>
                  <a:pt x="152248" y="4394"/>
                  <a:pt x="151200" y="4054"/>
                  <a:pt x="150270" y="3317"/>
                </a:cubicBezTo>
                <a:cubicBezTo>
                  <a:pt x="148665" y="2047"/>
                  <a:pt x="147505" y="441"/>
                  <a:pt x="145306" y="151"/>
                </a:cubicBezTo>
                <a:cubicBezTo>
                  <a:pt x="144999" y="111"/>
                  <a:pt x="144701" y="92"/>
                  <a:pt x="144413" y="92"/>
                </a:cubicBezTo>
                <a:cubicBezTo>
                  <a:pt x="142461" y="92"/>
                  <a:pt x="140916" y="964"/>
                  <a:pt x="139479" y="2343"/>
                </a:cubicBezTo>
                <a:cubicBezTo>
                  <a:pt x="138225" y="3536"/>
                  <a:pt x="136763" y="4421"/>
                  <a:pt x="135173" y="4421"/>
                </a:cubicBezTo>
                <a:cubicBezTo>
                  <a:pt x="134436" y="4421"/>
                  <a:pt x="133671" y="4231"/>
                  <a:pt x="132887" y="3793"/>
                </a:cubicBezTo>
                <a:cubicBezTo>
                  <a:pt x="131066" y="2767"/>
                  <a:pt x="130078" y="946"/>
                  <a:pt x="127975" y="299"/>
                </a:cubicBezTo>
                <a:cubicBezTo>
                  <a:pt x="127429" y="130"/>
                  <a:pt x="126883" y="52"/>
                  <a:pt x="126345" y="52"/>
                </a:cubicBezTo>
                <a:cubicBezTo>
                  <a:pt x="124723" y="52"/>
                  <a:pt x="123176" y="763"/>
                  <a:pt x="121948" y="1845"/>
                </a:cubicBezTo>
                <a:cubicBezTo>
                  <a:pt x="121666" y="2098"/>
                  <a:pt x="121399" y="2359"/>
                  <a:pt x="121122" y="2610"/>
                </a:cubicBezTo>
                <a:cubicBezTo>
                  <a:pt x="120944" y="2781"/>
                  <a:pt x="120758" y="2953"/>
                  <a:pt x="120573" y="3117"/>
                </a:cubicBezTo>
                <a:cubicBezTo>
                  <a:pt x="120387" y="3279"/>
                  <a:pt x="120195" y="3436"/>
                  <a:pt x="119986" y="3577"/>
                </a:cubicBezTo>
                <a:cubicBezTo>
                  <a:pt x="119890" y="3652"/>
                  <a:pt x="119784" y="3725"/>
                  <a:pt x="119674" y="3793"/>
                </a:cubicBezTo>
                <a:cubicBezTo>
                  <a:pt x="119599" y="3837"/>
                  <a:pt x="119526" y="3882"/>
                  <a:pt x="119451" y="3919"/>
                </a:cubicBezTo>
                <a:cubicBezTo>
                  <a:pt x="119369" y="3964"/>
                  <a:pt x="119294" y="4000"/>
                  <a:pt x="119214" y="4037"/>
                </a:cubicBezTo>
                <a:cubicBezTo>
                  <a:pt x="118975" y="4142"/>
                  <a:pt x="118723" y="4223"/>
                  <a:pt x="118470" y="4290"/>
                </a:cubicBezTo>
                <a:cubicBezTo>
                  <a:pt x="118299" y="4328"/>
                  <a:pt x="118127" y="4356"/>
                  <a:pt x="117956" y="4380"/>
                </a:cubicBezTo>
                <a:cubicBezTo>
                  <a:pt x="117778" y="4401"/>
                  <a:pt x="117608" y="4417"/>
                  <a:pt x="117430" y="4417"/>
                </a:cubicBezTo>
                <a:cubicBezTo>
                  <a:pt x="117385" y="4421"/>
                  <a:pt x="117341" y="4422"/>
                  <a:pt x="117297" y="4422"/>
                </a:cubicBezTo>
                <a:cubicBezTo>
                  <a:pt x="117253" y="4422"/>
                  <a:pt x="117211" y="4421"/>
                  <a:pt x="117170" y="4417"/>
                </a:cubicBezTo>
                <a:cubicBezTo>
                  <a:pt x="116991" y="4417"/>
                  <a:pt x="116813" y="4401"/>
                  <a:pt x="116642" y="4380"/>
                </a:cubicBezTo>
                <a:cubicBezTo>
                  <a:pt x="116292" y="4335"/>
                  <a:pt x="115950" y="4260"/>
                  <a:pt x="115616" y="4164"/>
                </a:cubicBezTo>
                <a:cubicBezTo>
                  <a:pt x="115445" y="4112"/>
                  <a:pt x="115274" y="4044"/>
                  <a:pt x="115111" y="3964"/>
                </a:cubicBezTo>
                <a:cubicBezTo>
                  <a:pt x="113980" y="3413"/>
                  <a:pt x="113126" y="2321"/>
                  <a:pt x="112190" y="1533"/>
                </a:cubicBezTo>
                <a:cubicBezTo>
                  <a:pt x="111476" y="932"/>
                  <a:pt x="110688" y="531"/>
                  <a:pt x="109834" y="308"/>
                </a:cubicBezTo>
                <a:cubicBezTo>
                  <a:pt x="109350" y="174"/>
                  <a:pt x="108845" y="106"/>
                  <a:pt x="108325" y="85"/>
                </a:cubicBezTo>
                <a:lnTo>
                  <a:pt x="108325" y="31"/>
                </a:lnTo>
                <a:lnTo>
                  <a:pt x="108266" y="31"/>
                </a:lnTo>
                <a:cubicBezTo>
                  <a:pt x="107559" y="54"/>
                  <a:pt x="106935" y="181"/>
                  <a:pt x="106363" y="388"/>
                </a:cubicBezTo>
                <a:cubicBezTo>
                  <a:pt x="105658" y="648"/>
                  <a:pt x="105034" y="1028"/>
                  <a:pt x="104431" y="1488"/>
                </a:cubicBezTo>
                <a:cubicBezTo>
                  <a:pt x="103933" y="1875"/>
                  <a:pt x="103443" y="2314"/>
                  <a:pt x="102945" y="2789"/>
                </a:cubicBezTo>
                <a:cubicBezTo>
                  <a:pt x="101993" y="3680"/>
                  <a:pt x="100842" y="4215"/>
                  <a:pt x="99653" y="4328"/>
                </a:cubicBezTo>
                <a:cubicBezTo>
                  <a:pt x="99549" y="4338"/>
                  <a:pt x="99442" y="4345"/>
                  <a:pt x="99333" y="4345"/>
                </a:cubicBezTo>
                <a:cubicBezTo>
                  <a:pt x="99293" y="4345"/>
                  <a:pt x="99254" y="4344"/>
                  <a:pt x="99214" y="4342"/>
                </a:cubicBezTo>
                <a:cubicBezTo>
                  <a:pt x="98174" y="4342"/>
                  <a:pt x="97125" y="4000"/>
                  <a:pt x="96196" y="3265"/>
                </a:cubicBezTo>
                <a:cubicBezTo>
                  <a:pt x="94600" y="1993"/>
                  <a:pt x="93440" y="388"/>
                  <a:pt x="91232" y="106"/>
                </a:cubicBezTo>
                <a:cubicBezTo>
                  <a:pt x="90920" y="65"/>
                  <a:pt x="90619" y="45"/>
                  <a:pt x="90326" y="45"/>
                </a:cubicBezTo>
                <a:cubicBezTo>
                  <a:pt x="88387" y="45"/>
                  <a:pt x="86846" y="916"/>
                  <a:pt x="85405" y="2291"/>
                </a:cubicBezTo>
                <a:cubicBezTo>
                  <a:pt x="84893" y="2781"/>
                  <a:pt x="84344" y="3220"/>
                  <a:pt x="83755" y="3570"/>
                </a:cubicBezTo>
                <a:cubicBezTo>
                  <a:pt x="83370" y="3800"/>
                  <a:pt x="82969" y="3992"/>
                  <a:pt x="82560" y="4126"/>
                </a:cubicBezTo>
                <a:cubicBezTo>
                  <a:pt x="82089" y="4282"/>
                  <a:pt x="81602" y="4370"/>
                  <a:pt x="81103" y="4370"/>
                </a:cubicBezTo>
                <a:cubicBezTo>
                  <a:pt x="80364" y="4370"/>
                  <a:pt x="79599" y="4179"/>
                  <a:pt x="78815" y="3741"/>
                </a:cubicBezTo>
                <a:cubicBezTo>
                  <a:pt x="77224" y="2849"/>
                  <a:pt x="76273" y="1340"/>
                  <a:pt x="74645" y="545"/>
                </a:cubicBezTo>
                <a:cubicBezTo>
                  <a:pt x="74414" y="425"/>
                  <a:pt x="74168" y="329"/>
                  <a:pt x="73910" y="247"/>
                </a:cubicBezTo>
                <a:cubicBezTo>
                  <a:pt x="73364" y="79"/>
                  <a:pt x="72818" y="1"/>
                  <a:pt x="72279" y="1"/>
                </a:cubicBezTo>
                <a:cubicBezTo>
                  <a:pt x="70654" y="1"/>
                  <a:pt x="69103" y="712"/>
                  <a:pt x="67874" y="1800"/>
                </a:cubicBezTo>
                <a:cubicBezTo>
                  <a:pt x="67123" y="2462"/>
                  <a:pt x="66470" y="3206"/>
                  <a:pt x="65607" y="3741"/>
                </a:cubicBezTo>
                <a:cubicBezTo>
                  <a:pt x="64902" y="4179"/>
                  <a:pt x="64075" y="4369"/>
                  <a:pt x="63245" y="4369"/>
                </a:cubicBezTo>
                <a:cubicBezTo>
                  <a:pt x="62668" y="4369"/>
                  <a:pt x="62089" y="4277"/>
                  <a:pt x="61549" y="4112"/>
                </a:cubicBezTo>
                <a:cubicBezTo>
                  <a:pt x="60145" y="3680"/>
                  <a:pt x="59195" y="2387"/>
                  <a:pt x="58125" y="1481"/>
                </a:cubicBezTo>
                <a:cubicBezTo>
                  <a:pt x="57001" y="538"/>
                  <a:pt x="55708" y="92"/>
                  <a:pt x="54245" y="40"/>
                </a:cubicBezTo>
                <a:cubicBezTo>
                  <a:pt x="54222" y="31"/>
                  <a:pt x="54192" y="31"/>
                  <a:pt x="54170" y="31"/>
                </a:cubicBezTo>
                <a:lnTo>
                  <a:pt x="54103" y="31"/>
                </a:lnTo>
                <a:cubicBezTo>
                  <a:pt x="51800" y="113"/>
                  <a:pt x="50380" y="1289"/>
                  <a:pt x="48782" y="2789"/>
                </a:cubicBezTo>
                <a:cubicBezTo>
                  <a:pt x="47718" y="3786"/>
                  <a:pt x="46389" y="4346"/>
                  <a:pt x="45054" y="4346"/>
                </a:cubicBezTo>
                <a:cubicBezTo>
                  <a:pt x="44012" y="4346"/>
                  <a:pt x="42967" y="4005"/>
                  <a:pt x="42042" y="3265"/>
                </a:cubicBezTo>
                <a:cubicBezTo>
                  <a:pt x="40436" y="1993"/>
                  <a:pt x="39277" y="388"/>
                  <a:pt x="37069" y="106"/>
                </a:cubicBezTo>
                <a:cubicBezTo>
                  <a:pt x="36757" y="65"/>
                  <a:pt x="36456" y="45"/>
                  <a:pt x="36163" y="45"/>
                </a:cubicBezTo>
                <a:cubicBezTo>
                  <a:pt x="34224" y="45"/>
                  <a:pt x="32683" y="916"/>
                  <a:pt x="31244" y="2291"/>
                </a:cubicBezTo>
                <a:cubicBezTo>
                  <a:pt x="29995" y="3484"/>
                  <a:pt x="28530" y="4369"/>
                  <a:pt x="26938" y="4369"/>
                </a:cubicBezTo>
                <a:cubicBezTo>
                  <a:pt x="26200" y="4369"/>
                  <a:pt x="25435" y="4179"/>
                  <a:pt x="24651" y="3741"/>
                </a:cubicBezTo>
                <a:cubicBezTo>
                  <a:pt x="22830" y="2723"/>
                  <a:pt x="21849" y="894"/>
                  <a:pt x="19747" y="247"/>
                </a:cubicBezTo>
                <a:cubicBezTo>
                  <a:pt x="19201" y="79"/>
                  <a:pt x="18655" y="1"/>
                  <a:pt x="181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77" name="Google Shape;377;p18"/>
          <p:cNvGrpSpPr/>
          <p:nvPr/>
        </p:nvGrpSpPr>
        <p:grpSpPr>
          <a:xfrm rot="10800000">
            <a:off x="236681" y="73382"/>
            <a:ext cx="334942" cy="610100"/>
            <a:chOff x="376650" y="567400"/>
            <a:chExt cx="334942" cy="610100"/>
          </a:xfrm>
        </p:grpSpPr>
        <p:sp>
          <p:nvSpPr>
            <p:cNvPr id="378" name="Google Shape;378;p18"/>
            <p:cNvSpPr/>
            <p:nvPr/>
          </p:nvSpPr>
          <p:spPr>
            <a:xfrm rot="10800000" flipH="1">
              <a:off x="376650" y="567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379" name="Google Shape;379;p18"/>
            <p:cNvSpPr/>
            <p:nvPr/>
          </p:nvSpPr>
          <p:spPr>
            <a:xfrm rot="10800000" flipH="1">
              <a:off x="655792" y="567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380" name="Google Shape;380;p18"/>
            <p:cNvSpPr/>
            <p:nvPr/>
          </p:nvSpPr>
          <p:spPr>
            <a:xfrm rot="10800000" flipH="1">
              <a:off x="376650" y="8354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381" name="Google Shape;381;p18"/>
            <p:cNvSpPr/>
            <p:nvPr/>
          </p:nvSpPr>
          <p:spPr>
            <a:xfrm rot="10800000" flipH="1">
              <a:off x="655792" y="8354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382" name="Google Shape;382;p18"/>
            <p:cNvSpPr/>
            <p:nvPr/>
          </p:nvSpPr>
          <p:spPr>
            <a:xfrm rot="10800000" flipH="1">
              <a:off x="376650" y="1121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383" name="Google Shape;383;p18"/>
            <p:cNvSpPr/>
            <p:nvPr/>
          </p:nvSpPr>
          <p:spPr>
            <a:xfrm rot="10800000" flipH="1">
              <a:off x="655792" y="1121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384" name="Shape 384"/>
        <p:cNvGrpSpPr/>
        <p:nvPr/>
      </p:nvGrpSpPr>
      <p:grpSpPr>
        <a:xfrm>
          <a:off x="0" y="0"/>
          <a:ext cx="0" cy="0"/>
          <a:chOff x="0" y="0"/>
          <a:chExt cx="0" cy="0"/>
        </a:xfrm>
      </p:grpSpPr>
      <p:sp>
        <p:nvSpPr>
          <p:cNvPr id="385" name="Google Shape;385;p19"/>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6" name="Google Shape;386;p19"/>
          <p:cNvSpPr txBox="1"/>
          <p:nvPr>
            <p:ph type="subTitle" idx="1"/>
          </p:nvPr>
        </p:nvSpPr>
        <p:spPr>
          <a:xfrm>
            <a:off x="1635803" y="1787297"/>
            <a:ext cx="27723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387" name="Google Shape;387;p19"/>
          <p:cNvSpPr txBox="1"/>
          <p:nvPr>
            <p:ph type="subTitle" idx="2"/>
          </p:nvPr>
        </p:nvSpPr>
        <p:spPr>
          <a:xfrm>
            <a:off x="5663309" y="1787297"/>
            <a:ext cx="27723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388" name="Google Shape;388;p19"/>
          <p:cNvSpPr txBox="1"/>
          <p:nvPr>
            <p:ph type="subTitle" idx="3"/>
          </p:nvPr>
        </p:nvSpPr>
        <p:spPr>
          <a:xfrm>
            <a:off x="1635803" y="3447881"/>
            <a:ext cx="27723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389" name="Google Shape;389;p19"/>
          <p:cNvSpPr txBox="1"/>
          <p:nvPr>
            <p:ph type="subTitle" idx="4"/>
          </p:nvPr>
        </p:nvSpPr>
        <p:spPr>
          <a:xfrm>
            <a:off x="5663309" y="3447881"/>
            <a:ext cx="27723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390" name="Google Shape;390;p19"/>
          <p:cNvSpPr txBox="1"/>
          <p:nvPr>
            <p:ph type="subTitle" idx="5"/>
          </p:nvPr>
        </p:nvSpPr>
        <p:spPr>
          <a:xfrm>
            <a:off x="1635800" y="1459477"/>
            <a:ext cx="2772300" cy="45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2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p:txBody>
      </p:sp>
      <p:sp>
        <p:nvSpPr>
          <p:cNvPr id="391" name="Google Shape;391;p19"/>
          <p:cNvSpPr txBox="1"/>
          <p:nvPr>
            <p:ph type="subTitle" idx="6"/>
          </p:nvPr>
        </p:nvSpPr>
        <p:spPr>
          <a:xfrm>
            <a:off x="1635800" y="3120000"/>
            <a:ext cx="2772300" cy="45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2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p:txBody>
      </p:sp>
      <p:sp>
        <p:nvSpPr>
          <p:cNvPr id="392" name="Google Shape;392;p19"/>
          <p:cNvSpPr txBox="1"/>
          <p:nvPr>
            <p:ph type="subTitle" idx="7"/>
          </p:nvPr>
        </p:nvSpPr>
        <p:spPr>
          <a:xfrm>
            <a:off x="5663302" y="1459477"/>
            <a:ext cx="2772300" cy="45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2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p:txBody>
      </p:sp>
      <p:sp>
        <p:nvSpPr>
          <p:cNvPr id="393" name="Google Shape;393;p19"/>
          <p:cNvSpPr txBox="1"/>
          <p:nvPr>
            <p:ph type="subTitle" idx="8"/>
          </p:nvPr>
        </p:nvSpPr>
        <p:spPr>
          <a:xfrm>
            <a:off x="5663302" y="3120000"/>
            <a:ext cx="2772300" cy="45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2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p:txBody>
      </p:sp>
      <p:sp>
        <p:nvSpPr>
          <p:cNvPr id="394" name="Google Shape;394;p19"/>
          <p:cNvSpPr/>
          <p:nvPr/>
        </p:nvSpPr>
        <p:spPr>
          <a:xfrm>
            <a:off x="-3" y="0"/>
            <a:ext cx="170400" cy="5143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grpSp>
        <p:nvGrpSpPr>
          <p:cNvPr id="395" name="Google Shape;395;p19"/>
          <p:cNvGrpSpPr/>
          <p:nvPr/>
        </p:nvGrpSpPr>
        <p:grpSpPr>
          <a:xfrm>
            <a:off x="7984163" y="4767675"/>
            <a:ext cx="893227" cy="610100"/>
            <a:chOff x="2969550" y="392000"/>
            <a:chExt cx="893227" cy="610100"/>
          </a:xfrm>
        </p:grpSpPr>
        <p:sp>
          <p:nvSpPr>
            <p:cNvPr id="396" name="Google Shape;396;p19"/>
            <p:cNvSpPr/>
            <p:nvPr/>
          </p:nvSpPr>
          <p:spPr>
            <a:xfrm rot="10800000" flipH="1">
              <a:off x="2969550"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397" name="Google Shape;397;p19"/>
            <p:cNvSpPr/>
            <p:nvPr/>
          </p:nvSpPr>
          <p:spPr>
            <a:xfrm rot="10800000" flipH="1">
              <a:off x="3248692"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398" name="Google Shape;398;p19"/>
            <p:cNvSpPr/>
            <p:nvPr/>
          </p:nvSpPr>
          <p:spPr>
            <a:xfrm rot="10800000" flipH="1">
              <a:off x="3527834"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399" name="Google Shape;399;p19"/>
            <p:cNvSpPr/>
            <p:nvPr/>
          </p:nvSpPr>
          <p:spPr>
            <a:xfrm rot="10800000" flipH="1">
              <a:off x="3806977"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00" name="Google Shape;400;p19"/>
            <p:cNvSpPr/>
            <p:nvPr/>
          </p:nvSpPr>
          <p:spPr>
            <a:xfrm rot="10800000" flipH="1">
              <a:off x="2969550"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01" name="Google Shape;401;p19"/>
            <p:cNvSpPr/>
            <p:nvPr/>
          </p:nvSpPr>
          <p:spPr>
            <a:xfrm rot="10800000" flipH="1">
              <a:off x="3248692"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02" name="Google Shape;402;p19"/>
            <p:cNvSpPr/>
            <p:nvPr/>
          </p:nvSpPr>
          <p:spPr>
            <a:xfrm rot="10800000" flipH="1">
              <a:off x="3527834"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03" name="Google Shape;403;p19"/>
            <p:cNvSpPr/>
            <p:nvPr/>
          </p:nvSpPr>
          <p:spPr>
            <a:xfrm rot="10800000" flipH="1">
              <a:off x="3806977"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04" name="Google Shape;404;p19"/>
            <p:cNvSpPr/>
            <p:nvPr/>
          </p:nvSpPr>
          <p:spPr>
            <a:xfrm rot="10800000" flipH="1">
              <a:off x="2969550"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05" name="Google Shape;405;p19"/>
            <p:cNvSpPr/>
            <p:nvPr/>
          </p:nvSpPr>
          <p:spPr>
            <a:xfrm rot="10800000" flipH="1">
              <a:off x="3248692"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06" name="Google Shape;406;p19"/>
            <p:cNvSpPr/>
            <p:nvPr/>
          </p:nvSpPr>
          <p:spPr>
            <a:xfrm rot="10800000" flipH="1">
              <a:off x="3527834"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07" name="Google Shape;407;p19"/>
            <p:cNvSpPr/>
            <p:nvPr/>
          </p:nvSpPr>
          <p:spPr>
            <a:xfrm rot="10800000" flipH="1">
              <a:off x="3806977"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grpSp>
      <p:grpSp>
        <p:nvGrpSpPr>
          <p:cNvPr id="408" name="Google Shape;408;p19"/>
          <p:cNvGrpSpPr/>
          <p:nvPr/>
        </p:nvGrpSpPr>
        <p:grpSpPr>
          <a:xfrm>
            <a:off x="280263" y="-481498"/>
            <a:ext cx="1110816" cy="1110816"/>
            <a:chOff x="-503525" y="921325"/>
            <a:chExt cx="1357800" cy="1357800"/>
          </a:xfrm>
        </p:grpSpPr>
        <p:cxnSp>
          <p:nvCxnSpPr>
            <p:cNvPr id="409" name="Google Shape;409;p19"/>
            <p:cNvCxnSpPr/>
            <p:nvPr/>
          </p:nvCxnSpPr>
          <p:spPr>
            <a:xfrm>
              <a:off x="175388" y="921325"/>
              <a:ext cx="0" cy="1357800"/>
            </a:xfrm>
            <a:prstGeom prst="straightConnector1">
              <a:avLst/>
            </a:prstGeom>
            <a:noFill/>
            <a:ln w="19050" cap="flat" cmpd="sng">
              <a:solidFill>
                <a:schemeClr val="dk2"/>
              </a:solidFill>
              <a:prstDash val="solid"/>
              <a:round/>
              <a:headEnd type="none" w="med" len="med"/>
              <a:tailEnd type="none" w="med" len="med"/>
            </a:ln>
          </p:spPr>
        </p:cxnSp>
        <p:cxnSp>
          <p:nvCxnSpPr>
            <p:cNvPr id="410" name="Google Shape;410;p19"/>
            <p:cNvCxnSpPr/>
            <p:nvPr/>
          </p:nvCxnSpPr>
          <p:spPr>
            <a:xfrm>
              <a:off x="-304676" y="1120174"/>
              <a:ext cx="960000" cy="960000"/>
            </a:xfrm>
            <a:prstGeom prst="straightConnector1">
              <a:avLst/>
            </a:prstGeom>
            <a:noFill/>
            <a:ln w="19050" cap="flat" cmpd="sng">
              <a:solidFill>
                <a:schemeClr val="dk2"/>
              </a:solidFill>
              <a:prstDash val="solid"/>
              <a:round/>
              <a:headEnd type="none" w="med" len="med"/>
              <a:tailEnd type="none" w="med" len="med"/>
            </a:ln>
          </p:spPr>
        </p:cxnSp>
        <p:cxnSp>
          <p:nvCxnSpPr>
            <p:cNvPr id="411" name="Google Shape;411;p19"/>
            <p:cNvCxnSpPr/>
            <p:nvPr/>
          </p:nvCxnSpPr>
          <p:spPr>
            <a:xfrm flipH="1">
              <a:off x="-304549" y="1120174"/>
              <a:ext cx="960000" cy="960000"/>
            </a:xfrm>
            <a:prstGeom prst="straightConnector1">
              <a:avLst/>
            </a:prstGeom>
            <a:noFill/>
            <a:ln w="19050" cap="flat" cmpd="sng">
              <a:solidFill>
                <a:schemeClr val="dk2"/>
              </a:solidFill>
              <a:prstDash val="solid"/>
              <a:round/>
              <a:headEnd type="none" w="med" len="med"/>
              <a:tailEnd type="none" w="med" len="med"/>
            </a:ln>
          </p:spPr>
        </p:cxnSp>
        <p:cxnSp>
          <p:nvCxnSpPr>
            <p:cNvPr id="412" name="Google Shape;412;p19"/>
            <p:cNvCxnSpPr/>
            <p:nvPr/>
          </p:nvCxnSpPr>
          <p:spPr>
            <a:xfrm>
              <a:off x="-503525" y="1600238"/>
              <a:ext cx="1357800" cy="0"/>
            </a:xfrm>
            <a:prstGeom prst="straightConnector1">
              <a:avLst/>
            </a:prstGeom>
            <a:noFill/>
            <a:ln w="19050" cap="flat" cmpd="sng">
              <a:solidFill>
                <a:schemeClr val="dk2"/>
              </a:solidFill>
              <a:prstDash val="solid"/>
              <a:round/>
              <a:headEnd type="none" w="med" len="med"/>
              <a:tailEnd type="none" w="med" len="med"/>
            </a:ln>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413" name="Shape 413"/>
        <p:cNvGrpSpPr/>
        <p:nvPr/>
      </p:nvGrpSpPr>
      <p:grpSpPr>
        <a:xfrm>
          <a:off x="0" y="0"/>
          <a:ext cx="0" cy="0"/>
          <a:chOff x="0" y="0"/>
          <a:chExt cx="0" cy="0"/>
        </a:xfrm>
      </p:grpSpPr>
      <p:sp>
        <p:nvSpPr>
          <p:cNvPr id="414" name="Google Shape;414;p20"/>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15" name="Google Shape;415;p20"/>
          <p:cNvSpPr txBox="1"/>
          <p:nvPr>
            <p:ph type="subTitle" idx="1"/>
          </p:nvPr>
        </p:nvSpPr>
        <p:spPr>
          <a:xfrm>
            <a:off x="720453" y="1862563"/>
            <a:ext cx="21567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416" name="Google Shape;416;p20"/>
          <p:cNvSpPr txBox="1"/>
          <p:nvPr>
            <p:ph type="subTitle" idx="2"/>
          </p:nvPr>
        </p:nvSpPr>
        <p:spPr>
          <a:xfrm>
            <a:off x="3493650" y="1862563"/>
            <a:ext cx="21567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417" name="Google Shape;417;p20"/>
          <p:cNvSpPr txBox="1"/>
          <p:nvPr>
            <p:ph type="subTitle" idx="3"/>
          </p:nvPr>
        </p:nvSpPr>
        <p:spPr>
          <a:xfrm>
            <a:off x="720453" y="3592851"/>
            <a:ext cx="21567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418" name="Google Shape;418;p20"/>
          <p:cNvSpPr txBox="1"/>
          <p:nvPr>
            <p:ph type="subTitle" idx="4"/>
          </p:nvPr>
        </p:nvSpPr>
        <p:spPr>
          <a:xfrm>
            <a:off x="3493650" y="3592851"/>
            <a:ext cx="21567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419" name="Google Shape;419;p20"/>
          <p:cNvSpPr txBox="1"/>
          <p:nvPr>
            <p:ph type="subTitle" idx="5"/>
          </p:nvPr>
        </p:nvSpPr>
        <p:spPr>
          <a:xfrm>
            <a:off x="6286551" y="1862563"/>
            <a:ext cx="21567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420" name="Google Shape;420;p20"/>
          <p:cNvSpPr txBox="1"/>
          <p:nvPr>
            <p:ph type="subTitle" idx="6"/>
          </p:nvPr>
        </p:nvSpPr>
        <p:spPr>
          <a:xfrm>
            <a:off x="6286551" y="3592851"/>
            <a:ext cx="21567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421" name="Google Shape;421;p20"/>
          <p:cNvSpPr txBox="1"/>
          <p:nvPr>
            <p:ph type="subTitle" idx="7"/>
          </p:nvPr>
        </p:nvSpPr>
        <p:spPr>
          <a:xfrm>
            <a:off x="720453" y="1453375"/>
            <a:ext cx="21546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2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p:txBody>
      </p:sp>
      <p:sp>
        <p:nvSpPr>
          <p:cNvPr id="422" name="Google Shape;422;p20"/>
          <p:cNvSpPr txBox="1"/>
          <p:nvPr>
            <p:ph type="subTitle" idx="8"/>
          </p:nvPr>
        </p:nvSpPr>
        <p:spPr>
          <a:xfrm>
            <a:off x="3493650" y="1453375"/>
            <a:ext cx="21546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2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p:txBody>
      </p:sp>
      <p:sp>
        <p:nvSpPr>
          <p:cNvPr id="423" name="Google Shape;423;p20"/>
          <p:cNvSpPr txBox="1"/>
          <p:nvPr>
            <p:ph type="subTitle" idx="9"/>
          </p:nvPr>
        </p:nvSpPr>
        <p:spPr>
          <a:xfrm>
            <a:off x="6286551" y="1453375"/>
            <a:ext cx="21546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2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p:txBody>
      </p:sp>
      <p:sp>
        <p:nvSpPr>
          <p:cNvPr id="424" name="Google Shape;424;p20"/>
          <p:cNvSpPr txBox="1"/>
          <p:nvPr>
            <p:ph type="subTitle" idx="13"/>
          </p:nvPr>
        </p:nvSpPr>
        <p:spPr>
          <a:xfrm>
            <a:off x="720453" y="3180461"/>
            <a:ext cx="21546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2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p:txBody>
      </p:sp>
      <p:sp>
        <p:nvSpPr>
          <p:cNvPr id="425" name="Google Shape;425;p20"/>
          <p:cNvSpPr txBox="1"/>
          <p:nvPr>
            <p:ph type="subTitle" idx="14"/>
          </p:nvPr>
        </p:nvSpPr>
        <p:spPr>
          <a:xfrm>
            <a:off x="3493650" y="3180461"/>
            <a:ext cx="21546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2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p:txBody>
      </p:sp>
      <p:sp>
        <p:nvSpPr>
          <p:cNvPr id="426" name="Google Shape;426;p20"/>
          <p:cNvSpPr txBox="1"/>
          <p:nvPr>
            <p:ph type="subTitle" idx="15"/>
          </p:nvPr>
        </p:nvSpPr>
        <p:spPr>
          <a:xfrm>
            <a:off x="6286551" y="3180461"/>
            <a:ext cx="21546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2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p:txBody>
      </p:sp>
      <p:sp>
        <p:nvSpPr>
          <p:cNvPr id="427" name="Google Shape;427;p20"/>
          <p:cNvSpPr/>
          <p:nvPr/>
        </p:nvSpPr>
        <p:spPr>
          <a:xfrm>
            <a:off x="-3" y="0"/>
            <a:ext cx="170400" cy="5143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grpSp>
        <p:nvGrpSpPr>
          <p:cNvPr id="428" name="Google Shape;428;p20"/>
          <p:cNvGrpSpPr/>
          <p:nvPr/>
        </p:nvGrpSpPr>
        <p:grpSpPr>
          <a:xfrm>
            <a:off x="515525" y="71304"/>
            <a:ext cx="7490177" cy="5290118"/>
            <a:chOff x="515525" y="71304"/>
            <a:chExt cx="7490177" cy="5290118"/>
          </a:xfrm>
        </p:grpSpPr>
        <p:grpSp>
          <p:nvGrpSpPr>
            <p:cNvPr id="429" name="Google Shape;429;p20"/>
            <p:cNvGrpSpPr/>
            <p:nvPr/>
          </p:nvGrpSpPr>
          <p:grpSpPr>
            <a:xfrm>
              <a:off x="515525" y="4751322"/>
              <a:ext cx="893227" cy="610100"/>
              <a:chOff x="2969550" y="392000"/>
              <a:chExt cx="893227" cy="610100"/>
            </a:xfrm>
          </p:grpSpPr>
          <p:sp>
            <p:nvSpPr>
              <p:cNvPr id="430" name="Google Shape;430;p20"/>
              <p:cNvSpPr/>
              <p:nvPr/>
            </p:nvSpPr>
            <p:spPr>
              <a:xfrm rot="10800000" flipH="1">
                <a:off x="2969550"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31" name="Google Shape;431;p20"/>
              <p:cNvSpPr/>
              <p:nvPr/>
            </p:nvSpPr>
            <p:spPr>
              <a:xfrm rot="10800000" flipH="1">
                <a:off x="3248692"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32" name="Google Shape;432;p20"/>
              <p:cNvSpPr/>
              <p:nvPr/>
            </p:nvSpPr>
            <p:spPr>
              <a:xfrm rot="10800000" flipH="1">
                <a:off x="3527834"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33" name="Google Shape;433;p20"/>
              <p:cNvSpPr/>
              <p:nvPr/>
            </p:nvSpPr>
            <p:spPr>
              <a:xfrm rot="10800000" flipH="1">
                <a:off x="3806977"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34" name="Google Shape;434;p20"/>
              <p:cNvSpPr/>
              <p:nvPr/>
            </p:nvSpPr>
            <p:spPr>
              <a:xfrm rot="10800000" flipH="1">
                <a:off x="2969550"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35" name="Google Shape;435;p20"/>
              <p:cNvSpPr/>
              <p:nvPr/>
            </p:nvSpPr>
            <p:spPr>
              <a:xfrm rot="10800000" flipH="1">
                <a:off x="3248692"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36" name="Google Shape;436;p20"/>
              <p:cNvSpPr/>
              <p:nvPr/>
            </p:nvSpPr>
            <p:spPr>
              <a:xfrm rot="10800000" flipH="1">
                <a:off x="3527834"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37" name="Google Shape;437;p20"/>
              <p:cNvSpPr/>
              <p:nvPr/>
            </p:nvSpPr>
            <p:spPr>
              <a:xfrm rot="10800000" flipH="1">
                <a:off x="3806977"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38" name="Google Shape;438;p20"/>
              <p:cNvSpPr/>
              <p:nvPr/>
            </p:nvSpPr>
            <p:spPr>
              <a:xfrm rot="10800000" flipH="1">
                <a:off x="2969550"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39" name="Google Shape;439;p20"/>
              <p:cNvSpPr/>
              <p:nvPr/>
            </p:nvSpPr>
            <p:spPr>
              <a:xfrm rot="10800000" flipH="1">
                <a:off x="3248692"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40" name="Google Shape;440;p20"/>
              <p:cNvSpPr/>
              <p:nvPr/>
            </p:nvSpPr>
            <p:spPr>
              <a:xfrm rot="10800000" flipH="1">
                <a:off x="3527834"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41" name="Google Shape;441;p20"/>
              <p:cNvSpPr/>
              <p:nvPr/>
            </p:nvSpPr>
            <p:spPr>
              <a:xfrm rot="10800000" flipH="1">
                <a:off x="3806977"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grpSp>
        <p:grpSp>
          <p:nvGrpSpPr>
            <p:cNvPr id="442" name="Google Shape;442;p20"/>
            <p:cNvGrpSpPr/>
            <p:nvPr/>
          </p:nvGrpSpPr>
          <p:grpSpPr>
            <a:xfrm rot="5400000">
              <a:off x="7533181" y="-66275"/>
              <a:ext cx="334942" cy="610100"/>
              <a:chOff x="376650" y="567400"/>
              <a:chExt cx="334942" cy="610100"/>
            </a:xfrm>
          </p:grpSpPr>
          <p:sp>
            <p:nvSpPr>
              <p:cNvPr id="443" name="Google Shape;443;p20"/>
              <p:cNvSpPr/>
              <p:nvPr/>
            </p:nvSpPr>
            <p:spPr>
              <a:xfrm rot="10800000" flipH="1">
                <a:off x="376650" y="567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44" name="Google Shape;444;p20"/>
              <p:cNvSpPr/>
              <p:nvPr/>
            </p:nvSpPr>
            <p:spPr>
              <a:xfrm rot="10800000" flipH="1">
                <a:off x="655792" y="567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45" name="Google Shape;445;p20"/>
              <p:cNvSpPr/>
              <p:nvPr/>
            </p:nvSpPr>
            <p:spPr>
              <a:xfrm rot="10800000" flipH="1">
                <a:off x="376650" y="8354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46" name="Google Shape;446;p20"/>
              <p:cNvSpPr/>
              <p:nvPr/>
            </p:nvSpPr>
            <p:spPr>
              <a:xfrm rot="10800000" flipH="1">
                <a:off x="655792" y="8354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47" name="Google Shape;447;p20"/>
              <p:cNvSpPr/>
              <p:nvPr/>
            </p:nvSpPr>
            <p:spPr>
              <a:xfrm rot="10800000" flipH="1">
                <a:off x="376650" y="1121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48" name="Google Shape;448;p20"/>
              <p:cNvSpPr/>
              <p:nvPr/>
            </p:nvSpPr>
            <p:spPr>
              <a:xfrm rot="10800000" flipH="1">
                <a:off x="655792" y="1121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9" name="Shape 39"/>
        <p:cNvGrpSpPr/>
        <p:nvPr/>
      </p:nvGrpSpPr>
      <p:grpSpPr>
        <a:xfrm>
          <a:off x="0" y="0"/>
          <a:ext cx="0" cy="0"/>
          <a:chOff x="0" y="0"/>
          <a:chExt cx="0" cy="0"/>
        </a:xfrm>
      </p:grpSpPr>
      <p:sp>
        <p:nvSpPr>
          <p:cNvPr id="40" name="Google Shape;40;p3"/>
          <p:cNvSpPr txBox="1"/>
          <p:nvPr>
            <p:ph type="title"/>
          </p:nvPr>
        </p:nvSpPr>
        <p:spPr>
          <a:xfrm>
            <a:off x="4566700" y="2664900"/>
            <a:ext cx="3470400" cy="6966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1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1" name="Google Shape;41;p3"/>
          <p:cNvSpPr txBox="1"/>
          <p:nvPr>
            <p:ph type="title" idx="2" hasCustomPrompt="1"/>
          </p:nvPr>
        </p:nvSpPr>
        <p:spPr>
          <a:xfrm>
            <a:off x="5643875" y="1689925"/>
            <a:ext cx="1316100" cy="778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800">
                <a:latin typeface="Poppins" panose="00000500000000000000"/>
                <a:ea typeface="Poppins" panose="00000500000000000000"/>
                <a:cs typeface="Poppins" panose="00000500000000000000"/>
                <a:sym typeface="Poppins" panose="00000500000000000000"/>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2" name="Google Shape;42;p3"/>
          <p:cNvSpPr/>
          <p:nvPr>
            <p:ph type="pic" idx="3"/>
          </p:nvPr>
        </p:nvSpPr>
        <p:spPr>
          <a:xfrm>
            <a:off x="713225" y="539500"/>
            <a:ext cx="3290700" cy="4064400"/>
          </a:xfrm>
          <a:prstGeom prst="round2DiagRect">
            <a:avLst>
              <a:gd name="adj1" fmla="val 16667"/>
              <a:gd name="adj2" fmla="val 0"/>
            </a:avLst>
          </a:prstGeom>
          <a:noFill/>
          <a:ln>
            <a:noFill/>
          </a:ln>
        </p:spPr>
      </p:sp>
      <p:sp>
        <p:nvSpPr>
          <p:cNvPr id="43" name="Google Shape;43;p3"/>
          <p:cNvSpPr/>
          <p:nvPr/>
        </p:nvSpPr>
        <p:spPr>
          <a:xfrm>
            <a:off x="-3" y="0"/>
            <a:ext cx="170400" cy="5143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grpSp>
        <p:nvGrpSpPr>
          <p:cNvPr id="44" name="Google Shape;44;p3"/>
          <p:cNvGrpSpPr/>
          <p:nvPr/>
        </p:nvGrpSpPr>
        <p:grpSpPr>
          <a:xfrm>
            <a:off x="713225" y="71304"/>
            <a:ext cx="3711077" cy="5000946"/>
            <a:chOff x="713225" y="71304"/>
            <a:chExt cx="3711077" cy="5000946"/>
          </a:xfrm>
        </p:grpSpPr>
        <p:grpSp>
          <p:nvGrpSpPr>
            <p:cNvPr id="45" name="Google Shape;45;p3"/>
            <p:cNvGrpSpPr/>
            <p:nvPr/>
          </p:nvGrpSpPr>
          <p:grpSpPr>
            <a:xfrm>
              <a:off x="713225" y="4462150"/>
              <a:ext cx="893227" cy="610100"/>
              <a:chOff x="2969550" y="392000"/>
              <a:chExt cx="893227" cy="610100"/>
            </a:xfrm>
          </p:grpSpPr>
          <p:sp>
            <p:nvSpPr>
              <p:cNvPr id="46" name="Google Shape;46;p3"/>
              <p:cNvSpPr/>
              <p:nvPr/>
            </p:nvSpPr>
            <p:spPr>
              <a:xfrm rot="10800000" flipH="1">
                <a:off x="2969550"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7" name="Google Shape;47;p3"/>
              <p:cNvSpPr/>
              <p:nvPr/>
            </p:nvSpPr>
            <p:spPr>
              <a:xfrm rot="10800000" flipH="1">
                <a:off x="3248692"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8" name="Google Shape;48;p3"/>
              <p:cNvSpPr/>
              <p:nvPr/>
            </p:nvSpPr>
            <p:spPr>
              <a:xfrm rot="10800000" flipH="1">
                <a:off x="3527834"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9" name="Google Shape;49;p3"/>
              <p:cNvSpPr/>
              <p:nvPr/>
            </p:nvSpPr>
            <p:spPr>
              <a:xfrm rot="10800000" flipH="1">
                <a:off x="3806977"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50" name="Google Shape;50;p3"/>
              <p:cNvSpPr/>
              <p:nvPr/>
            </p:nvSpPr>
            <p:spPr>
              <a:xfrm rot="10800000" flipH="1">
                <a:off x="2969550"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51" name="Google Shape;51;p3"/>
              <p:cNvSpPr/>
              <p:nvPr/>
            </p:nvSpPr>
            <p:spPr>
              <a:xfrm rot="10800000" flipH="1">
                <a:off x="3248692"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52" name="Google Shape;52;p3"/>
              <p:cNvSpPr/>
              <p:nvPr/>
            </p:nvSpPr>
            <p:spPr>
              <a:xfrm rot="10800000" flipH="1">
                <a:off x="3527834"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53" name="Google Shape;53;p3"/>
              <p:cNvSpPr/>
              <p:nvPr/>
            </p:nvSpPr>
            <p:spPr>
              <a:xfrm rot="10800000" flipH="1">
                <a:off x="3806977"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54" name="Google Shape;54;p3"/>
              <p:cNvSpPr/>
              <p:nvPr/>
            </p:nvSpPr>
            <p:spPr>
              <a:xfrm rot="10800000" flipH="1">
                <a:off x="2969550"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55" name="Google Shape;55;p3"/>
              <p:cNvSpPr/>
              <p:nvPr/>
            </p:nvSpPr>
            <p:spPr>
              <a:xfrm rot="10800000" flipH="1">
                <a:off x="3248692"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56" name="Google Shape;56;p3"/>
              <p:cNvSpPr/>
              <p:nvPr/>
            </p:nvSpPr>
            <p:spPr>
              <a:xfrm rot="10800000" flipH="1">
                <a:off x="3527834"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57" name="Google Shape;57;p3"/>
              <p:cNvSpPr/>
              <p:nvPr/>
            </p:nvSpPr>
            <p:spPr>
              <a:xfrm rot="10800000" flipH="1">
                <a:off x="3806977"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grpSp>
        <p:grpSp>
          <p:nvGrpSpPr>
            <p:cNvPr id="58" name="Google Shape;58;p3"/>
            <p:cNvGrpSpPr/>
            <p:nvPr/>
          </p:nvGrpSpPr>
          <p:grpSpPr>
            <a:xfrm rot="5400000">
              <a:off x="3951781" y="-66275"/>
              <a:ext cx="334942" cy="610100"/>
              <a:chOff x="376650" y="567400"/>
              <a:chExt cx="334942" cy="610100"/>
            </a:xfrm>
          </p:grpSpPr>
          <p:sp>
            <p:nvSpPr>
              <p:cNvPr id="59" name="Google Shape;59;p3"/>
              <p:cNvSpPr/>
              <p:nvPr/>
            </p:nvSpPr>
            <p:spPr>
              <a:xfrm rot="10800000" flipH="1">
                <a:off x="376650" y="567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60" name="Google Shape;60;p3"/>
              <p:cNvSpPr/>
              <p:nvPr/>
            </p:nvSpPr>
            <p:spPr>
              <a:xfrm rot="10800000" flipH="1">
                <a:off x="655792" y="567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61" name="Google Shape;61;p3"/>
              <p:cNvSpPr/>
              <p:nvPr/>
            </p:nvSpPr>
            <p:spPr>
              <a:xfrm rot="10800000" flipH="1">
                <a:off x="376650" y="8354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62" name="Google Shape;62;p3"/>
              <p:cNvSpPr/>
              <p:nvPr/>
            </p:nvSpPr>
            <p:spPr>
              <a:xfrm rot="10800000" flipH="1">
                <a:off x="655792" y="8354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63" name="Google Shape;63;p3"/>
              <p:cNvSpPr/>
              <p:nvPr/>
            </p:nvSpPr>
            <p:spPr>
              <a:xfrm rot="10800000" flipH="1">
                <a:off x="376650" y="1121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64" name="Google Shape;64;p3"/>
              <p:cNvSpPr/>
              <p:nvPr/>
            </p:nvSpPr>
            <p:spPr>
              <a:xfrm rot="10800000" flipH="1">
                <a:off x="655792" y="1121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grpSp>
      </p:grpSp>
      <p:sp>
        <p:nvSpPr>
          <p:cNvPr id="65" name="Google Shape;65;p3"/>
          <p:cNvSpPr/>
          <p:nvPr/>
        </p:nvSpPr>
        <p:spPr>
          <a:xfrm rot="10800000" flipH="1">
            <a:off x="6920753" y="4843577"/>
            <a:ext cx="4231485" cy="92573"/>
          </a:xfrm>
          <a:custGeom>
            <a:avLst/>
            <a:gdLst/>
            <a:ahLst/>
            <a:cxnLst/>
            <a:rect l="l" t="t" r="r" b="b"/>
            <a:pathLst>
              <a:path w="216555" h="5625" extrusionOk="0">
                <a:moveTo>
                  <a:pt x="18117" y="1"/>
                </a:moveTo>
                <a:cubicBezTo>
                  <a:pt x="16492" y="1"/>
                  <a:pt x="14940" y="712"/>
                  <a:pt x="13713" y="1800"/>
                </a:cubicBezTo>
                <a:cubicBezTo>
                  <a:pt x="13429" y="2047"/>
                  <a:pt x="13161" y="2305"/>
                  <a:pt x="12894" y="2558"/>
                </a:cubicBezTo>
                <a:cubicBezTo>
                  <a:pt x="12708" y="2730"/>
                  <a:pt x="12530" y="2901"/>
                  <a:pt x="12344" y="3063"/>
                </a:cubicBezTo>
                <a:cubicBezTo>
                  <a:pt x="12152" y="3227"/>
                  <a:pt x="11957" y="3384"/>
                  <a:pt x="11758" y="3532"/>
                </a:cubicBezTo>
                <a:cubicBezTo>
                  <a:pt x="11652" y="3598"/>
                  <a:pt x="11549" y="3673"/>
                  <a:pt x="11446" y="3741"/>
                </a:cubicBezTo>
                <a:cubicBezTo>
                  <a:pt x="11371" y="3786"/>
                  <a:pt x="11296" y="3830"/>
                  <a:pt x="11215" y="3875"/>
                </a:cubicBezTo>
                <a:cubicBezTo>
                  <a:pt x="11141" y="3910"/>
                  <a:pt x="11058" y="3948"/>
                  <a:pt x="10984" y="3985"/>
                </a:cubicBezTo>
                <a:cubicBezTo>
                  <a:pt x="10739" y="4089"/>
                  <a:pt x="10493" y="4178"/>
                  <a:pt x="10242" y="4239"/>
                </a:cubicBezTo>
                <a:cubicBezTo>
                  <a:pt x="10070" y="4276"/>
                  <a:pt x="9899" y="4305"/>
                  <a:pt x="9721" y="4328"/>
                </a:cubicBezTo>
                <a:cubicBezTo>
                  <a:pt x="9550" y="4349"/>
                  <a:pt x="9371" y="4365"/>
                  <a:pt x="9200" y="4365"/>
                </a:cubicBezTo>
                <a:cubicBezTo>
                  <a:pt x="9155" y="4369"/>
                  <a:pt x="9111" y="4371"/>
                  <a:pt x="9066" y="4371"/>
                </a:cubicBezTo>
                <a:cubicBezTo>
                  <a:pt x="9022" y="4371"/>
                  <a:pt x="8977" y="4369"/>
                  <a:pt x="8932" y="4365"/>
                </a:cubicBezTo>
                <a:cubicBezTo>
                  <a:pt x="8763" y="4365"/>
                  <a:pt x="8585" y="4349"/>
                  <a:pt x="8413" y="4328"/>
                </a:cubicBezTo>
                <a:cubicBezTo>
                  <a:pt x="8064" y="4283"/>
                  <a:pt x="7714" y="4215"/>
                  <a:pt x="7388" y="4112"/>
                </a:cubicBezTo>
                <a:cubicBezTo>
                  <a:pt x="7217" y="4060"/>
                  <a:pt x="7045" y="3992"/>
                  <a:pt x="6881" y="3910"/>
                </a:cubicBezTo>
                <a:cubicBezTo>
                  <a:pt x="5745" y="3361"/>
                  <a:pt x="4898" y="2270"/>
                  <a:pt x="3961" y="1481"/>
                </a:cubicBezTo>
                <a:cubicBezTo>
                  <a:pt x="3248" y="878"/>
                  <a:pt x="2460" y="477"/>
                  <a:pt x="1605" y="254"/>
                </a:cubicBezTo>
                <a:cubicBezTo>
                  <a:pt x="1122" y="120"/>
                  <a:pt x="610" y="54"/>
                  <a:pt x="82" y="40"/>
                </a:cubicBezTo>
                <a:cubicBezTo>
                  <a:pt x="59" y="31"/>
                  <a:pt x="30" y="31"/>
                  <a:pt x="7" y="31"/>
                </a:cubicBezTo>
                <a:lnTo>
                  <a:pt x="0" y="31"/>
                </a:lnTo>
                <a:lnTo>
                  <a:pt x="0" y="1235"/>
                </a:lnTo>
                <a:cubicBezTo>
                  <a:pt x="2542" y="1303"/>
                  <a:pt x="3708" y="3138"/>
                  <a:pt x="5560" y="4513"/>
                </a:cubicBezTo>
                <a:cubicBezTo>
                  <a:pt x="5893" y="4758"/>
                  <a:pt x="6257" y="4959"/>
                  <a:pt x="6637" y="5123"/>
                </a:cubicBezTo>
                <a:cubicBezTo>
                  <a:pt x="7015" y="5278"/>
                  <a:pt x="7416" y="5398"/>
                  <a:pt x="7818" y="5471"/>
                </a:cubicBezTo>
                <a:cubicBezTo>
                  <a:pt x="7951" y="5494"/>
                  <a:pt x="8094" y="5516"/>
                  <a:pt x="8228" y="5532"/>
                </a:cubicBezTo>
                <a:cubicBezTo>
                  <a:pt x="8459" y="5556"/>
                  <a:pt x="8689" y="5571"/>
                  <a:pt x="8925" y="5571"/>
                </a:cubicBezTo>
                <a:cubicBezTo>
                  <a:pt x="8969" y="5571"/>
                  <a:pt x="9014" y="5570"/>
                  <a:pt x="9059" y="5569"/>
                </a:cubicBezTo>
                <a:cubicBezTo>
                  <a:pt x="10026" y="5553"/>
                  <a:pt x="10992" y="5323"/>
                  <a:pt x="11847" y="4900"/>
                </a:cubicBezTo>
                <a:cubicBezTo>
                  <a:pt x="13771" y="3948"/>
                  <a:pt x="14760" y="1882"/>
                  <a:pt x="16959" y="1340"/>
                </a:cubicBezTo>
                <a:cubicBezTo>
                  <a:pt x="17350" y="1245"/>
                  <a:pt x="17717" y="1202"/>
                  <a:pt x="18065" y="1202"/>
                </a:cubicBezTo>
                <a:cubicBezTo>
                  <a:pt x="18556" y="1202"/>
                  <a:pt x="19008" y="1288"/>
                  <a:pt x="19434" y="1437"/>
                </a:cubicBezTo>
                <a:cubicBezTo>
                  <a:pt x="19561" y="1488"/>
                  <a:pt x="19695" y="1540"/>
                  <a:pt x="19821" y="1601"/>
                </a:cubicBezTo>
                <a:cubicBezTo>
                  <a:pt x="20073" y="1718"/>
                  <a:pt x="20319" y="1852"/>
                  <a:pt x="20556" y="2009"/>
                </a:cubicBezTo>
                <a:cubicBezTo>
                  <a:pt x="20676" y="2091"/>
                  <a:pt x="20793" y="2164"/>
                  <a:pt x="20906" y="2253"/>
                </a:cubicBezTo>
                <a:cubicBezTo>
                  <a:pt x="20965" y="2298"/>
                  <a:pt x="21025" y="2336"/>
                  <a:pt x="21077" y="2380"/>
                </a:cubicBezTo>
                <a:cubicBezTo>
                  <a:pt x="21767" y="2908"/>
                  <a:pt x="22422" y="3539"/>
                  <a:pt x="23105" y="4119"/>
                </a:cubicBezTo>
                <a:cubicBezTo>
                  <a:pt x="23640" y="4565"/>
                  <a:pt x="24236" y="4915"/>
                  <a:pt x="24874" y="5159"/>
                </a:cubicBezTo>
                <a:cubicBezTo>
                  <a:pt x="25253" y="5302"/>
                  <a:pt x="25647" y="5412"/>
                  <a:pt x="26048" y="5480"/>
                </a:cubicBezTo>
                <a:cubicBezTo>
                  <a:pt x="26316" y="5525"/>
                  <a:pt x="26583" y="5553"/>
                  <a:pt x="26858" y="5569"/>
                </a:cubicBezTo>
                <a:lnTo>
                  <a:pt x="27268" y="5569"/>
                </a:lnTo>
                <a:cubicBezTo>
                  <a:pt x="27676" y="5560"/>
                  <a:pt x="28085" y="5509"/>
                  <a:pt x="28486" y="5419"/>
                </a:cubicBezTo>
                <a:cubicBezTo>
                  <a:pt x="28754" y="5361"/>
                  <a:pt x="29028" y="5278"/>
                  <a:pt x="29289" y="5182"/>
                </a:cubicBezTo>
                <a:cubicBezTo>
                  <a:pt x="31244" y="4462"/>
                  <a:pt x="32307" y="2537"/>
                  <a:pt x="34135" y="1622"/>
                </a:cubicBezTo>
                <a:cubicBezTo>
                  <a:pt x="34372" y="1503"/>
                  <a:pt x="34609" y="1413"/>
                  <a:pt x="34839" y="1340"/>
                </a:cubicBezTo>
                <a:cubicBezTo>
                  <a:pt x="34996" y="1296"/>
                  <a:pt x="35152" y="1258"/>
                  <a:pt x="35309" y="1228"/>
                </a:cubicBezTo>
                <a:cubicBezTo>
                  <a:pt x="35531" y="1191"/>
                  <a:pt x="35750" y="1173"/>
                  <a:pt x="35965" y="1173"/>
                </a:cubicBezTo>
                <a:cubicBezTo>
                  <a:pt x="36267" y="1173"/>
                  <a:pt x="36563" y="1208"/>
                  <a:pt x="36855" y="1273"/>
                </a:cubicBezTo>
                <a:cubicBezTo>
                  <a:pt x="37345" y="1378"/>
                  <a:pt x="37827" y="1577"/>
                  <a:pt x="38282" y="1831"/>
                </a:cubicBezTo>
                <a:cubicBezTo>
                  <a:pt x="38348" y="1868"/>
                  <a:pt x="38416" y="1904"/>
                  <a:pt x="38474" y="1941"/>
                </a:cubicBezTo>
                <a:cubicBezTo>
                  <a:pt x="38608" y="2023"/>
                  <a:pt x="38735" y="2105"/>
                  <a:pt x="38862" y="2187"/>
                </a:cubicBezTo>
                <a:cubicBezTo>
                  <a:pt x="38920" y="2232"/>
                  <a:pt x="38986" y="2277"/>
                  <a:pt x="39047" y="2321"/>
                </a:cubicBezTo>
                <a:cubicBezTo>
                  <a:pt x="39604" y="2715"/>
                  <a:pt x="40131" y="3176"/>
                  <a:pt x="40622" y="3643"/>
                </a:cubicBezTo>
                <a:cubicBezTo>
                  <a:pt x="40831" y="3837"/>
                  <a:pt x="41046" y="4016"/>
                  <a:pt x="41261" y="4187"/>
                </a:cubicBezTo>
                <a:cubicBezTo>
                  <a:pt x="41476" y="4349"/>
                  <a:pt x="41699" y="4499"/>
                  <a:pt x="41929" y="4640"/>
                </a:cubicBezTo>
                <a:cubicBezTo>
                  <a:pt x="42161" y="4774"/>
                  <a:pt x="42391" y="4900"/>
                  <a:pt x="42629" y="5004"/>
                </a:cubicBezTo>
                <a:cubicBezTo>
                  <a:pt x="42985" y="5168"/>
                  <a:pt x="43349" y="5286"/>
                  <a:pt x="43729" y="5382"/>
                </a:cubicBezTo>
                <a:cubicBezTo>
                  <a:pt x="43981" y="5443"/>
                  <a:pt x="44241" y="5487"/>
                  <a:pt x="44501" y="5516"/>
                </a:cubicBezTo>
                <a:cubicBezTo>
                  <a:pt x="44725" y="5539"/>
                  <a:pt x="44953" y="5551"/>
                  <a:pt x="45184" y="5551"/>
                </a:cubicBezTo>
                <a:cubicBezTo>
                  <a:pt x="45628" y="5551"/>
                  <a:pt x="46086" y="5507"/>
                  <a:pt x="46560" y="5419"/>
                </a:cubicBezTo>
                <a:cubicBezTo>
                  <a:pt x="47935" y="5168"/>
                  <a:pt x="49028" y="4239"/>
                  <a:pt x="50000" y="3309"/>
                </a:cubicBezTo>
                <a:cubicBezTo>
                  <a:pt x="51235" y="2136"/>
                  <a:pt x="52364" y="1280"/>
                  <a:pt x="54163" y="1235"/>
                </a:cubicBezTo>
                <a:cubicBezTo>
                  <a:pt x="56705" y="1303"/>
                  <a:pt x="57871" y="3138"/>
                  <a:pt x="59721" y="4513"/>
                </a:cubicBezTo>
                <a:cubicBezTo>
                  <a:pt x="60697" y="5233"/>
                  <a:pt x="61906" y="5572"/>
                  <a:pt x="63119" y="5572"/>
                </a:cubicBezTo>
                <a:cubicBezTo>
                  <a:pt x="64122" y="5572"/>
                  <a:pt x="65128" y="5340"/>
                  <a:pt x="66008" y="4900"/>
                </a:cubicBezTo>
                <a:cubicBezTo>
                  <a:pt x="67935" y="3948"/>
                  <a:pt x="68923" y="1882"/>
                  <a:pt x="71122" y="1340"/>
                </a:cubicBezTo>
                <a:cubicBezTo>
                  <a:pt x="71204" y="1317"/>
                  <a:pt x="71293" y="1303"/>
                  <a:pt x="71375" y="1289"/>
                </a:cubicBezTo>
                <a:cubicBezTo>
                  <a:pt x="71677" y="1230"/>
                  <a:pt x="71963" y="1203"/>
                  <a:pt x="72237" y="1203"/>
                </a:cubicBezTo>
                <a:cubicBezTo>
                  <a:pt x="72800" y="1203"/>
                  <a:pt x="73310" y="1318"/>
                  <a:pt x="73790" y="1519"/>
                </a:cubicBezTo>
                <a:cubicBezTo>
                  <a:pt x="73983" y="1592"/>
                  <a:pt x="74168" y="1690"/>
                  <a:pt x="74356" y="1793"/>
                </a:cubicBezTo>
                <a:cubicBezTo>
                  <a:pt x="75395" y="2373"/>
                  <a:pt x="76294" y="3302"/>
                  <a:pt x="77268" y="4119"/>
                </a:cubicBezTo>
                <a:cubicBezTo>
                  <a:pt x="78403" y="5072"/>
                  <a:pt x="79827" y="5572"/>
                  <a:pt x="81274" y="5572"/>
                </a:cubicBezTo>
                <a:cubicBezTo>
                  <a:pt x="82005" y="5572"/>
                  <a:pt x="82743" y="5444"/>
                  <a:pt x="83452" y="5182"/>
                </a:cubicBezTo>
                <a:cubicBezTo>
                  <a:pt x="84306" y="4863"/>
                  <a:pt x="84989" y="4321"/>
                  <a:pt x="85644" y="3725"/>
                </a:cubicBezTo>
                <a:cubicBezTo>
                  <a:pt x="86015" y="3391"/>
                  <a:pt x="86379" y="3042"/>
                  <a:pt x="86752" y="2707"/>
                </a:cubicBezTo>
                <a:cubicBezTo>
                  <a:pt x="87226" y="2291"/>
                  <a:pt x="87724" y="1913"/>
                  <a:pt x="88296" y="1622"/>
                </a:cubicBezTo>
                <a:cubicBezTo>
                  <a:pt x="88935" y="1306"/>
                  <a:pt x="89550" y="1170"/>
                  <a:pt x="90140" y="1170"/>
                </a:cubicBezTo>
                <a:cubicBezTo>
                  <a:pt x="91919" y="1170"/>
                  <a:pt x="93474" y="2404"/>
                  <a:pt x="94785" y="3643"/>
                </a:cubicBezTo>
                <a:cubicBezTo>
                  <a:pt x="96111" y="4886"/>
                  <a:pt x="97635" y="5550"/>
                  <a:pt x="99362" y="5550"/>
                </a:cubicBezTo>
                <a:cubicBezTo>
                  <a:pt x="99803" y="5550"/>
                  <a:pt x="100256" y="5507"/>
                  <a:pt x="100723" y="5419"/>
                </a:cubicBezTo>
                <a:cubicBezTo>
                  <a:pt x="102098" y="5168"/>
                  <a:pt x="103190" y="4239"/>
                  <a:pt x="104163" y="3309"/>
                </a:cubicBezTo>
                <a:cubicBezTo>
                  <a:pt x="105374" y="2157"/>
                  <a:pt x="106489" y="1317"/>
                  <a:pt x="108228" y="1244"/>
                </a:cubicBezTo>
                <a:lnTo>
                  <a:pt x="108228" y="1289"/>
                </a:lnTo>
                <a:cubicBezTo>
                  <a:pt x="110777" y="1355"/>
                  <a:pt x="111945" y="3190"/>
                  <a:pt x="113795" y="4558"/>
                </a:cubicBezTo>
                <a:cubicBezTo>
                  <a:pt x="114130" y="4811"/>
                  <a:pt x="114487" y="5011"/>
                  <a:pt x="114865" y="5168"/>
                </a:cubicBezTo>
                <a:cubicBezTo>
                  <a:pt x="115245" y="5330"/>
                  <a:pt x="115646" y="5450"/>
                  <a:pt x="116055" y="5525"/>
                </a:cubicBezTo>
                <a:cubicBezTo>
                  <a:pt x="116189" y="5546"/>
                  <a:pt x="116322" y="5569"/>
                  <a:pt x="116463" y="5583"/>
                </a:cubicBezTo>
                <a:cubicBezTo>
                  <a:pt x="116685" y="5609"/>
                  <a:pt x="116917" y="5623"/>
                  <a:pt x="117146" y="5623"/>
                </a:cubicBezTo>
                <a:cubicBezTo>
                  <a:pt x="117194" y="5623"/>
                  <a:pt x="117240" y="5622"/>
                  <a:pt x="117287" y="5621"/>
                </a:cubicBezTo>
                <a:cubicBezTo>
                  <a:pt x="118254" y="5605"/>
                  <a:pt x="119228" y="5375"/>
                  <a:pt x="120075" y="4952"/>
                </a:cubicBezTo>
                <a:cubicBezTo>
                  <a:pt x="122007" y="3992"/>
                  <a:pt x="122995" y="1934"/>
                  <a:pt x="125189" y="1392"/>
                </a:cubicBezTo>
                <a:cubicBezTo>
                  <a:pt x="125584" y="1296"/>
                  <a:pt x="125954" y="1251"/>
                  <a:pt x="126304" y="1251"/>
                </a:cubicBezTo>
                <a:cubicBezTo>
                  <a:pt x="126791" y="1251"/>
                  <a:pt x="127240" y="1337"/>
                  <a:pt x="127663" y="1488"/>
                </a:cubicBezTo>
                <a:cubicBezTo>
                  <a:pt x="127796" y="1540"/>
                  <a:pt x="127923" y="1592"/>
                  <a:pt x="128050" y="1652"/>
                </a:cubicBezTo>
                <a:cubicBezTo>
                  <a:pt x="128301" y="1763"/>
                  <a:pt x="128547" y="1904"/>
                  <a:pt x="128784" y="2061"/>
                </a:cubicBezTo>
                <a:cubicBezTo>
                  <a:pt x="128904" y="2136"/>
                  <a:pt x="129023" y="2216"/>
                  <a:pt x="129134" y="2305"/>
                </a:cubicBezTo>
                <a:cubicBezTo>
                  <a:pt x="129193" y="2343"/>
                  <a:pt x="129254" y="2387"/>
                  <a:pt x="129312" y="2432"/>
                </a:cubicBezTo>
                <a:cubicBezTo>
                  <a:pt x="130004" y="2960"/>
                  <a:pt x="130650" y="3591"/>
                  <a:pt x="131342" y="4171"/>
                </a:cubicBezTo>
                <a:cubicBezTo>
                  <a:pt x="131868" y="4617"/>
                  <a:pt x="132471" y="4966"/>
                  <a:pt x="133103" y="5212"/>
                </a:cubicBezTo>
                <a:cubicBezTo>
                  <a:pt x="133483" y="5353"/>
                  <a:pt x="133875" y="5464"/>
                  <a:pt x="134276" y="5532"/>
                </a:cubicBezTo>
                <a:cubicBezTo>
                  <a:pt x="134544" y="5576"/>
                  <a:pt x="134811" y="5605"/>
                  <a:pt x="135088" y="5614"/>
                </a:cubicBezTo>
                <a:cubicBezTo>
                  <a:pt x="135222" y="5621"/>
                  <a:pt x="135362" y="5621"/>
                  <a:pt x="135496" y="5621"/>
                </a:cubicBezTo>
                <a:cubicBezTo>
                  <a:pt x="135905" y="5614"/>
                  <a:pt x="136313" y="5560"/>
                  <a:pt x="136722" y="5471"/>
                </a:cubicBezTo>
                <a:cubicBezTo>
                  <a:pt x="136989" y="5405"/>
                  <a:pt x="137257" y="5330"/>
                  <a:pt x="137517" y="5234"/>
                </a:cubicBezTo>
                <a:cubicBezTo>
                  <a:pt x="139479" y="4506"/>
                  <a:pt x="140535" y="2582"/>
                  <a:pt x="142363" y="1674"/>
                </a:cubicBezTo>
                <a:cubicBezTo>
                  <a:pt x="142600" y="1556"/>
                  <a:pt x="142838" y="1467"/>
                  <a:pt x="143077" y="1392"/>
                </a:cubicBezTo>
                <a:cubicBezTo>
                  <a:pt x="143232" y="1347"/>
                  <a:pt x="143382" y="1310"/>
                  <a:pt x="143537" y="1280"/>
                </a:cubicBezTo>
                <a:cubicBezTo>
                  <a:pt x="143760" y="1239"/>
                  <a:pt x="143979" y="1221"/>
                  <a:pt x="144195" y="1221"/>
                </a:cubicBezTo>
                <a:cubicBezTo>
                  <a:pt x="144498" y="1221"/>
                  <a:pt x="144793" y="1257"/>
                  <a:pt x="145083" y="1317"/>
                </a:cubicBezTo>
                <a:cubicBezTo>
                  <a:pt x="145581" y="1429"/>
                  <a:pt x="146057" y="1629"/>
                  <a:pt x="146510" y="1882"/>
                </a:cubicBezTo>
                <a:cubicBezTo>
                  <a:pt x="146576" y="1920"/>
                  <a:pt x="146644" y="1957"/>
                  <a:pt x="146710" y="1993"/>
                </a:cubicBezTo>
                <a:cubicBezTo>
                  <a:pt x="146836" y="2075"/>
                  <a:pt x="146963" y="2157"/>
                  <a:pt x="147090" y="2239"/>
                </a:cubicBezTo>
                <a:cubicBezTo>
                  <a:pt x="147156" y="2284"/>
                  <a:pt x="147216" y="2328"/>
                  <a:pt x="147275" y="2366"/>
                </a:cubicBezTo>
                <a:cubicBezTo>
                  <a:pt x="147841" y="2767"/>
                  <a:pt x="148360" y="3227"/>
                  <a:pt x="148857" y="3696"/>
                </a:cubicBezTo>
                <a:cubicBezTo>
                  <a:pt x="149059" y="3889"/>
                  <a:pt x="149275" y="4067"/>
                  <a:pt x="149491" y="4231"/>
                </a:cubicBezTo>
                <a:cubicBezTo>
                  <a:pt x="149713" y="4401"/>
                  <a:pt x="149936" y="4551"/>
                  <a:pt x="150159" y="4692"/>
                </a:cubicBezTo>
                <a:cubicBezTo>
                  <a:pt x="150389" y="4825"/>
                  <a:pt x="150620" y="4945"/>
                  <a:pt x="150857" y="5056"/>
                </a:cubicBezTo>
                <a:cubicBezTo>
                  <a:pt x="151213" y="5212"/>
                  <a:pt x="151586" y="5337"/>
                  <a:pt x="151957" y="5427"/>
                </a:cubicBezTo>
                <a:cubicBezTo>
                  <a:pt x="152211" y="5494"/>
                  <a:pt x="152469" y="5539"/>
                  <a:pt x="152730" y="5560"/>
                </a:cubicBezTo>
                <a:cubicBezTo>
                  <a:pt x="152963" y="5587"/>
                  <a:pt x="153201" y="5600"/>
                  <a:pt x="153444" y="5600"/>
                </a:cubicBezTo>
                <a:cubicBezTo>
                  <a:pt x="153880" y="5600"/>
                  <a:pt x="154329" y="5557"/>
                  <a:pt x="154788" y="5471"/>
                </a:cubicBezTo>
                <a:cubicBezTo>
                  <a:pt x="156163" y="5212"/>
                  <a:pt x="157264" y="4290"/>
                  <a:pt x="158230" y="3361"/>
                </a:cubicBezTo>
                <a:cubicBezTo>
                  <a:pt x="159463" y="2187"/>
                  <a:pt x="160601" y="1333"/>
                  <a:pt x="162391" y="1289"/>
                </a:cubicBezTo>
                <a:cubicBezTo>
                  <a:pt x="164940" y="1355"/>
                  <a:pt x="166100" y="3190"/>
                  <a:pt x="167958" y="4558"/>
                </a:cubicBezTo>
                <a:cubicBezTo>
                  <a:pt x="168936" y="5283"/>
                  <a:pt x="170143" y="5624"/>
                  <a:pt x="171355" y="5624"/>
                </a:cubicBezTo>
                <a:cubicBezTo>
                  <a:pt x="172355" y="5624"/>
                  <a:pt x="173358" y="5392"/>
                  <a:pt x="174238" y="4952"/>
                </a:cubicBezTo>
                <a:cubicBezTo>
                  <a:pt x="176170" y="3992"/>
                  <a:pt x="177158" y="1934"/>
                  <a:pt x="179350" y="1392"/>
                </a:cubicBezTo>
                <a:cubicBezTo>
                  <a:pt x="179432" y="1369"/>
                  <a:pt x="179521" y="1355"/>
                  <a:pt x="179603" y="1333"/>
                </a:cubicBezTo>
                <a:cubicBezTo>
                  <a:pt x="179901" y="1276"/>
                  <a:pt x="180185" y="1249"/>
                  <a:pt x="180456" y="1249"/>
                </a:cubicBezTo>
                <a:cubicBezTo>
                  <a:pt x="181025" y="1249"/>
                  <a:pt x="181540" y="1366"/>
                  <a:pt x="182018" y="1563"/>
                </a:cubicBezTo>
                <a:cubicBezTo>
                  <a:pt x="182211" y="1645"/>
                  <a:pt x="182405" y="1742"/>
                  <a:pt x="182584" y="1838"/>
                </a:cubicBezTo>
                <a:cubicBezTo>
                  <a:pt x="183624" y="2425"/>
                  <a:pt x="184523" y="3347"/>
                  <a:pt x="185504" y="4171"/>
                </a:cubicBezTo>
                <a:cubicBezTo>
                  <a:pt x="186634" y="5123"/>
                  <a:pt x="188056" y="5620"/>
                  <a:pt x="189502" y="5620"/>
                </a:cubicBezTo>
                <a:cubicBezTo>
                  <a:pt x="190234" y="5620"/>
                  <a:pt x="190971" y="5493"/>
                  <a:pt x="191680" y="5234"/>
                </a:cubicBezTo>
                <a:cubicBezTo>
                  <a:pt x="192535" y="4915"/>
                  <a:pt x="193218" y="4372"/>
                  <a:pt x="193872" y="3777"/>
                </a:cubicBezTo>
                <a:cubicBezTo>
                  <a:pt x="194243" y="3443"/>
                  <a:pt x="194607" y="3086"/>
                  <a:pt x="194987" y="2760"/>
                </a:cubicBezTo>
                <a:cubicBezTo>
                  <a:pt x="195454" y="2343"/>
                  <a:pt x="195954" y="1957"/>
                  <a:pt x="196525" y="1674"/>
                </a:cubicBezTo>
                <a:cubicBezTo>
                  <a:pt x="197163" y="1358"/>
                  <a:pt x="197777" y="1222"/>
                  <a:pt x="198367" y="1222"/>
                </a:cubicBezTo>
                <a:cubicBezTo>
                  <a:pt x="200147" y="1222"/>
                  <a:pt x="201702" y="2457"/>
                  <a:pt x="203013" y="3696"/>
                </a:cubicBezTo>
                <a:cubicBezTo>
                  <a:pt x="204341" y="4934"/>
                  <a:pt x="205873" y="5601"/>
                  <a:pt x="207600" y="5601"/>
                </a:cubicBezTo>
                <a:cubicBezTo>
                  <a:pt x="208038" y="5601"/>
                  <a:pt x="208488" y="5558"/>
                  <a:pt x="208951" y="5471"/>
                </a:cubicBezTo>
                <a:cubicBezTo>
                  <a:pt x="210326" y="5212"/>
                  <a:pt x="211427" y="4290"/>
                  <a:pt x="212392" y="3361"/>
                </a:cubicBezTo>
                <a:cubicBezTo>
                  <a:pt x="213626" y="2187"/>
                  <a:pt x="214762" y="1333"/>
                  <a:pt x="216555" y="1289"/>
                </a:cubicBezTo>
                <a:lnTo>
                  <a:pt x="216555" y="85"/>
                </a:lnTo>
                <a:lnTo>
                  <a:pt x="216494" y="85"/>
                </a:lnTo>
                <a:cubicBezTo>
                  <a:pt x="215788" y="106"/>
                  <a:pt x="215163" y="233"/>
                  <a:pt x="214600" y="441"/>
                </a:cubicBezTo>
                <a:cubicBezTo>
                  <a:pt x="213893" y="700"/>
                  <a:pt x="213269" y="1080"/>
                  <a:pt x="212666" y="1540"/>
                </a:cubicBezTo>
                <a:cubicBezTo>
                  <a:pt x="212162" y="1927"/>
                  <a:pt x="211678" y="2366"/>
                  <a:pt x="211173" y="2840"/>
                </a:cubicBezTo>
                <a:cubicBezTo>
                  <a:pt x="210230" y="3732"/>
                  <a:pt x="209071" y="4267"/>
                  <a:pt x="207888" y="4380"/>
                </a:cubicBezTo>
                <a:cubicBezTo>
                  <a:pt x="207740" y="4387"/>
                  <a:pt x="207592" y="4394"/>
                  <a:pt x="207442" y="4394"/>
                </a:cubicBezTo>
                <a:cubicBezTo>
                  <a:pt x="206402" y="4394"/>
                  <a:pt x="205353" y="4053"/>
                  <a:pt x="204433" y="3317"/>
                </a:cubicBezTo>
                <a:cubicBezTo>
                  <a:pt x="202828" y="2047"/>
                  <a:pt x="201668" y="441"/>
                  <a:pt x="199468" y="151"/>
                </a:cubicBezTo>
                <a:cubicBezTo>
                  <a:pt x="199160" y="111"/>
                  <a:pt x="198863" y="92"/>
                  <a:pt x="198575" y="92"/>
                </a:cubicBezTo>
                <a:cubicBezTo>
                  <a:pt x="196624" y="92"/>
                  <a:pt x="195079" y="964"/>
                  <a:pt x="193635" y="2343"/>
                </a:cubicBezTo>
                <a:cubicBezTo>
                  <a:pt x="193121" y="2833"/>
                  <a:pt x="192572" y="3272"/>
                  <a:pt x="191992" y="3622"/>
                </a:cubicBezTo>
                <a:cubicBezTo>
                  <a:pt x="191605" y="3852"/>
                  <a:pt x="191204" y="4044"/>
                  <a:pt x="190788" y="4178"/>
                </a:cubicBezTo>
                <a:cubicBezTo>
                  <a:pt x="190318" y="4334"/>
                  <a:pt x="189831" y="4421"/>
                  <a:pt x="189332" y="4421"/>
                </a:cubicBezTo>
                <a:cubicBezTo>
                  <a:pt x="188594" y="4421"/>
                  <a:pt x="187830" y="4231"/>
                  <a:pt x="187050" y="3793"/>
                </a:cubicBezTo>
                <a:cubicBezTo>
                  <a:pt x="185452" y="2901"/>
                  <a:pt x="184501" y="1385"/>
                  <a:pt x="182880" y="589"/>
                </a:cubicBezTo>
                <a:cubicBezTo>
                  <a:pt x="182650" y="477"/>
                  <a:pt x="182405" y="381"/>
                  <a:pt x="182138" y="299"/>
                </a:cubicBezTo>
                <a:cubicBezTo>
                  <a:pt x="181592" y="130"/>
                  <a:pt x="181046" y="52"/>
                  <a:pt x="180508" y="52"/>
                </a:cubicBezTo>
                <a:cubicBezTo>
                  <a:pt x="178885" y="52"/>
                  <a:pt x="177338" y="763"/>
                  <a:pt x="176111" y="1845"/>
                </a:cubicBezTo>
                <a:cubicBezTo>
                  <a:pt x="175353" y="2514"/>
                  <a:pt x="174698" y="3258"/>
                  <a:pt x="173837" y="3793"/>
                </a:cubicBezTo>
                <a:cubicBezTo>
                  <a:pt x="173135" y="4230"/>
                  <a:pt x="172307" y="4420"/>
                  <a:pt x="171476" y="4420"/>
                </a:cubicBezTo>
                <a:cubicBezTo>
                  <a:pt x="170898" y="4420"/>
                  <a:pt x="170318" y="4328"/>
                  <a:pt x="169779" y="4164"/>
                </a:cubicBezTo>
                <a:cubicBezTo>
                  <a:pt x="168381" y="3732"/>
                  <a:pt x="167423" y="2432"/>
                  <a:pt x="166353" y="1533"/>
                </a:cubicBezTo>
                <a:cubicBezTo>
                  <a:pt x="165238" y="589"/>
                  <a:pt x="163938" y="143"/>
                  <a:pt x="162473" y="85"/>
                </a:cubicBezTo>
                <a:lnTo>
                  <a:pt x="162333" y="85"/>
                </a:lnTo>
                <a:cubicBezTo>
                  <a:pt x="160028" y="165"/>
                  <a:pt x="158608" y="1340"/>
                  <a:pt x="157010" y="2840"/>
                </a:cubicBezTo>
                <a:cubicBezTo>
                  <a:pt x="155951" y="3837"/>
                  <a:pt x="154625" y="4394"/>
                  <a:pt x="153291" y="4394"/>
                </a:cubicBezTo>
                <a:cubicBezTo>
                  <a:pt x="152248" y="4394"/>
                  <a:pt x="151200" y="4054"/>
                  <a:pt x="150270" y="3317"/>
                </a:cubicBezTo>
                <a:cubicBezTo>
                  <a:pt x="148665" y="2047"/>
                  <a:pt x="147505" y="441"/>
                  <a:pt x="145306" y="151"/>
                </a:cubicBezTo>
                <a:cubicBezTo>
                  <a:pt x="144999" y="111"/>
                  <a:pt x="144701" y="92"/>
                  <a:pt x="144413" y="92"/>
                </a:cubicBezTo>
                <a:cubicBezTo>
                  <a:pt x="142461" y="92"/>
                  <a:pt x="140916" y="964"/>
                  <a:pt x="139479" y="2343"/>
                </a:cubicBezTo>
                <a:cubicBezTo>
                  <a:pt x="138225" y="3536"/>
                  <a:pt x="136763" y="4421"/>
                  <a:pt x="135173" y="4421"/>
                </a:cubicBezTo>
                <a:cubicBezTo>
                  <a:pt x="134436" y="4421"/>
                  <a:pt x="133671" y="4231"/>
                  <a:pt x="132887" y="3793"/>
                </a:cubicBezTo>
                <a:cubicBezTo>
                  <a:pt x="131066" y="2767"/>
                  <a:pt x="130078" y="946"/>
                  <a:pt x="127975" y="299"/>
                </a:cubicBezTo>
                <a:cubicBezTo>
                  <a:pt x="127429" y="130"/>
                  <a:pt x="126883" y="52"/>
                  <a:pt x="126345" y="52"/>
                </a:cubicBezTo>
                <a:cubicBezTo>
                  <a:pt x="124723" y="52"/>
                  <a:pt x="123176" y="763"/>
                  <a:pt x="121948" y="1845"/>
                </a:cubicBezTo>
                <a:cubicBezTo>
                  <a:pt x="121666" y="2098"/>
                  <a:pt x="121399" y="2359"/>
                  <a:pt x="121122" y="2610"/>
                </a:cubicBezTo>
                <a:cubicBezTo>
                  <a:pt x="120944" y="2781"/>
                  <a:pt x="120758" y="2953"/>
                  <a:pt x="120573" y="3117"/>
                </a:cubicBezTo>
                <a:cubicBezTo>
                  <a:pt x="120387" y="3279"/>
                  <a:pt x="120195" y="3436"/>
                  <a:pt x="119986" y="3577"/>
                </a:cubicBezTo>
                <a:cubicBezTo>
                  <a:pt x="119890" y="3652"/>
                  <a:pt x="119784" y="3725"/>
                  <a:pt x="119674" y="3793"/>
                </a:cubicBezTo>
                <a:cubicBezTo>
                  <a:pt x="119599" y="3837"/>
                  <a:pt x="119526" y="3882"/>
                  <a:pt x="119451" y="3919"/>
                </a:cubicBezTo>
                <a:cubicBezTo>
                  <a:pt x="119369" y="3964"/>
                  <a:pt x="119294" y="4000"/>
                  <a:pt x="119214" y="4037"/>
                </a:cubicBezTo>
                <a:cubicBezTo>
                  <a:pt x="118975" y="4142"/>
                  <a:pt x="118723" y="4223"/>
                  <a:pt x="118470" y="4290"/>
                </a:cubicBezTo>
                <a:cubicBezTo>
                  <a:pt x="118299" y="4328"/>
                  <a:pt x="118127" y="4356"/>
                  <a:pt x="117956" y="4380"/>
                </a:cubicBezTo>
                <a:cubicBezTo>
                  <a:pt x="117778" y="4401"/>
                  <a:pt x="117608" y="4417"/>
                  <a:pt x="117430" y="4417"/>
                </a:cubicBezTo>
                <a:cubicBezTo>
                  <a:pt x="117385" y="4421"/>
                  <a:pt x="117341" y="4422"/>
                  <a:pt x="117297" y="4422"/>
                </a:cubicBezTo>
                <a:cubicBezTo>
                  <a:pt x="117253" y="4422"/>
                  <a:pt x="117211" y="4421"/>
                  <a:pt x="117170" y="4417"/>
                </a:cubicBezTo>
                <a:cubicBezTo>
                  <a:pt x="116991" y="4417"/>
                  <a:pt x="116813" y="4401"/>
                  <a:pt x="116642" y="4380"/>
                </a:cubicBezTo>
                <a:cubicBezTo>
                  <a:pt x="116292" y="4335"/>
                  <a:pt x="115950" y="4260"/>
                  <a:pt x="115616" y="4164"/>
                </a:cubicBezTo>
                <a:cubicBezTo>
                  <a:pt x="115445" y="4112"/>
                  <a:pt x="115274" y="4044"/>
                  <a:pt x="115111" y="3964"/>
                </a:cubicBezTo>
                <a:cubicBezTo>
                  <a:pt x="113980" y="3413"/>
                  <a:pt x="113126" y="2321"/>
                  <a:pt x="112190" y="1533"/>
                </a:cubicBezTo>
                <a:cubicBezTo>
                  <a:pt x="111476" y="932"/>
                  <a:pt x="110688" y="531"/>
                  <a:pt x="109834" y="308"/>
                </a:cubicBezTo>
                <a:cubicBezTo>
                  <a:pt x="109350" y="174"/>
                  <a:pt x="108845" y="106"/>
                  <a:pt x="108325" y="85"/>
                </a:cubicBezTo>
                <a:lnTo>
                  <a:pt x="108325" y="31"/>
                </a:lnTo>
                <a:lnTo>
                  <a:pt x="108266" y="31"/>
                </a:lnTo>
                <a:cubicBezTo>
                  <a:pt x="107559" y="54"/>
                  <a:pt x="106935" y="181"/>
                  <a:pt x="106363" y="388"/>
                </a:cubicBezTo>
                <a:cubicBezTo>
                  <a:pt x="105658" y="648"/>
                  <a:pt x="105034" y="1028"/>
                  <a:pt x="104431" y="1488"/>
                </a:cubicBezTo>
                <a:cubicBezTo>
                  <a:pt x="103933" y="1875"/>
                  <a:pt x="103443" y="2314"/>
                  <a:pt x="102945" y="2789"/>
                </a:cubicBezTo>
                <a:cubicBezTo>
                  <a:pt x="101993" y="3680"/>
                  <a:pt x="100842" y="4215"/>
                  <a:pt x="99653" y="4328"/>
                </a:cubicBezTo>
                <a:cubicBezTo>
                  <a:pt x="99549" y="4338"/>
                  <a:pt x="99442" y="4345"/>
                  <a:pt x="99333" y="4345"/>
                </a:cubicBezTo>
                <a:cubicBezTo>
                  <a:pt x="99293" y="4345"/>
                  <a:pt x="99254" y="4344"/>
                  <a:pt x="99214" y="4342"/>
                </a:cubicBezTo>
                <a:cubicBezTo>
                  <a:pt x="98174" y="4342"/>
                  <a:pt x="97125" y="4000"/>
                  <a:pt x="96196" y="3265"/>
                </a:cubicBezTo>
                <a:cubicBezTo>
                  <a:pt x="94600" y="1993"/>
                  <a:pt x="93440" y="388"/>
                  <a:pt x="91232" y="106"/>
                </a:cubicBezTo>
                <a:cubicBezTo>
                  <a:pt x="90920" y="65"/>
                  <a:pt x="90619" y="45"/>
                  <a:pt x="90326" y="45"/>
                </a:cubicBezTo>
                <a:cubicBezTo>
                  <a:pt x="88387" y="45"/>
                  <a:pt x="86846" y="916"/>
                  <a:pt x="85405" y="2291"/>
                </a:cubicBezTo>
                <a:cubicBezTo>
                  <a:pt x="84893" y="2781"/>
                  <a:pt x="84344" y="3220"/>
                  <a:pt x="83755" y="3570"/>
                </a:cubicBezTo>
                <a:cubicBezTo>
                  <a:pt x="83370" y="3800"/>
                  <a:pt x="82969" y="3992"/>
                  <a:pt x="82560" y="4126"/>
                </a:cubicBezTo>
                <a:cubicBezTo>
                  <a:pt x="82089" y="4282"/>
                  <a:pt x="81602" y="4370"/>
                  <a:pt x="81103" y="4370"/>
                </a:cubicBezTo>
                <a:cubicBezTo>
                  <a:pt x="80364" y="4370"/>
                  <a:pt x="79599" y="4179"/>
                  <a:pt x="78815" y="3741"/>
                </a:cubicBezTo>
                <a:cubicBezTo>
                  <a:pt x="77224" y="2849"/>
                  <a:pt x="76273" y="1340"/>
                  <a:pt x="74645" y="545"/>
                </a:cubicBezTo>
                <a:cubicBezTo>
                  <a:pt x="74414" y="425"/>
                  <a:pt x="74168" y="329"/>
                  <a:pt x="73910" y="247"/>
                </a:cubicBezTo>
                <a:cubicBezTo>
                  <a:pt x="73364" y="79"/>
                  <a:pt x="72818" y="1"/>
                  <a:pt x="72279" y="1"/>
                </a:cubicBezTo>
                <a:cubicBezTo>
                  <a:pt x="70654" y="1"/>
                  <a:pt x="69103" y="712"/>
                  <a:pt x="67874" y="1800"/>
                </a:cubicBezTo>
                <a:cubicBezTo>
                  <a:pt x="67123" y="2462"/>
                  <a:pt x="66470" y="3206"/>
                  <a:pt x="65607" y="3741"/>
                </a:cubicBezTo>
                <a:cubicBezTo>
                  <a:pt x="64902" y="4179"/>
                  <a:pt x="64075" y="4369"/>
                  <a:pt x="63245" y="4369"/>
                </a:cubicBezTo>
                <a:cubicBezTo>
                  <a:pt x="62668" y="4369"/>
                  <a:pt x="62089" y="4277"/>
                  <a:pt x="61549" y="4112"/>
                </a:cubicBezTo>
                <a:cubicBezTo>
                  <a:pt x="60145" y="3680"/>
                  <a:pt x="59195" y="2387"/>
                  <a:pt x="58125" y="1481"/>
                </a:cubicBezTo>
                <a:cubicBezTo>
                  <a:pt x="57001" y="538"/>
                  <a:pt x="55708" y="92"/>
                  <a:pt x="54245" y="40"/>
                </a:cubicBezTo>
                <a:cubicBezTo>
                  <a:pt x="54222" y="31"/>
                  <a:pt x="54192" y="31"/>
                  <a:pt x="54170" y="31"/>
                </a:cubicBezTo>
                <a:lnTo>
                  <a:pt x="54103" y="31"/>
                </a:lnTo>
                <a:cubicBezTo>
                  <a:pt x="51800" y="113"/>
                  <a:pt x="50380" y="1289"/>
                  <a:pt x="48782" y="2789"/>
                </a:cubicBezTo>
                <a:cubicBezTo>
                  <a:pt x="47718" y="3786"/>
                  <a:pt x="46389" y="4346"/>
                  <a:pt x="45054" y="4346"/>
                </a:cubicBezTo>
                <a:cubicBezTo>
                  <a:pt x="44012" y="4346"/>
                  <a:pt x="42967" y="4005"/>
                  <a:pt x="42042" y="3265"/>
                </a:cubicBezTo>
                <a:cubicBezTo>
                  <a:pt x="40436" y="1993"/>
                  <a:pt x="39277" y="388"/>
                  <a:pt x="37069" y="106"/>
                </a:cubicBezTo>
                <a:cubicBezTo>
                  <a:pt x="36757" y="65"/>
                  <a:pt x="36456" y="45"/>
                  <a:pt x="36163" y="45"/>
                </a:cubicBezTo>
                <a:cubicBezTo>
                  <a:pt x="34224" y="45"/>
                  <a:pt x="32683" y="916"/>
                  <a:pt x="31244" y="2291"/>
                </a:cubicBezTo>
                <a:cubicBezTo>
                  <a:pt x="29995" y="3484"/>
                  <a:pt x="28530" y="4369"/>
                  <a:pt x="26938" y="4369"/>
                </a:cubicBezTo>
                <a:cubicBezTo>
                  <a:pt x="26200" y="4369"/>
                  <a:pt x="25435" y="4179"/>
                  <a:pt x="24651" y="3741"/>
                </a:cubicBezTo>
                <a:cubicBezTo>
                  <a:pt x="22830" y="2723"/>
                  <a:pt x="21849" y="894"/>
                  <a:pt x="19747" y="247"/>
                </a:cubicBezTo>
                <a:cubicBezTo>
                  <a:pt x="19201" y="79"/>
                  <a:pt x="18655" y="1"/>
                  <a:pt x="181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449" name="Shape 449"/>
        <p:cNvGrpSpPr/>
        <p:nvPr/>
      </p:nvGrpSpPr>
      <p:grpSpPr>
        <a:xfrm>
          <a:off x="0" y="0"/>
          <a:ext cx="0" cy="0"/>
          <a:chOff x="0" y="0"/>
          <a:chExt cx="0" cy="0"/>
        </a:xfrm>
      </p:grpSpPr>
      <p:sp>
        <p:nvSpPr>
          <p:cNvPr id="450" name="Google Shape;450;p21"/>
          <p:cNvSpPr txBox="1"/>
          <p:nvPr>
            <p:ph type="title" hasCustomPrompt="1"/>
          </p:nvPr>
        </p:nvSpPr>
        <p:spPr>
          <a:xfrm>
            <a:off x="710850" y="2627900"/>
            <a:ext cx="3667800" cy="836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latin typeface="Poppins" panose="00000500000000000000"/>
                <a:ea typeface="Poppins" panose="00000500000000000000"/>
                <a:cs typeface="Poppins" panose="00000500000000000000"/>
                <a:sym typeface="Poppins" panose="00000500000000000000"/>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51" name="Google Shape;451;p21"/>
          <p:cNvSpPr txBox="1"/>
          <p:nvPr>
            <p:ph type="subTitle" idx="1"/>
          </p:nvPr>
        </p:nvSpPr>
        <p:spPr>
          <a:xfrm>
            <a:off x="710850" y="3586150"/>
            <a:ext cx="3667800" cy="46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p:txBody>
      </p:sp>
      <p:sp>
        <p:nvSpPr>
          <p:cNvPr id="452" name="Google Shape;452;p21"/>
          <p:cNvSpPr txBox="1"/>
          <p:nvPr>
            <p:ph type="title" idx="2" hasCustomPrompt="1"/>
          </p:nvPr>
        </p:nvSpPr>
        <p:spPr>
          <a:xfrm>
            <a:off x="2738100" y="772200"/>
            <a:ext cx="3667800" cy="836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latin typeface="Poppins" panose="00000500000000000000"/>
                <a:ea typeface="Poppins" panose="00000500000000000000"/>
                <a:cs typeface="Poppins" panose="00000500000000000000"/>
                <a:sym typeface="Poppins" panose="00000500000000000000"/>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53" name="Google Shape;453;p21"/>
          <p:cNvSpPr txBox="1"/>
          <p:nvPr>
            <p:ph type="subTitle" idx="3"/>
          </p:nvPr>
        </p:nvSpPr>
        <p:spPr>
          <a:xfrm>
            <a:off x="2738100" y="1729645"/>
            <a:ext cx="3667800" cy="46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p:txBody>
      </p:sp>
      <p:sp>
        <p:nvSpPr>
          <p:cNvPr id="454" name="Google Shape;454;p21"/>
          <p:cNvSpPr txBox="1"/>
          <p:nvPr>
            <p:ph type="title" idx="4" hasCustomPrompt="1"/>
          </p:nvPr>
        </p:nvSpPr>
        <p:spPr>
          <a:xfrm>
            <a:off x="4765413" y="2627900"/>
            <a:ext cx="3667800" cy="836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latin typeface="Poppins" panose="00000500000000000000"/>
                <a:ea typeface="Poppins" panose="00000500000000000000"/>
                <a:cs typeface="Poppins" panose="00000500000000000000"/>
                <a:sym typeface="Poppins" panose="00000500000000000000"/>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55" name="Google Shape;455;p21"/>
          <p:cNvSpPr txBox="1"/>
          <p:nvPr>
            <p:ph type="subTitle" idx="5"/>
          </p:nvPr>
        </p:nvSpPr>
        <p:spPr>
          <a:xfrm>
            <a:off x="4765413" y="3586150"/>
            <a:ext cx="3667800" cy="46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p:txBody>
      </p:sp>
      <p:sp>
        <p:nvSpPr>
          <p:cNvPr id="456" name="Google Shape;456;p21"/>
          <p:cNvSpPr/>
          <p:nvPr/>
        </p:nvSpPr>
        <p:spPr>
          <a:xfrm>
            <a:off x="-3" y="0"/>
            <a:ext cx="170400" cy="5143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grpSp>
        <p:nvGrpSpPr>
          <p:cNvPr id="457" name="Google Shape;457;p21"/>
          <p:cNvGrpSpPr/>
          <p:nvPr/>
        </p:nvGrpSpPr>
        <p:grpSpPr>
          <a:xfrm>
            <a:off x="280263" y="-481498"/>
            <a:ext cx="1110816" cy="1110816"/>
            <a:chOff x="-503525" y="921325"/>
            <a:chExt cx="1357800" cy="1357800"/>
          </a:xfrm>
        </p:grpSpPr>
        <p:cxnSp>
          <p:nvCxnSpPr>
            <p:cNvPr id="458" name="Google Shape;458;p21"/>
            <p:cNvCxnSpPr/>
            <p:nvPr/>
          </p:nvCxnSpPr>
          <p:spPr>
            <a:xfrm>
              <a:off x="175388" y="921325"/>
              <a:ext cx="0" cy="1357800"/>
            </a:xfrm>
            <a:prstGeom prst="straightConnector1">
              <a:avLst/>
            </a:prstGeom>
            <a:noFill/>
            <a:ln w="19050" cap="flat" cmpd="sng">
              <a:solidFill>
                <a:schemeClr val="dk2"/>
              </a:solidFill>
              <a:prstDash val="solid"/>
              <a:round/>
              <a:headEnd type="none" w="med" len="med"/>
              <a:tailEnd type="none" w="med" len="med"/>
            </a:ln>
          </p:spPr>
        </p:cxnSp>
        <p:cxnSp>
          <p:nvCxnSpPr>
            <p:cNvPr id="459" name="Google Shape;459;p21"/>
            <p:cNvCxnSpPr/>
            <p:nvPr/>
          </p:nvCxnSpPr>
          <p:spPr>
            <a:xfrm>
              <a:off x="-304676" y="1120174"/>
              <a:ext cx="960000" cy="960000"/>
            </a:xfrm>
            <a:prstGeom prst="straightConnector1">
              <a:avLst/>
            </a:prstGeom>
            <a:noFill/>
            <a:ln w="19050" cap="flat" cmpd="sng">
              <a:solidFill>
                <a:schemeClr val="dk2"/>
              </a:solidFill>
              <a:prstDash val="solid"/>
              <a:round/>
              <a:headEnd type="none" w="med" len="med"/>
              <a:tailEnd type="none" w="med" len="med"/>
            </a:ln>
          </p:spPr>
        </p:cxnSp>
        <p:cxnSp>
          <p:nvCxnSpPr>
            <p:cNvPr id="460" name="Google Shape;460;p21"/>
            <p:cNvCxnSpPr/>
            <p:nvPr/>
          </p:nvCxnSpPr>
          <p:spPr>
            <a:xfrm flipH="1">
              <a:off x="-304549" y="1120174"/>
              <a:ext cx="960000" cy="960000"/>
            </a:xfrm>
            <a:prstGeom prst="straightConnector1">
              <a:avLst/>
            </a:prstGeom>
            <a:noFill/>
            <a:ln w="19050" cap="flat" cmpd="sng">
              <a:solidFill>
                <a:schemeClr val="dk2"/>
              </a:solidFill>
              <a:prstDash val="solid"/>
              <a:round/>
              <a:headEnd type="none" w="med" len="med"/>
              <a:tailEnd type="none" w="med" len="med"/>
            </a:ln>
          </p:spPr>
        </p:cxnSp>
        <p:cxnSp>
          <p:nvCxnSpPr>
            <p:cNvPr id="461" name="Google Shape;461;p21"/>
            <p:cNvCxnSpPr/>
            <p:nvPr/>
          </p:nvCxnSpPr>
          <p:spPr>
            <a:xfrm>
              <a:off x="-503525" y="1600238"/>
              <a:ext cx="1357800" cy="0"/>
            </a:xfrm>
            <a:prstGeom prst="straightConnector1">
              <a:avLst/>
            </a:prstGeom>
            <a:noFill/>
            <a:ln w="19050" cap="flat" cmpd="sng">
              <a:solidFill>
                <a:schemeClr val="dk2"/>
              </a:solidFill>
              <a:prstDash val="solid"/>
              <a:round/>
              <a:headEnd type="none" w="med" len="med"/>
              <a:tailEnd type="none" w="med" len="med"/>
            </a:ln>
          </p:spPr>
        </p:cxnSp>
      </p:grpSp>
      <p:grpSp>
        <p:nvGrpSpPr>
          <p:cNvPr id="462" name="Google Shape;462;p21"/>
          <p:cNvGrpSpPr/>
          <p:nvPr/>
        </p:nvGrpSpPr>
        <p:grpSpPr>
          <a:xfrm>
            <a:off x="515525" y="94168"/>
            <a:ext cx="8523609" cy="5267253"/>
            <a:chOff x="515525" y="94168"/>
            <a:chExt cx="8523609" cy="5267253"/>
          </a:xfrm>
        </p:grpSpPr>
        <p:grpSp>
          <p:nvGrpSpPr>
            <p:cNvPr id="463" name="Google Shape;463;p21"/>
            <p:cNvGrpSpPr/>
            <p:nvPr/>
          </p:nvGrpSpPr>
          <p:grpSpPr>
            <a:xfrm>
              <a:off x="515525" y="4751322"/>
              <a:ext cx="893227" cy="610100"/>
              <a:chOff x="2969550" y="392000"/>
              <a:chExt cx="893227" cy="610100"/>
            </a:xfrm>
          </p:grpSpPr>
          <p:sp>
            <p:nvSpPr>
              <p:cNvPr id="464" name="Google Shape;464;p21"/>
              <p:cNvSpPr/>
              <p:nvPr/>
            </p:nvSpPr>
            <p:spPr>
              <a:xfrm rot="10800000" flipH="1">
                <a:off x="2969550"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65" name="Google Shape;465;p21"/>
              <p:cNvSpPr/>
              <p:nvPr/>
            </p:nvSpPr>
            <p:spPr>
              <a:xfrm rot="10800000" flipH="1">
                <a:off x="3248692"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66" name="Google Shape;466;p21"/>
              <p:cNvSpPr/>
              <p:nvPr/>
            </p:nvSpPr>
            <p:spPr>
              <a:xfrm rot="10800000" flipH="1">
                <a:off x="3527834"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67" name="Google Shape;467;p21"/>
              <p:cNvSpPr/>
              <p:nvPr/>
            </p:nvSpPr>
            <p:spPr>
              <a:xfrm rot="10800000" flipH="1">
                <a:off x="3806977"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68" name="Google Shape;468;p21"/>
              <p:cNvSpPr/>
              <p:nvPr/>
            </p:nvSpPr>
            <p:spPr>
              <a:xfrm rot="10800000" flipH="1">
                <a:off x="2969550"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69" name="Google Shape;469;p21"/>
              <p:cNvSpPr/>
              <p:nvPr/>
            </p:nvSpPr>
            <p:spPr>
              <a:xfrm rot="10800000" flipH="1">
                <a:off x="3248692"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70" name="Google Shape;470;p21"/>
              <p:cNvSpPr/>
              <p:nvPr/>
            </p:nvSpPr>
            <p:spPr>
              <a:xfrm rot="10800000" flipH="1">
                <a:off x="3527834"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71" name="Google Shape;471;p21"/>
              <p:cNvSpPr/>
              <p:nvPr/>
            </p:nvSpPr>
            <p:spPr>
              <a:xfrm rot="10800000" flipH="1">
                <a:off x="3806977"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72" name="Google Shape;472;p21"/>
              <p:cNvSpPr/>
              <p:nvPr/>
            </p:nvSpPr>
            <p:spPr>
              <a:xfrm rot="10800000" flipH="1">
                <a:off x="2969550"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73" name="Google Shape;473;p21"/>
              <p:cNvSpPr/>
              <p:nvPr/>
            </p:nvSpPr>
            <p:spPr>
              <a:xfrm rot="10800000" flipH="1">
                <a:off x="3248692"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74" name="Google Shape;474;p21"/>
              <p:cNvSpPr/>
              <p:nvPr/>
            </p:nvSpPr>
            <p:spPr>
              <a:xfrm rot="10800000" flipH="1">
                <a:off x="3527834"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75" name="Google Shape;475;p21"/>
              <p:cNvSpPr/>
              <p:nvPr/>
            </p:nvSpPr>
            <p:spPr>
              <a:xfrm rot="10800000" flipH="1">
                <a:off x="3806977"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grpSp>
        <p:grpSp>
          <p:nvGrpSpPr>
            <p:cNvPr id="476" name="Google Shape;476;p21"/>
            <p:cNvGrpSpPr/>
            <p:nvPr/>
          </p:nvGrpSpPr>
          <p:grpSpPr>
            <a:xfrm>
              <a:off x="8145908" y="94168"/>
              <a:ext cx="893227" cy="610100"/>
              <a:chOff x="2969550" y="392000"/>
              <a:chExt cx="893227" cy="610100"/>
            </a:xfrm>
          </p:grpSpPr>
          <p:sp>
            <p:nvSpPr>
              <p:cNvPr id="477" name="Google Shape;477;p21"/>
              <p:cNvSpPr/>
              <p:nvPr/>
            </p:nvSpPr>
            <p:spPr>
              <a:xfrm rot="10800000" flipH="1">
                <a:off x="2969550"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78" name="Google Shape;478;p21"/>
              <p:cNvSpPr/>
              <p:nvPr/>
            </p:nvSpPr>
            <p:spPr>
              <a:xfrm rot="10800000" flipH="1">
                <a:off x="3248692"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79" name="Google Shape;479;p21"/>
              <p:cNvSpPr/>
              <p:nvPr/>
            </p:nvSpPr>
            <p:spPr>
              <a:xfrm rot="10800000" flipH="1">
                <a:off x="3527834"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80" name="Google Shape;480;p21"/>
              <p:cNvSpPr/>
              <p:nvPr/>
            </p:nvSpPr>
            <p:spPr>
              <a:xfrm rot="10800000" flipH="1">
                <a:off x="3806977"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81" name="Google Shape;481;p21"/>
              <p:cNvSpPr/>
              <p:nvPr/>
            </p:nvSpPr>
            <p:spPr>
              <a:xfrm rot="10800000" flipH="1">
                <a:off x="2969550"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82" name="Google Shape;482;p21"/>
              <p:cNvSpPr/>
              <p:nvPr/>
            </p:nvSpPr>
            <p:spPr>
              <a:xfrm rot="10800000" flipH="1">
                <a:off x="3248692"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83" name="Google Shape;483;p21"/>
              <p:cNvSpPr/>
              <p:nvPr/>
            </p:nvSpPr>
            <p:spPr>
              <a:xfrm rot="10800000" flipH="1">
                <a:off x="3527834"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84" name="Google Shape;484;p21"/>
              <p:cNvSpPr/>
              <p:nvPr/>
            </p:nvSpPr>
            <p:spPr>
              <a:xfrm rot="10800000" flipH="1">
                <a:off x="3806977"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85" name="Google Shape;485;p21"/>
              <p:cNvSpPr/>
              <p:nvPr/>
            </p:nvSpPr>
            <p:spPr>
              <a:xfrm rot="10800000" flipH="1">
                <a:off x="2969550"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86" name="Google Shape;486;p21"/>
              <p:cNvSpPr/>
              <p:nvPr/>
            </p:nvSpPr>
            <p:spPr>
              <a:xfrm rot="10800000" flipH="1">
                <a:off x="3248692"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87" name="Google Shape;487;p21"/>
              <p:cNvSpPr/>
              <p:nvPr/>
            </p:nvSpPr>
            <p:spPr>
              <a:xfrm rot="10800000" flipH="1">
                <a:off x="3527834"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88" name="Google Shape;488;p21"/>
              <p:cNvSpPr/>
              <p:nvPr/>
            </p:nvSpPr>
            <p:spPr>
              <a:xfrm rot="10800000" flipH="1">
                <a:off x="3806977"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489" name="Shape 489"/>
        <p:cNvGrpSpPr/>
        <p:nvPr/>
      </p:nvGrpSpPr>
      <p:grpSpPr>
        <a:xfrm>
          <a:off x="0" y="0"/>
          <a:ext cx="0" cy="0"/>
          <a:chOff x="0" y="0"/>
          <a:chExt cx="0" cy="0"/>
        </a:xfrm>
      </p:grpSpPr>
      <p:sp>
        <p:nvSpPr>
          <p:cNvPr id="490" name="Google Shape;490;p22"/>
          <p:cNvSpPr txBox="1"/>
          <p:nvPr>
            <p:ph type="title"/>
          </p:nvPr>
        </p:nvSpPr>
        <p:spPr>
          <a:xfrm>
            <a:off x="2347938" y="722650"/>
            <a:ext cx="4448100" cy="1058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6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1" name="Google Shape;491;p22"/>
          <p:cNvSpPr txBox="1"/>
          <p:nvPr>
            <p:ph type="subTitle" idx="1"/>
          </p:nvPr>
        </p:nvSpPr>
        <p:spPr>
          <a:xfrm>
            <a:off x="2347900" y="1811197"/>
            <a:ext cx="4448100" cy="110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492" name="Google Shape;492;p22"/>
          <p:cNvSpPr txBox="1"/>
          <p:nvPr/>
        </p:nvSpPr>
        <p:spPr>
          <a:xfrm>
            <a:off x="1893150" y="3611950"/>
            <a:ext cx="53577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GB" sz="1200" b="1">
                <a:solidFill>
                  <a:schemeClr val="dk1"/>
                </a:solidFill>
                <a:latin typeface="Poppins" panose="00000500000000000000"/>
                <a:ea typeface="Poppins" panose="00000500000000000000"/>
                <a:cs typeface="Poppins" panose="00000500000000000000"/>
                <a:sym typeface="Poppins" panose="00000500000000000000"/>
              </a:rPr>
              <a:t>CREDITS:</a:t>
            </a:r>
            <a:r>
              <a:rPr lang="en-GB" sz="1200">
                <a:solidFill>
                  <a:schemeClr val="dk1"/>
                </a:solidFill>
                <a:latin typeface="Poppins" panose="00000500000000000000"/>
                <a:ea typeface="Poppins" panose="00000500000000000000"/>
                <a:cs typeface="Poppins" panose="00000500000000000000"/>
                <a:sym typeface="Poppins" panose="00000500000000000000"/>
              </a:rPr>
              <a:t> This presentation template was created by </a:t>
            </a:r>
            <a:r>
              <a:rPr lang="en-GB" sz="1200" b="1" u="sng">
                <a:solidFill>
                  <a:schemeClr val="dk1"/>
                </a:solidFill>
                <a:latin typeface="Poppins" panose="00000500000000000000"/>
                <a:ea typeface="Poppins" panose="00000500000000000000"/>
                <a:cs typeface="Poppins" panose="00000500000000000000"/>
                <a:sym typeface="Poppins" panose="00000500000000000000"/>
                <a:hlinkClick r:id="rId2"/>
              </a:rPr>
              <a:t>Slidesgo</a:t>
            </a:r>
            <a:r>
              <a:rPr lang="en-GB" sz="1200">
                <a:solidFill>
                  <a:schemeClr val="dk1"/>
                </a:solidFill>
                <a:latin typeface="Poppins" panose="00000500000000000000"/>
                <a:ea typeface="Poppins" panose="00000500000000000000"/>
                <a:cs typeface="Poppins" panose="00000500000000000000"/>
                <a:sym typeface="Poppins" panose="00000500000000000000"/>
              </a:rPr>
              <a:t>, and includes icons by </a:t>
            </a:r>
            <a:r>
              <a:rPr lang="en-GB" sz="1200" b="1" u="sng">
                <a:solidFill>
                  <a:schemeClr val="dk1"/>
                </a:solidFill>
                <a:latin typeface="Poppins" panose="00000500000000000000"/>
                <a:ea typeface="Poppins" panose="00000500000000000000"/>
                <a:cs typeface="Poppins" panose="00000500000000000000"/>
                <a:sym typeface="Poppins" panose="00000500000000000000"/>
                <a:hlinkClick r:id="rId3"/>
              </a:rPr>
              <a:t>Flaticon</a:t>
            </a:r>
            <a:r>
              <a:rPr lang="en-GB" sz="1200">
                <a:solidFill>
                  <a:schemeClr val="dk1"/>
                </a:solidFill>
                <a:latin typeface="Poppins" panose="00000500000000000000"/>
                <a:ea typeface="Poppins" panose="00000500000000000000"/>
                <a:cs typeface="Poppins" panose="00000500000000000000"/>
                <a:sym typeface="Poppins" panose="00000500000000000000"/>
              </a:rPr>
              <a:t>, and infographics &amp; images by </a:t>
            </a:r>
            <a:r>
              <a:rPr lang="en-GB" sz="1200" b="1" u="sng">
                <a:solidFill>
                  <a:schemeClr val="dk1"/>
                </a:solidFill>
                <a:latin typeface="Poppins" panose="00000500000000000000"/>
                <a:ea typeface="Poppins" panose="00000500000000000000"/>
                <a:cs typeface="Poppins" panose="00000500000000000000"/>
                <a:sym typeface="Poppins" panose="00000500000000000000"/>
                <a:hlinkClick r:id="rId4"/>
              </a:rPr>
              <a:t>Freepik</a:t>
            </a:r>
            <a:r>
              <a:rPr lang="en-GB" sz="1200" u="sng">
                <a:solidFill>
                  <a:schemeClr val="dk1"/>
                </a:solidFill>
                <a:latin typeface="Poppins" panose="00000500000000000000"/>
                <a:ea typeface="Poppins" panose="00000500000000000000"/>
                <a:cs typeface="Poppins" panose="00000500000000000000"/>
                <a:sym typeface="Poppins" panose="00000500000000000000"/>
              </a:rPr>
              <a:t> </a:t>
            </a:r>
            <a:endParaRPr sz="1200" b="1" u="sng">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493" name="Google Shape;493;p22"/>
          <p:cNvSpPr/>
          <p:nvPr/>
        </p:nvSpPr>
        <p:spPr>
          <a:xfrm>
            <a:off x="-3" y="0"/>
            <a:ext cx="170400" cy="5143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grpSp>
        <p:nvGrpSpPr>
          <p:cNvPr id="494" name="Google Shape;494;p22"/>
          <p:cNvGrpSpPr/>
          <p:nvPr/>
        </p:nvGrpSpPr>
        <p:grpSpPr>
          <a:xfrm>
            <a:off x="713225" y="71304"/>
            <a:ext cx="1729877" cy="5000946"/>
            <a:chOff x="713225" y="71304"/>
            <a:chExt cx="1729877" cy="5000946"/>
          </a:xfrm>
        </p:grpSpPr>
        <p:grpSp>
          <p:nvGrpSpPr>
            <p:cNvPr id="495" name="Google Shape;495;p22"/>
            <p:cNvGrpSpPr/>
            <p:nvPr/>
          </p:nvGrpSpPr>
          <p:grpSpPr>
            <a:xfrm>
              <a:off x="713225" y="4462150"/>
              <a:ext cx="893227" cy="610100"/>
              <a:chOff x="2969550" y="392000"/>
              <a:chExt cx="893227" cy="610100"/>
            </a:xfrm>
          </p:grpSpPr>
          <p:sp>
            <p:nvSpPr>
              <p:cNvPr id="496" name="Google Shape;496;p22"/>
              <p:cNvSpPr/>
              <p:nvPr/>
            </p:nvSpPr>
            <p:spPr>
              <a:xfrm rot="10800000" flipH="1">
                <a:off x="2969550"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97" name="Google Shape;497;p22"/>
              <p:cNvSpPr/>
              <p:nvPr/>
            </p:nvSpPr>
            <p:spPr>
              <a:xfrm rot="10800000" flipH="1">
                <a:off x="3248692"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98" name="Google Shape;498;p22"/>
              <p:cNvSpPr/>
              <p:nvPr/>
            </p:nvSpPr>
            <p:spPr>
              <a:xfrm rot="10800000" flipH="1">
                <a:off x="3527834"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499" name="Google Shape;499;p22"/>
              <p:cNvSpPr/>
              <p:nvPr/>
            </p:nvSpPr>
            <p:spPr>
              <a:xfrm rot="10800000" flipH="1">
                <a:off x="3806977"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500" name="Google Shape;500;p22"/>
              <p:cNvSpPr/>
              <p:nvPr/>
            </p:nvSpPr>
            <p:spPr>
              <a:xfrm rot="10800000" flipH="1">
                <a:off x="2969550"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501" name="Google Shape;501;p22"/>
              <p:cNvSpPr/>
              <p:nvPr/>
            </p:nvSpPr>
            <p:spPr>
              <a:xfrm rot="10800000" flipH="1">
                <a:off x="3248692"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502" name="Google Shape;502;p22"/>
              <p:cNvSpPr/>
              <p:nvPr/>
            </p:nvSpPr>
            <p:spPr>
              <a:xfrm rot="10800000" flipH="1">
                <a:off x="3527834"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503" name="Google Shape;503;p22"/>
              <p:cNvSpPr/>
              <p:nvPr/>
            </p:nvSpPr>
            <p:spPr>
              <a:xfrm rot="10800000" flipH="1">
                <a:off x="3806977"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504" name="Google Shape;504;p22"/>
              <p:cNvSpPr/>
              <p:nvPr/>
            </p:nvSpPr>
            <p:spPr>
              <a:xfrm rot="10800000" flipH="1">
                <a:off x="2969550"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505" name="Google Shape;505;p22"/>
              <p:cNvSpPr/>
              <p:nvPr/>
            </p:nvSpPr>
            <p:spPr>
              <a:xfrm rot="10800000" flipH="1">
                <a:off x="3248692"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506" name="Google Shape;506;p22"/>
              <p:cNvSpPr/>
              <p:nvPr/>
            </p:nvSpPr>
            <p:spPr>
              <a:xfrm rot="10800000" flipH="1">
                <a:off x="3527834"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507" name="Google Shape;507;p22"/>
              <p:cNvSpPr/>
              <p:nvPr/>
            </p:nvSpPr>
            <p:spPr>
              <a:xfrm rot="10800000" flipH="1">
                <a:off x="3806977"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grpSp>
        <p:grpSp>
          <p:nvGrpSpPr>
            <p:cNvPr id="508" name="Google Shape;508;p22"/>
            <p:cNvGrpSpPr/>
            <p:nvPr/>
          </p:nvGrpSpPr>
          <p:grpSpPr>
            <a:xfrm rot="5400000">
              <a:off x="1970581" y="-66275"/>
              <a:ext cx="334942" cy="610100"/>
              <a:chOff x="376650" y="567400"/>
              <a:chExt cx="334942" cy="610100"/>
            </a:xfrm>
          </p:grpSpPr>
          <p:sp>
            <p:nvSpPr>
              <p:cNvPr id="509" name="Google Shape;509;p22"/>
              <p:cNvSpPr/>
              <p:nvPr/>
            </p:nvSpPr>
            <p:spPr>
              <a:xfrm rot="10800000" flipH="1">
                <a:off x="376650" y="567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510" name="Google Shape;510;p22"/>
              <p:cNvSpPr/>
              <p:nvPr/>
            </p:nvSpPr>
            <p:spPr>
              <a:xfrm rot="10800000" flipH="1">
                <a:off x="655792" y="567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511" name="Google Shape;511;p22"/>
              <p:cNvSpPr/>
              <p:nvPr/>
            </p:nvSpPr>
            <p:spPr>
              <a:xfrm rot="10800000" flipH="1">
                <a:off x="376650" y="8354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512" name="Google Shape;512;p22"/>
              <p:cNvSpPr/>
              <p:nvPr/>
            </p:nvSpPr>
            <p:spPr>
              <a:xfrm rot="10800000" flipH="1">
                <a:off x="655792" y="8354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513" name="Google Shape;513;p22"/>
              <p:cNvSpPr/>
              <p:nvPr/>
            </p:nvSpPr>
            <p:spPr>
              <a:xfrm rot="10800000" flipH="1">
                <a:off x="376650" y="1121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514" name="Google Shape;514;p22"/>
              <p:cNvSpPr/>
              <p:nvPr/>
            </p:nvSpPr>
            <p:spPr>
              <a:xfrm rot="10800000" flipH="1">
                <a:off x="655792" y="1121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grpSp>
      </p:grpSp>
      <p:grpSp>
        <p:nvGrpSpPr>
          <p:cNvPr id="515" name="Google Shape;515;p22"/>
          <p:cNvGrpSpPr/>
          <p:nvPr/>
        </p:nvGrpSpPr>
        <p:grpSpPr>
          <a:xfrm>
            <a:off x="6796003" y="246902"/>
            <a:ext cx="4231485" cy="4566585"/>
            <a:chOff x="6796003" y="246902"/>
            <a:chExt cx="4231485" cy="4566585"/>
          </a:xfrm>
        </p:grpSpPr>
        <p:sp>
          <p:nvSpPr>
            <p:cNvPr id="516" name="Google Shape;516;p22"/>
            <p:cNvSpPr/>
            <p:nvPr/>
          </p:nvSpPr>
          <p:spPr>
            <a:xfrm rot="10800000" flipH="1">
              <a:off x="6796003" y="4720914"/>
              <a:ext cx="4231485" cy="92573"/>
            </a:xfrm>
            <a:custGeom>
              <a:avLst/>
              <a:gdLst/>
              <a:ahLst/>
              <a:cxnLst/>
              <a:rect l="l" t="t" r="r" b="b"/>
              <a:pathLst>
                <a:path w="216555" h="5625" extrusionOk="0">
                  <a:moveTo>
                    <a:pt x="18117" y="1"/>
                  </a:moveTo>
                  <a:cubicBezTo>
                    <a:pt x="16492" y="1"/>
                    <a:pt x="14940" y="712"/>
                    <a:pt x="13713" y="1800"/>
                  </a:cubicBezTo>
                  <a:cubicBezTo>
                    <a:pt x="13429" y="2047"/>
                    <a:pt x="13161" y="2305"/>
                    <a:pt x="12894" y="2558"/>
                  </a:cubicBezTo>
                  <a:cubicBezTo>
                    <a:pt x="12708" y="2730"/>
                    <a:pt x="12530" y="2901"/>
                    <a:pt x="12344" y="3063"/>
                  </a:cubicBezTo>
                  <a:cubicBezTo>
                    <a:pt x="12152" y="3227"/>
                    <a:pt x="11957" y="3384"/>
                    <a:pt x="11758" y="3532"/>
                  </a:cubicBezTo>
                  <a:cubicBezTo>
                    <a:pt x="11652" y="3598"/>
                    <a:pt x="11549" y="3673"/>
                    <a:pt x="11446" y="3741"/>
                  </a:cubicBezTo>
                  <a:cubicBezTo>
                    <a:pt x="11371" y="3786"/>
                    <a:pt x="11296" y="3830"/>
                    <a:pt x="11215" y="3875"/>
                  </a:cubicBezTo>
                  <a:cubicBezTo>
                    <a:pt x="11141" y="3910"/>
                    <a:pt x="11058" y="3948"/>
                    <a:pt x="10984" y="3985"/>
                  </a:cubicBezTo>
                  <a:cubicBezTo>
                    <a:pt x="10739" y="4089"/>
                    <a:pt x="10493" y="4178"/>
                    <a:pt x="10242" y="4239"/>
                  </a:cubicBezTo>
                  <a:cubicBezTo>
                    <a:pt x="10070" y="4276"/>
                    <a:pt x="9899" y="4305"/>
                    <a:pt x="9721" y="4328"/>
                  </a:cubicBezTo>
                  <a:cubicBezTo>
                    <a:pt x="9550" y="4349"/>
                    <a:pt x="9371" y="4365"/>
                    <a:pt x="9200" y="4365"/>
                  </a:cubicBezTo>
                  <a:cubicBezTo>
                    <a:pt x="9155" y="4369"/>
                    <a:pt x="9111" y="4371"/>
                    <a:pt x="9066" y="4371"/>
                  </a:cubicBezTo>
                  <a:cubicBezTo>
                    <a:pt x="9022" y="4371"/>
                    <a:pt x="8977" y="4369"/>
                    <a:pt x="8932" y="4365"/>
                  </a:cubicBezTo>
                  <a:cubicBezTo>
                    <a:pt x="8763" y="4365"/>
                    <a:pt x="8585" y="4349"/>
                    <a:pt x="8413" y="4328"/>
                  </a:cubicBezTo>
                  <a:cubicBezTo>
                    <a:pt x="8064" y="4283"/>
                    <a:pt x="7714" y="4215"/>
                    <a:pt x="7388" y="4112"/>
                  </a:cubicBezTo>
                  <a:cubicBezTo>
                    <a:pt x="7217" y="4060"/>
                    <a:pt x="7045" y="3992"/>
                    <a:pt x="6881" y="3910"/>
                  </a:cubicBezTo>
                  <a:cubicBezTo>
                    <a:pt x="5745" y="3361"/>
                    <a:pt x="4898" y="2270"/>
                    <a:pt x="3961" y="1481"/>
                  </a:cubicBezTo>
                  <a:cubicBezTo>
                    <a:pt x="3248" y="878"/>
                    <a:pt x="2460" y="477"/>
                    <a:pt x="1605" y="254"/>
                  </a:cubicBezTo>
                  <a:cubicBezTo>
                    <a:pt x="1122" y="120"/>
                    <a:pt x="610" y="54"/>
                    <a:pt x="82" y="40"/>
                  </a:cubicBezTo>
                  <a:cubicBezTo>
                    <a:pt x="59" y="31"/>
                    <a:pt x="30" y="31"/>
                    <a:pt x="7" y="31"/>
                  </a:cubicBezTo>
                  <a:lnTo>
                    <a:pt x="0" y="31"/>
                  </a:lnTo>
                  <a:lnTo>
                    <a:pt x="0" y="1235"/>
                  </a:lnTo>
                  <a:cubicBezTo>
                    <a:pt x="2542" y="1303"/>
                    <a:pt x="3708" y="3138"/>
                    <a:pt x="5560" y="4513"/>
                  </a:cubicBezTo>
                  <a:cubicBezTo>
                    <a:pt x="5893" y="4758"/>
                    <a:pt x="6257" y="4959"/>
                    <a:pt x="6637" y="5123"/>
                  </a:cubicBezTo>
                  <a:cubicBezTo>
                    <a:pt x="7015" y="5278"/>
                    <a:pt x="7416" y="5398"/>
                    <a:pt x="7818" y="5471"/>
                  </a:cubicBezTo>
                  <a:cubicBezTo>
                    <a:pt x="7951" y="5494"/>
                    <a:pt x="8094" y="5516"/>
                    <a:pt x="8228" y="5532"/>
                  </a:cubicBezTo>
                  <a:cubicBezTo>
                    <a:pt x="8459" y="5556"/>
                    <a:pt x="8689" y="5571"/>
                    <a:pt x="8925" y="5571"/>
                  </a:cubicBezTo>
                  <a:cubicBezTo>
                    <a:pt x="8969" y="5571"/>
                    <a:pt x="9014" y="5570"/>
                    <a:pt x="9059" y="5569"/>
                  </a:cubicBezTo>
                  <a:cubicBezTo>
                    <a:pt x="10026" y="5553"/>
                    <a:pt x="10992" y="5323"/>
                    <a:pt x="11847" y="4900"/>
                  </a:cubicBezTo>
                  <a:cubicBezTo>
                    <a:pt x="13771" y="3948"/>
                    <a:pt x="14760" y="1882"/>
                    <a:pt x="16959" y="1340"/>
                  </a:cubicBezTo>
                  <a:cubicBezTo>
                    <a:pt x="17350" y="1245"/>
                    <a:pt x="17717" y="1202"/>
                    <a:pt x="18065" y="1202"/>
                  </a:cubicBezTo>
                  <a:cubicBezTo>
                    <a:pt x="18556" y="1202"/>
                    <a:pt x="19008" y="1288"/>
                    <a:pt x="19434" y="1437"/>
                  </a:cubicBezTo>
                  <a:cubicBezTo>
                    <a:pt x="19561" y="1488"/>
                    <a:pt x="19695" y="1540"/>
                    <a:pt x="19821" y="1601"/>
                  </a:cubicBezTo>
                  <a:cubicBezTo>
                    <a:pt x="20073" y="1718"/>
                    <a:pt x="20319" y="1852"/>
                    <a:pt x="20556" y="2009"/>
                  </a:cubicBezTo>
                  <a:cubicBezTo>
                    <a:pt x="20676" y="2091"/>
                    <a:pt x="20793" y="2164"/>
                    <a:pt x="20906" y="2253"/>
                  </a:cubicBezTo>
                  <a:cubicBezTo>
                    <a:pt x="20965" y="2298"/>
                    <a:pt x="21025" y="2336"/>
                    <a:pt x="21077" y="2380"/>
                  </a:cubicBezTo>
                  <a:cubicBezTo>
                    <a:pt x="21767" y="2908"/>
                    <a:pt x="22422" y="3539"/>
                    <a:pt x="23105" y="4119"/>
                  </a:cubicBezTo>
                  <a:cubicBezTo>
                    <a:pt x="23640" y="4565"/>
                    <a:pt x="24236" y="4915"/>
                    <a:pt x="24874" y="5159"/>
                  </a:cubicBezTo>
                  <a:cubicBezTo>
                    <a:pt x="25253" y="5302"/>
                    <a:pt x="25647" y="5412"/>
                    <a:pt x="26048" y="5480"/>
                  </a:cubicBezTo>
                  <a:cubicBezTo>
                    <a:pt x="26316" y="5525"/>
                    <a:pt x="26583" y="5553"/>
                    <a:pt x="26858" y="5569"/>
                  </a:cubicBezTo>
                  <a:lnTo>
                    <a:pt x="27268" y="5569"/>
                  </a:lnTo>
                  <a:cubicBezTo>
                    <a:pt x="27676" y="5560"/>
                    <a:pt x="28085" y="5509"/>
                    <a:pt x="28486" y="5419"/>
                  </a:cubicBezTo>
                  <a:cubicBezTo>
                    <a:pt x="28754" y="5361"/>
                    <a:pt x="29028" y="5278"/>
                    <a:pt x="29289" y="5182"/>
                  </a:cubicBezTo>
                  <a:cubicBezTo>
                    <a:pt x="31244" y="4462"/>
                    <a:pt x="32307" y="2537"/>
                    <a:pt x="34135" y="1622"/>
                  </a:cubicBezTo>
                  <a:cubicBezTo>
                    <a:pt x="34372" y="1503"/>
                    <a:pt x="34609" y="1413"/>
                    <a:pt x="34839" y="1340"/>
                  </a:cubicBezTo>
                  <a:cubicBezTo>
                    <a:pt x="34996" y="1296"/>
                    <a:pt x="35152" y="1258"/>
                    <a:pt x="35309" y="1228"/>
                  </a:cubicBezTo>
                  <a:cubicBezTo>
                    <a:pt x="35531" y="1191"/>
                    <a:pt x="35750" y="1173"/>
                    <a:pt x="35965" y="1173"/>
                  </a:cubicBezTo>
                  <a:cubicBezTo>
                    <a:pt x="36267" y="1173"/>
                    <a:pt x="36563" y="1208"/>
                    <a:pt x="36855" y="1273"/>
                  </a:cubicBezTo>
                  <a:cubicBezTo>
                    <a:pt x="37345" y="1378"/>
                    <a:pt x="37827" y="1577"/>
                    <a:pt x="38282" y="1831"/>
                  </a:cubicBezTo>
                  <a:cubicBezTo>
                    <a:pt x="38348" y="1868"/>
                    <a:pt x="38416" y="1904"/>
                    <a:pt x="38474" y="1941"/>
                  </a:cubicBezTo>
                  <a:cubicBezTo>
                    <a:pt x="38608" y="2023"/>
                    <a:pt x="38735" y="2105"/>
                    <a:pt x="38862" y="2187"/>
                  </a:cubicBezTo>
                  <a:cubicBezTo>
                    <a:pt x="38920" y="2232"/>
                    <a:pt x="38986" y="2277"/>
                    <a:pt x="39047" y="2321"/>
                  </a:cubicBezTo>
                  <a:cubicBezTo>
                    <a:pt x="39604" y="2715"/>
                    <a:pt x="40131" y="3176"/>
                    <a:pt x="40622" y="3643"/>
                  </a:cubicBezTo>
                  <a:cubicBezTo>
                    <a:pt x="40831" y="3837"/>
                    <a:pt x="41046" y="4016"/>
                    <a:pt x="41261" y="4187"/>
                  </a:cubicBezTo>
                  <a:cubicBezTo>
                    <a:pt x="41476" y="4349"/>
                    <a:pt x="41699" y="4499"/>
                    <a:pt x="41929" y="4640"/>
                  </a:cubicBezTo>
                  <a:cubicBezTo>
                    <a:pt x="42161" y="4774"/>
                    <a:pt x="42391" y="4900"/>
                    <a:pt x="42629" y="5004"/>
                  </a:cubicBezTo>
                  <a:cubicBezTo>
                    <a:pt x="42985" y="5168"/>
                    <a:pt x="43349" y="5286"/>
                    <a:pt x="43729" y="5382"/>
                  </a:cubicBezTo>
                  <a:cubicBezTo>
                    <a:pt x="43981" y="5443"/>
                    <a:pt x="44241" y="5487"/>
                    <a:pt x="44501" y="5516"/>
                  </a:cubicBezTo>
                  <a:cubicBezTo>
                    <a:pt x="44725" y="5539"/>
                    <a:pt x="44953" y="5551"/>
                    <a:pt x="45184" y="5551"/>
                  </a:cubicBezTo>
                  <a:cubicBezTo>
                    <a:pt x="45628" y="5551"/>
                    <a:pt x="46086" y="5507"/>
                    <a:pt x="46560" y="5419"/>
                  </a:cubicBezTo>
                  <a:cubicBezTo>
                    <a:pt x="47935" y="5168"/>
                    <a:pt x="49028" y="4239"/>
                    <a:pt x="50000" y="3309"/>
                  </a:cubicBezTo>
                  <a:cubicBezTo>
                    <a:pt x="51235" y="2136"/>
                    <a:pt x="52364" y="1280"/>
                    <a:pt x="54163" y="1235"/>
                  </a:cubicBezTo>
                  <a:cubicBezTo>
                    <a:pt x="56705" y="1303"/>
                    <a:pt x="57871" y="3138"/>
                    <a:pt x="59721" y="4513"/>
                  </a:cubicBezTo>
                  <a:cubicBezTo>
                    <a:pt x="60697" y="5233"/>
                    <a:pt x="61906" y="5572"/>
                    <a:pt x="63119" y="5572"/>
                  </a:cubicBezTo>
                  <a:cubicBezTo>
                    <a:pt x="64122" y="5572"/>
                    <a:pt x="65128" y="5340"/>
                    <a:pt x="66008" y="4900"/>
                  </a:cubicBezTo>
                  <a:cubicBezTo>
                    <a:pt x="67935" y="3948"/>
                    <a:pt x="68923" y="1882"/>
                    <a:pt x="71122" y="1340"/>
                  </a:cubicBezTo>
                  <a:cubicBezTo>
                    <a:pt x="71204" y="1317"/>
                    <a:pt x="71293" y="1303"/>
                    <a:pt x="71375" y="1289"/>
                  </a:cubicBezTo>
                  <a:cubicBezTo>
                    <a:pt x="71677" y="1230"/>
                    <a:pt x="71963" y="1203"/>
                    <a:pt x="72237" y="1203"/>
                  </a:cubicBezTo>
                  <a:cubicBezTo>
                    <a:pt x="72800" y="1203"/>
                    <a:pt x="73310" y="1318"/>
                    <a:pt x="73790" y="1519"/>
                  </a:cubicBezTo>
                  <a:cubicBezTo>
                    <a:pt x="73983" y="1592"/>
                    <a:pt x="74168" y="1690"/>
                    <a:pt x="74356" y="1793"/>
                  </a:cubicBezTo>
                  <a:cubicBezTo>
                    <a:pt x="75395" y="2373"/>
                    <a:pt x="76294" y="3302"/>
                    <a:pt x="77268" y="4119"/>
                  </a:cubicBezTo>
                  <a:cubicBezTo>
                    <a:pt x="78403" y="5072"/>
                    <a:pt x="79827" y="5572"/>
                    <a:pt x="81274" y="5572"/>
                  </a:cubicBezTo>
                  <a:cubicBezTo>
                    <a:pt x="82005" y="5572"/>
                    <a:pt x="82743" y="5444"/>
                    <a:pt x="83452" y="5182"/>
                  </a:cubicBezTo>
                  <a:cubicBezTo>
                    <a:pt x="84306" y="4863"/>
                    <a:pt x="84989" y="4321"/>
                    <a:pt x="85644" y="3725"/>
                  </a:cubicBezTo>
                  <a:cubicBezTo>
                    <a:pt x="86015" y="3391"/>
                    <a:pt x="86379" y="3042"/>
                    <a:pt x="86752" y="2707"/>
                  </a:cubicBezTo>
                  <a:cubicBezTo>
                    <a:pt x="87226" y="2291"/>
                    <a:pt x="87724" y="1913"/>
                    <a:pt x="88296" y="1622"/>
                  </a:cubicBezTo>
                  <a:cubicBezTo>
                    <a:pt x="88935" y="1306"/>
                    <a:pt x="89550" y="1170"/>
                    <a:pt x="90140" y="1170"/>
                  </a:cubicBezTo>
                  <a:cubicBezTo>
                    <a:pt x="91919" y="1170"/>
                    <a:pt x="93474" y="2404"/>
                    <a:pt x="94785" y="3643"/>
                  </a:cubicBezTo>
                  <a:cubicBezTo>
                    <a:pt x="96111" y="4886"/>
                    <a:pt x="97635" y="5550"/>
                    <a:pt x="99362" y="5550"/>
                  </a:cubicBezTo>
                  <a:cubicBezTo>
                    <a:pt x="99803" y="5550"/>
                    <a:pt x="100256" y="5507"/>
                    <a:pt x="100723" y="5419"/>
                  </a:cubicBezTo>
                  <a:cubicBezTo>
                    <a:pt x="102098" y="5168"/>
                    <a:pt x="103190" y="4239"/>
                    <a:pt x="104163" y="3309"/>
                  </a:cubicBezTo>
                  <a:cubicBezTo>
                    <a:pt x="105374" y="2157"/>
                    <a:pt x="106489" y="1317"/>
                    <a:pt x="108228" y="1244"/>
                  </a:cubicBezTo>
                  <a:lnTo>
                    <a:pt x="108228" y="1289"/>
                  </a:lnTo>
                  <a:cubicBezTo>
                    <a:pt x="110777" y="1355"/>
                    <a:pt x="111945" y="3190"/>
                    <a:pt x="113795" y="4558"/>
                  </a:cubicBezTo>
                  <a:cubicBezTo>
                    <a:pt x="114130" y="4811"/>
                    <a:pt x="114487" y="5011"/>
                    <a:pt x="114865" y="5168"/>
                  </a:cubicBezTo>
                  <a:cubicBezTo>
                    <a:pt x="115245" y="5330"/>
                    <a:pt x="115646" y="5450"/>
                    <a:pt x="116055" y="5525"/>
                  </a:cubicBezTo>
                  <a:cubicBezTo>
                    <a:pt x="116189" y="5546"/>
                    <a:pt x="116322" y="5569"/>
                    <a:pt x="116463" y="5583"/>
                  </a:cubicBezTo>
                  <a:cubicBezTo>
                    <a:pt x="116685" y="5609"/>
                    <a:pt x="116917" y="5623"/>
                    <a:pt x="117146" y="5623"/>
                  </a:cubicBezTo>
                  <a:cubicBezTo>
                    <a:pt x="117194" y="5623"/>
                    <a:pt x="117240" y="5622"/>
                    <a:pt x="117287" y="5621"/>
                  </a:cubicBezTo>
                  <a:cubicBezTo>
                    <a:pt x="118254" y="5605"/>
                    <a:pt x="119228" y="5375"/>
                    <a:pt x="120075" y="4952"/>
                  </a:cubicBezTo>
                  <a:cubicBezTo>
                    <a:pt x="122007" y="3992"/>
                    <a:pt x="122995" y="1934"/>
                    <a:pt x="125189" y="1392"/>
                  </a:cubicBezTo>
                  <a:cubicBezTo>
                    <a:pt x="125584" y="1296"/>
                    <a:pt x="125954" y="1251"/>
                    <a:pt x="126304" y="1251"/>
                  </a:cubicBezTo>
                  <a:cubicBezTo>
                    <a:pt x="126791" y="1251"/>
                    <a:pt x="127240" y="1337"/>
                    <a:pt x="127663" y="1488"/>
                  </a:cubicBezTo>
                  <a:cubicBezTo>
                    <a:pt x="127796" y="1540"/>
                    <a:pt x="127923" y="1592"/>
                    <a:pt x="128050" y="1652"/>
                  </a:cubicBezTo>
                  <a:cubicBezTo>
                    <a:pt x="128301" y="1763"/>
                    <a:pt x="128547" y="1904"/>
                    <a:pt x="128784" y="2061"/>
                  </a:cubicBezTo>
                  <a:cubicBezTo>
                    <a:pt x="128904" y="2136"/>
                    <a:pt x="129023" y="2216"/>
                    <a:pt x="129134" y="2305"/>
                  </a:cubicBezTo>
                  <a:cubicBezTo>
                    <a:pt x="129193" y="2343"/>
                    <a:pt x="129254" y="2387"/>
                    <a:pt x="129312" y="2432"/>
                  </a:cubicBezTo>
                  <a:cubicBezTo>
                    <a:pt x="130004" y="2960"/>
                    <a:pt x="130650" y="3591"/>
                    <a:pt x="131342" y="4171"/>
                  </a:cubicBezTo>
                  <a:cubicBezTo>
                    <a:pt x="131868" y="4617"/>
                    <a:pt x="132471" y="4966"/>
                    <a:pt x="133103" y="5212"/>
                  </a:cubicBezTo>
                  <a:cubicBezTo>
                    <a:pt x="133483" y="5353"/>
                    <a:pt x="133875" y="5464"/>
                    <a:pt x="134276" y="5532"/>
                  </a:cubicBezTo>
                  <a:cubicBezTo>
                    <a:pt x="134544" y="5576"/>
                    <a:pt x="134811" y="5605"/>
                    <a:pt x="135088" y="5614"/>
                  </a:cubicBezTo>
                  <a:cubicBezTo>
                    <a:pt x="135222" y="5621"/>
                    <a:pt x="135362" y="5621"/>
                    <a:pt x="135496" y="5621"/>
                  </a:cubicBezTo>
                  <a:cubicBezTo>
                    <a:pt x="135905" y="5614"/>
                    <a:pt x="136313" y="5560"/>
                    <a:pt x="136722" y="5471"/>
                  </a:cubicBezTo>
                  <a:cubicBezTo>
                    <a:pt x="136989" y="5405"/>
                    <a:pt x="137257" y="5330"/>
                    <a:pt x="137517" y="5234"/>
                  </a:cubicBezTo>
                  <a:cubicBezTo>
                    <a:pt x="139479" y="4506"/>
                    <a:pt x="140535" y="2582"/>
                    <a:pt x="142363" y="1674"/>
                  </a:cubicBezTo>
                  <a:cubicBezTo>
                    <a:pt x="142600" y="1556"/>
                    <a:pt x="142838" y="1467"/>
                    <a:pt x="143077" y="1392"/>
                  </a:cubicBezTo>
                  <a:cubicBezTo>
                    <a:pt x="143232" y="1347"/>
                    <a:pt x="143382" y="1310"/>
                    <a:pt x="143537" y="1280"/>
                  </a:cubicBezTo>
                  <a:cubicBezTo>
                    <a:pt x="143760" y="1239"/>
                    <a:pt x="143979" y="1221"/>
                    <a:pt x="144195" y="1221"/>
                  </a:cubicBezTo>
                  <a:cubicBezTo>
                    <a:pt x="144498" y="1221"/>
                    <a:pt x="144793" y="1257"/>
                    <a:pt x="145083" y="1317"/>
                  </a:cubicBezTo>
                  <a:cubicBezTo>
                    <a:pt x="145581" y="1429"/>
                    <a:pt x="146057" y="1629"/>
                    <a:pt x="146510" y="1882"/>
                  </a:cubicBezTo>
                  <a:cubicBezTo>
                    <a:pt x="146576" y="1920"/>
                    <a:pt x="146644" y="1957"/>
                    <a:pt x="146710" y="1993"/>
                  </a:cubicBezTo>
                  <a:cubicBezTo>
                    <a:pt x="146836" y="2075"/>
                    <a:pt x="146963" y="2157"/>
                    <a:pt x="147090" y="2239"/>
                  </a:cubicBezTo>
                  <a:cubicBezTo>
                    <a:pt x="147156" y="2284"/>
                    <a:pt x="147216" y="2328"/>
                    <a:pt x="147275" y="2366"/>
                  </a:cubicBezTo>
                  <a:cubicBezTo>
                    <a:pt x="147841" y="2767"/>
                    <a:pt x="148360" y="3227"/>
                    <a:pt x="148857" y="3696"/>
                  </a:cubicBezTo>
                  <a:cubicBezTo>
                    <a:pt x="149059" y="3889"/>
                    <a:pt x="149275" y="4067"/>
                    <a:pt x="149491" y="4231"/>
                  </a:cubicBezTo>
                  <a:cubicBezTo>
                    <a:pt x="149713" y="4401"/>
                    <a:pt x="149936" y="4551"/>
                    <a:pt x="150159" y="4692"/>
                  </a:cubicBezTo>
                  <a:cubicBezTo>
                    <a:pt x="150389" y="4825"/>
                    <a:pt x="150620" y="4945"/>
                    <a:pt x="150857" y="5056"/>
                  </a:cubicBezTo>
                  <a:cubicBezTo>
                    <a:pt x="151213" y="5212"/>
                    <a:pt x="151586" y="5337"/>
                    <a:pt x="151957" y="5427"/>
                  </a:cubicBezTo>
                  <a:cubicBezTo>
                    <a:pt x="152211" y="5494"/>
                    <a:pt x="152469" y="5539"/>
                    <a:pt x="152730" y="5560"/>
                  </a:cubicBezTo>
                  <a:cubicBezTo>
                    <a:pt x="152963" y="5587"/>
                    <a:pt x="153201" y="5600"/>
                    <a:pt x="153444" y="5600"/>
                  </a:cubicBezTo>
                  <a:cubicBezTo>
                    <a:pt x="153880" y="5600"/>
                    <a:pt x="154329" y="5557"/>
                    <a:pt x="154788" y="5471"/>
                  </a:cubicBezTo>
                  <a:cubicBezTo>
                    <a:pt x="156163" y="5212"/>
                    <a:pt x="157264" y="4290"/>
                    <a:pt x="158230" y="3361"/>
                  </a:cubicBezTo>
                  <a:cubicBezTo>
                    <a:pt x="159463" y="2187"/>
                    <a:pt x="160601" y="1333"/>
                    <a:pt x="162391" y="1289"/>
                  </a:cubicBezTo>
                  <a:cubicBezTo>
                    <a:pt x="164940" y="1355"/>
                    <a:pt x="166100" y="3190"/>
                    <a:pt x="167958" y="4558"/>
                  </a:cubicBezTo>
                  <a:cubicBezTo>
                    <a:pt x="168936" y="5283"/>
                    <a:pt x="170143" y="5624"/>
                    <a:pt x="171355" y="5624"/>
                  </a:cubicBezTo>
                  <a:cubicBezTo>
                    <a:pt x="172355" y="5624"/>
                    <a:pt x="173358" y="5392"/>
                    <a:pt x="174238" y="4952"/>
                  </a:cubicBezTo>
                  <a:cubicBezTo>
                    <a:pt x="176170" y="3992"/>
                    <a:pt x="177158" y="1934"/>
                    <a:pt x="179350" y="1392"/>
                  </a:cubicBezTo>
                  <a:cubicBezTo>
                    <a:pt x="179432" y="1369"/>
                    <a:pt x="179521" y="1355"/>
                    <a:pt x="179603" y="1333"/>
                  </a:cubicBezTo>
                  <a:cubicBezTo>
                    <a:pt x="179901" y="1276"/>
                    <a:pt x="180185" y="1249"/>
                    <a:pt x="180456" y="1249"/>
                  </a:cubicBezTo>
                  <a:cubicBezTo>
                    <a:pt x="181025" y="1249"/>
                    <a:pt x="181540" y="1366"/>
                    <a:pt x="182018" y="1563"/>
                  </a:cubicBezTo>
                  <a:cubicBezTo>
                    <a:pt x="182211" y="1645"/>
                    <a:pt x="182405" y="1742"/>
                    <a:pt x="182584" y="1838"/>
                  </a:cubicBezTo>
                  <a:cubicBezTo>
                    <a:pt x="183624" y="2425"/>
                    <a:pt x="184523" y="3347"/>
                    <a:pt x="185504" y="4171"/>
                  </a:cubicBezTo>
                  <a:cubicBezTo>
                    <a:pt x="186634" y="5123"/>
                    <a:pt x="188056" y="5620"/>
                    <a:pt x="189502" y="5620"/>
                  </a:cubicBezTo>
                  <a:cubicBezTo>
                    <a:pt x="190234" y="5620"/>
                    <a:pt x="190971" y="5493"/>
                    <a:pt x="191680" y="5234"/>
                  </a:cubicBezTo>
                  <a:cubicBezTo>
                    <a:pt x="192535" y="4915"/>
                    <a:pt x="193218" y="4372"/>
                    <a:pt x="193872" y="3777"/>
                  </a:cubicBezTo>
                  <a:cubicBezTo>
                    <a:pt x="194243" y="3443"/>
                    <a:pt x="194607" y="3086"/>
                    <a:pt x="194987" y="2760"/>
                  </a:cubicBezTo>
                  <a:cubicBezTo>
                    <a:pt x="195454" y="2343"/>
                    <a:pt x="195954" y="1957"/>
                    <a:pt x="196525" y="1674"/>
                  </a:cubicBezTo>
                  <a:cubicBezTo>
                    <a:pt x="197163" y="1358"/>
                    <a:pt x="197777" y="1222"/>
                    <a:pt x="198367" y="1222"/>
                  </a:cubicBezTo>
                  <a:cubicBezTo>
                    <a:pt x="200147" y="1222"/>
                    <a:pt x="201702" y="2457"/>
                    <a:pt x="203013" y="3696"/>
                  </a:cubicBezTo>
                  <a:cubicBezTo>
                    <a:pt x="204341" y="4934"/>
                    <a:pt x="205873" y="5601"/>
                    <a:pt x="207600" y="5601"/>
                  </a:cubicBezTo>
                  <a:cubicBezTo>
                    <a:pt x="208038" y="5601"/>
                    <a:pt x="208488" y="5558"/>
                    <a:pt x="208951" y="5471"/>
                  </a:cubicBezTo>
                  <a:cubicBezTo>
                    <a:pt x="210326" y="5212"/>
                    <a:pt x="211427" y="4290"/>
                    <a:pt x="212392" y="3361"/>
                  </a:cubicBezTo>
                  <a:cubicBezTo>
                    <a:pt x="213626" y="2187"/>
                    <a:pt x="214762" y="1333"/>
                    <a:pt x="216555" y="1289"/>
                  </a:cubicBezTo>
                  <a:lnTo>
                    <a:pt x="216555" y="85"/>
                  </a:lnTo>
                  <a:lnTo>
                    <a:pt x="216494" y="85"/>
                  </a:lnTo>
                  <a:cubicBezTo>
                    <a:pt x="215788" y="106"/>
                    <a:pt x="215163" y="233"/>
                    <a:pt x="214600" y="441"/>
                  </a:cubicBezTo>
                  <a:cubicBezTo>
                    <a:pt x="213893" y="700"/>
                    <a:pt x="213269" y="1080"/>
                    <a:pt x="212666" y="1540"/>
                  </a:cubicBezTo>
                  <a:cubicBezTo>
                    <a:pt x="212162" y="1927"/>
                    <a:pt x="211678" y="2366"/>
                    <a:pt x="211173" y="2840"/>
                  </a:cubicBezTo>
                  <a:cubicBezTo>
                    <a:pt x="210230" y="3732"/>
                    <a:pt x="209071" y="4267"/>
                    <a:pt x="207888" y="4380"/>
                  </a:cubicBezTo>
                  <a:cubicBezTo>
                    <a:pt x="207740" y="4387"/>
                    <a:pt x="207592" y="4394"/>
                    <a:pt x="207442" y="4394"/>
                  </a:cubicBezTo>
                  <a:cubicBezTo>
                    <a:pt x="206402" y="4394"/>
                    <a:pt x="205353" y="4053"/>
                    <a:pt x="204433" y="3317"/>
                  </a:cubicBezTo>
                  <a:cubicBezTo>
                    <a:pt x="202828" y="2047"/>
                    <a:pt x="201668" y="441"/>
                    <a:pt x="199468" y="151"/>
                  </a:cubicBezTo>
                  <a:cubicBezTo>
                    <a:pt x="199160" y="111"/>
                    <a:pt x="198863" y="92"/>
                    <a:pt x="198575" y="92"/>
                  </a:cubicBezTo>
                  <a:cubicBezTo>
                    <a:pt x="196624" y="92"/>
                    <a:pt x="195079" y="964"/>
                    <a:pt x="193635" y="2343"/>
                  </a:cubicBezTo>
                  <a:cubicBezTo>
                    <a:pt x="193121" y="2833"/>
                    <a:pt x="192572" y="3272"/>
                    <a:pt x="191992" y="3622"/>
                  </a:cubicBezTo>
                  <a:cubicBezTo>
                    <a:pt x="191605" y="3852"/>
                    <a:pt x="191204" y="4044"/>
                    <a:pt x="190788" y="4178"/>
                  </a:cubicBezTo>
                  <a:cubicBezTo>
                    <a:pt x="190318" y="4334"/>
                    <a:pt x="189831" y="4421"/>
                    <a:pt x="189332" y="4421"/>
                  </a:cubicBezTo>
                  <a:cubicBezTo>
                    <a:pt x="188594" y="4421"/>
                    <a:pt x="187830" y="4231"/>
                    <a:pt x="187050" y="3793"/>
                  </a:cubicBezTo>
                  <a:cubicBezTo>
                    <a:pt x="185452" y="2901"/>
                    <a:pt x="184501" y="1385"/>
                    <a:pt x="182880" y="589"/>
                  </a:cubicBezTo>
                  <a:cubicBezTo>
                    <a:pt x="182650" y="477"/>
                    <a:pt x="182405" y="381"/>
                    <a:pt x="182138" y="299"/>
                  </a:cubicBezTo>
                  <a:cubicBezTo>
                    <a:pt x="181592" y="130"/>
                    <a:pt x="181046" y="52"/>
                    <a:pt x="180508" y="52"/>
                  </a:cubicBezTo>
                  <a:cubicBezTo>
                    <a:pt x="178885" y="52"/>
                    <a:pt x="177338" y="763"/>
                    <a:pt x="176111" y="1845"/>
                  </a:cubicBezTo>
                  <a:cubicBezTo>
                    <a:pt x="175353" y="2514"/>
                    <a:pt x="174698" y="3258"/>
                    <a:pt x="173837" y="3793"/>
                  </a:cubicBezTo>
                  <a:cubicBezTo>
                    <a:pt x="173135" y="4230"/>
                    <a:pt x="172307" y="4420"/>
                    <a:pt x="171476" y="4420"/>
                  </a:cubicBezTo>
                  <a:cubicBezTo>
                    <a:pt x="170898" y="4420"/>
                    <a:pt x="170318" y="4328"/>
                    <a:pt x="169779" y="4164"/>
                  </a:cubicBezTo>
                  <a:cubicBezTo>
                    <a:pt x="168381" y="3732"/>
                    <a:pt x="167423" y="2432"/>
                    <a:pt x="166353" y="1533"/>
                  </a:cubicBezTo>
                  <a:cubicBezTo>
                    <a:pt x="165238" y="589"/>
                    <a:pt x="163938" y="143"/>
                    <a:pt x="162473" y="85"/>
                  </a:cubicBezTo>
                  <a:lnTo>
                    <a:pt x="162333" y="85"/>
                  </a:lnTo>
                  <a:cubicBezTo>
                    <a:pt x="160028" y="165"/>
                    <a:pt x="158608" y="1340"/>
                    <a:pt x="157010" y="2840"/>
                  </a:cubicBezTo>
                  <a:cubicBezTo>
                    <a:pt x="155951" y="3837"/>
                    <a:pt x="154625" y="4394"/>
                    <a:pt x="153291" y="4394"/>
                  </a:cubicBezTo>
                  <a:cubicBezTo>
                    <a:pt x="152248" y="4394"/>
                    <a:pt x="151200" y="4054"/>
                    <a:pt x="150270" y="3317"/>
                  </a:cubicBezTo>
                  <a:cubicBezTo>
                    <a:pt x="148665" y="2047"/>
                    <a:pt x="147505" y="441"/>
                    <a:pt x="145306" y="151"/>
                  </a:cubicBezTo>
                  <a:cubicBezTo>
                    <a:pt x="144999" y="111"/>
                    <a:pt x="144701" y="92"/>
                    <a:pt x="144413" y="92"/>
                  </a:cubicBezTo>
                  <a:cubicBezTo>
                    <a:pt x="142461" y="92"/>
                    <a:pt x="140916" y="964"/>
                    <a:pt x="139479" y="2343"/>
                  </a:cubicBezTo>
                  <a:cubicBezTo>
                    <a:pt x="138225" y="3536"/>
                    <a:pt x="136763" y="4421"/>
                    <a:pt x="135173" y="4421"/>
                  </a:cubicBezTo>
                  <a:cubicBezTo>
                    <a:pt x="134436" y="4421"/>
                    <a:pt x="133671" y="4231"/>
                    <a:pt x="132887" y="3793"/>
                  </a:cubicBezTo>
                  <a:cubicBezTo>
                    <a:pt x="131066" y="2767"/>
                    <a:pt x="130078" y="946"/>
                    <a:pt x="127975" y="299"/>
                  </a:cubicBezTo>
                  <a:cubicBezTo>
                    <a:pt x="127429" y="130"/>
                    <a:pt x="126883" y="52"/>
                    <a:pt x="126345" y="52"/>
                  </a:cubicBezTo>
                  <a:cubicBezTo>
                    <a:pt x="124723" y="52"/>
                    <a:pt x="123176" y="763"/>
                    <a:pt x="121948" y="1845"/>
                  </a:cubicBezTo>
                  <a:cubicBezTo>
                    <a:pt x="121666" y="2098"/>
                    <a:pt x="121399" y="2359"/>
                    <a:pt x="121122" y="2610"/>
                  </a:cubicBezTo>
                  <a:cubicBezTo>
                    <a:pt x="120944" y="2781"/>
                    <a:pt x="120758" y="2953"/>
                    <a:pt x="120573" y="3117"/>
                  </a:cubicBezTo>
                  <a:cubicBezTo>
                    <a:pt x="120387" y="3279"/>
                    <a:pt x="120195" y="3436"/>
                    <a:pt x="119986" y="3577"/>
                  </a:cubicBezTo>
                  <a:cubicBezTo>
                    <a:pt x="119890" y="3652"/>
                    <a:pt x="119784" y="3725"/>
                    <a:pt x="119674" y="3793"/>
                  </a:cubicBezTo>
                  <a:cubicBezTo>
                    <a:pt x="119599" y="3837"/>
                    <a:pt x="119526" y="3882"/>
                    <a:pt x="119451" y="3919"/>
                  </a:cubicBezTo>
                  <a:cubicBezTo>
                    <a:pt x="119369" y="3964"/>
                    <a:pt x="119294" y="4000"/>
                    <a:pt x="119214" y="4037"/>
                  </a:cubicBezTo>
                  <a:cubicBezTo>
                    <a:pt x="118975" y="4142"/>
                    <a:pt x="118723" y="4223"/>
                    <a:pt x="118470" y="4290"/>
                  </a:cubicBezTo>
                  <a:cubicBezTo>
                    <a:pt x="118299" y="4328"/>
                    <a:pt x="118127" y="4356"/>
                    <a:pt x="117956" y="4380"/>
                  </a:cubicBezTo>
                  <a:cubicBezTo>
                    <a:pt x="117778" y="4401"/>
                    <a:pt x="117608" y="4417"/>
                    <a:pt x="117430" y="4417"/>
                  </a:cubicBezTo>
                  <a:cubicBezTo>
                    <a:pt x="117385" y="4421"/>
                    <a:pt x="117341" y="4422"/>
                    <a:pt x="117297" y="4422"/>
                  </a:cubicBezTo>
                  <a:cubicBezTo>
                    <a:pt x="117253" y="4422"/>
                    <a:pt x="117211" y="4421"/>
                    <a:pt x="117170" y="4417"/>
                  </a:cubicBezTo>
                  <a:cubicBezTo>
                    <a:pt x="116991" y="4417"/>
                    <a:pt x="116813" y="4401"/>
                    <a:pt x="116642" y="4380"/>
                  </a:cubicBezTo>
                  <a:cubicBezTo>
                    <a:pt x="116292" y="4335"/>
                    <a:pt x="115950" y="4260"/>
                    <a:pt x="115616" y="4164"/>
                  </a:cubicBezTo>
                  <a:cubicBezTo>
                    <a:pt x="115445" y="4112"/>
                    <a:pt x="115274" y="4044"/>
                    <a:pt x="115111" y="3964"/>
                  </a:cubicBezTo>
                  <a:cubicBezTo>
                    <a:pt x="113980" y="3413"/>
                    <a:pt x="113126" y="2321"/>
                    <a:pt x="112190" y="1533"/>
                  </a:cubicBezTo>
                  <a:cubicBezTo>
                    <a:pt x="111476" y="932"/>
                    <a:pt x="110688" y="531"/>
                    <a:pt x="109834" y="308"/>
                  </a:cubicBezTo>
                  <a:cubicBezTo>
                    <a:pt x="109350" y="174"/>
                    <a:pt x="108845" y="106"/>
                    <a:pt x="108325" y="85"/>
                  </a:cubicBezTo>
                  <a:lnTo>
                    <a:pt x="108325" y="31"/>
                  </a:lnTo>
                  <a:lnTo>
                    <a:pt x="108266" y="31"/>
                  </a:lnTo>
                  <a:cubicBezTo>
                    <a:pt x="107559" y="54"/>
                    <a:pt x="106935" y="181"/>
                    <a:pt x="106363" y="388"/>
                  </a:cubicBezTo>
                  <a:cubicBezTo>
                    <a:pt x="105658" y="648"/>
                    <a:pt x="105034" y="1028"/>
                    <a:pt x="104431" y="1488"/>
                  </a:cubicBezTo>
                  <a:cubicBezTo>
                    <a:pt x="103933" y="1875"/>
                    <a:pt x="103443" y="2314"/>
                    <a:pt x="102945" y="2789"/>
                  </a:cubicBezTo>
                  <a:cubicBezTo>
                    <a:pt x="101993" y="3680"/>
                    <a:pt x="100842" y="4215"/>
                    <a:pt x="99653" y="4328"/>
                  </a:cubicBezTo>
                  <a:cubicBezTo>
                    <a:pt x="99549" y="4338"/>
                    <a:pt x="99442" y="4345"/>
                    <a:pt x="99333" y="4345"/>
                  </a:cubicBezTo>
                  <a:cubicBezTo>
                    <a:pt x="99293" y="4345"/>
                    <a:pt x="99254" y="4344"/>
                    <a:pt x="99214" y="4342"/>
                  </a:cubicBezTo>
                  <a:cubicBezTo>
                    <a:pt x="98174" y="4342"/>
                    <a:pt x="97125" y="4000"/>
                    <a:pt x="96196" y="3265"/>
                  </a:cubicBezTo>
                  <a:cubicBezTo>
                    <a:pt x="94600" y="1993"/>
                    <a:pt x="93440" y="388"/>
                    <a:pt x="91232" y="106"/>
                  </a:cubicBezTo>
                  <a:cubicBezTo>
                    <a:pt x="90920" y="65"/>
                    <a:pt x="90619" y="45"/>
                    <a:pt x="90326" y="45"/>
                  </a:cubicBezTo>
                  <a:cubicBezTo>
                    <a:pt x="88387" y="45"/>
                    <a:pt x="86846" y="916"/>
                    <a:pt x="85405" y="2291"/>
                  </a:cubicBezTo>
                  <a:cubicBezTo>
                    <a:pt x="84893" y="2781"/>
                    <a:pt x="84344" y="3220"/>
                    <a:pt x="83755" y="3570"/>
                  </a:cubicBezTo>
                  <a:cubicBezTo>
                    <a:pt x="83370" y="3800"/>
                    <a:pt x="82969" y="3992"/>
                    <a:pt x="82560" y="4126"/>
                  </a:cubicBezTo>
                  <a:cubicBezTo>
                    <a:pt x="82089" y="4282"/>
                    <a:pt x="81602" y="4370"/>
                    <a:pt x="81103" y="4370"/>
                  </a:cubicBezTo>
                  <a:cubicBezTo>
                    <a:pt x="80364" y="4370"/>
                    <a:pt x="79599" y="4179"/>
                    <a:pt x="78815" y="3741"/>
                  </a:cubicBezTo>
                  <a:cubicBezTo>
                    <a:pt x="77224" y="2849"/>
                    <a:pt x="76273" y="1340"/>
                    <a:pt x="74645" y="545"/>
                  </a:cubicBezTo>
                  <a:cubicBezTo>
                    <a:pt x="74414" y="425"/>
                    <a:pt x="74168" y="329"/>
                    <a:pt x="73910" y="247"/>
                  </a:cubicBezTo>
                  <a:cubicBezTo>
                    <a:pt x="73364" y="79"/>
                    <a:pt x="72818" y="1"/>
                    <a:pt x="72279" y="1"/>
                  </a:cubicBezTo>
                  <a:cubicBezTo>
                    <a:pt x="70654" y="1"/>
                    <a:pt x="69103" y="712"/>
                    <a:pt x="67874" y="1800"/>
                  </a:cubicBezTo>
                  <a:cubicBezTo>
                    <a:pt x="67123" y="2462"/>
                    <a:pt x="66470" y="3206"/>
                    <a:pt x="65607" y="3741"/>
                  </a:cubicBezTo>
                  <a:cubicBezTo>
                    <a:pt x="64902" y="4179"/>
                    <a:pt x="64075" y="4369"/>
                    <a:pt x="63245" y="4369"/>
                  </a:cubicBezTo>
                  <a:cubicBezTo>
                    <a:pt x="62668" y="4369"/>
                    <a:pt x="62089" y="4277"/>
                    <a:pt x="61549" y="4112"/>
                  </a:cubicBezTo>
                  <a:cubicBezTo>
                    <a:pt x="60145" y="3680"/>
                    <a:pt x="59195" y="2387"/>
                    <a:pt x="58125" y="1481"/>
                  </a:cubicBezTo>
                  <a:cubicBezTo>
                    <a:pt x="57001" y="538"/>
                    <a:pt x="55708" y="92"/>
                    <a:pt x="54245" y="40"/>
                  </a:cubicBezTo>
                  <a:cubicBezTo>
                    <a:pt x="54222" y="31"/>
                    <a:pt x="54192" y="31"/>
                    <a:pt x="54170" y="31"/>
                  </a:cubicBezTo>
                  <a:lnTo>
                    <a:pt x="54103" y="31"/>
                  </a:lnTo>
                  <a:cubicBezTo>
                    <a:pt x="51800" y="113"/>
                    <a:pt x="50380" y="1289"/>
                    <a:pt x="48782" y="2789"/>
                  </a:cubicBezTo>
                  <a:cubicBezTo>
                    <a:pt x="47718" y="3786"/>
                    <a:pt x="46389" y="4346"/>
                    <a:pt x="45054" y="4346"/>
                  </a:cubicBezTo>
                  <a:cubicBezTo>
                    <a:pt x="44012" y="4346"/>
                    <a:pt x="42967" y="4005"/>
                    <a:pt x="42042" y="3265"/>
                  </a:cubicBezTo>
                  <a:cubicBezTo>
                    <a:pt x="40436" y="1993"/>
                    <a:pt x="39277" y="388"/>
                    <a:pt x="37069" y="106"/>
                  </a:cubicBezTo>
                  <a:cubicBezTo>
                    <a:pt x="36757" y="65"/>
                    <a:pt x="36456" y="45"/>
                    <a:pt x="36163" y="45"/>
                  </a:cubicBezTo>
                  <a:cubicBezTo>
                    <a:pt x="34224" y="45"/>
                    <a:pt x="32683" y="916"/>
                    <a:pt x="31244" y="2291"/>
                  </a:cubicBezTo>
                  <a:cubicBezTo>
                    <a:pt x="29995" y="3484"/>
                    <a:pt x="28530" y="4369"/>
                    <a:pt x="26938" y="4369"/>
                  </a:cubicBezTo>
                  <a:cubicBezTo>
                    <a:pt x="26200" y="4369"/>
                    <a:pt x="25435" y="4179"/>
                    <a:pt x="24651" y="3741"/>
                  </a:cubicBezTo>
                  <a:cubicBezTo>
                    <a:pt x="22830" y="2723"/>
                    <a:pt x="21849" y="894"/>
                    <a:pt x="19747" y="247"/>
                  </a:cubicBezTo>
                  <a:cubicBezTo>
                    <a:pt x="19201" y="79"/>
                    <a:pt x="18655" y="1"/>
                    <a:pt x="181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17" name="Google Shape;517;p22"/>
            <p:cNvGrpSpPr/>
            <p:nvPr/>
          </p:nvGrpSpPr>
          <p:grpSpPr>
            <a:xfrm>
              <a:off x="8481088" y="246902"/>
              <a:ext cx="1110816" cy="1110816"/>
              <a:chOff x="-503525" y="921325"/>
              <a:chExt cx="1357800" cy="1357800"/>
            </a:xfrm>
          </p:grpSpPr>
          <p:cxnSp>
            <p:nvCxnSpPr>
              <p:cNvPr id="518" name="Google Shape;518;p22"/>
              <p:cNvCxnSpPr/>
              <p:nvPr/>
            </p:nvCxnSpPr>
            <p:spPr>
              <a:xfrm>
                <a:off x="175388" y="921325"/>
                <a:ext cx="0" cy="1357800"/>
              </a:xfrm>
              <a:prstGeom prst="straightConnector1">
                <a:avLst/>
              </a:prstGeom>
              <a:noFill/>
              <a:ln w="19050" cap="flat" cmpd="sng">
                <a:solidFill>
                  <a:schemeClr val="dk2"/>
                </a:solidFill>
                <a:prstDash val="solid"/>
                <a:round/>
                <a:headEnd type="none" w="med" len="med"/>
                <a:tailEnd type="none" w="med" len="med"/>
              </a:ln>
            </p:spPr>
          </p:cxnSp>
          <p:cxnSp>
            <p:nvCxnSpPr>
              <p:cNvPr id="519" name="Google Shape;519;p22"/>
              <p:cNvCxnSpPr/>
              <p:nvPr/>
            </p:nvCxnSpPr>
            <p:spPr>
              <a:xfrm>
                <a:off x="-304676" y="1120174"/>
                <a:ext cx="960000" cy="960000"/>
              </a:xfrm>
              <a:prstGeom prst="straightConnector1">
                <a:avLst/>
              </a:prstGeom>
              <a:noFill/>
              <a:ln w="19050" cap="flat" cmpd="sng">
                <a:solidFill>
                  <a:schemeClr val="dk2"/>
                </a:solidFill>
                <a:prstDash val="solid"/>
                <a:round/>
                <a:headEnd type="none" w="med" len="med"/>
                <a:tailEnd type="none" w="med" len="med"/>
              </a:ln>
            </p:spPr>
          </p:cxnSp>
          <p:cxnSp>
            <p:nvCxnSpPr>
              <p:cNvPr id="520" name="Google Shape;520;p22"/>
              <p:cNvCxnSpPr/>
              <p:nvPr/>
            </p:nvCxnSpPr>
            <p:spPr>
              <a:xfrm flipH="1">
                <a:off x="-304549" y="1120174"/>
                <a:ext cx="960000" cy="960000"/>
              </a:xfrm>
              <a:prstGeom prst="straightConnector1">
                <a:avLst/>
              </a:prstGeom>
              <a:noFill/>
              <a:ln w="19050" cap="flat" cmpd="sng">
                <a:solidFill>
                  <a:schemeClr val="dk2"/>
                </a:solidFill>
                <a:prstDash val="solid"/>
                <a:round/>
                <a:headEnd type="none" w="med" len="med"/>
                <a:tailEnd type="none" w="med" len="med"/>
              </a:ln>
            </p:spPr>
          </p:cxnSp>
          <p:cxnSp>
            <p:nvCxnSpPr>
              <p:cNvPr id="521" name="Google Shape;521;p22"/>
              <p:cNvCxnSpPr/>
              <p:nvPr/>
            </p:nvCxnSpPr>
            <p:spPr>
              <a:xfrm>
                <a:off x="-503525" y="1600238"/>
                <a:ext cx="1357800" cy="0"/>
              </a:xfrm>
              <a:prstGeom prst="straightConnector1">
                <a:avLst/>
              </a:prstGeom>
              <a:noFill/>
              <a:ln w="19050" cap="flat" cmpd="sng">
                <a:solidFill>
                  <a:schemeClr val="dk2"/>
                </a:solidFill>
                <a:prstDash val="solid"/>
                <a:round/>
                <a:headEnd type="none" w="med" len="med"/>
                <a:tailEnd type="none" w="med" len="med"/>
              </a:ln>
            </p:spPr>
          </p:cxn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522" name="Shape 522"/>
        <p:cNvGrpSpPr/>
        <p:nvPr/>
      </p:nvGrpSpPr>
      <p:grpSpPr>
        <a:xfrm>
          <a:off x="0" y="0"/>
          <a:ext cx="0" cy="0"/>
          <a:chOff x="0" y="0"/>
          <a:chExt cx="0" cy="0"/>
        </a:xfrm>
      </p:grpSpPr>
      <p:sp>
        <p:nvSpPr>
          <p:cNvPr id="523" name="Google Shape;523;p23"/>
          <p:cNvSpPr/>
          <p:nvPr/>
        </p:nvSpPr>
        <p:spPr>
          <a:xfrm>
            <a:off x="-3" y="5338"/>
            <a:ext cx="170400" cy="5143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grpSp>
        <p:nvGrpSpPr>
          <p:cNvPr id="524" name="Google Shape;524;p23"/>
          <p:cNvGrpSpPr/>
          <p:nvPr/>
        </p:nvGrpSpPr>
        <p:grpSpPr>
          <a:xfrm>
            <a:off x="6920753" y="246902"/>
            <a:ext cx="4231485" cy="4689248"/>
            <a:chOff x="6920753" y="246902"/>
            <a:chExt cx="4231485" cy="4689248"/>
          </a:xfrm>
        </p:grpSpPr>
        <p:sp>
          <p:nvSpPr>
            <p:cNvPr id="525" name="Google Shape;525;p23"/>
            <p:cNvSpPr/>
            <p:nvPr/>
          </p:nvSpPr>
          <p:spPr>
            <a:xfrm rot="10800000" flipH="1">
              <a:off x="6920753" y="4843577"/>
              <a:ext cx="4231485" cy="92573"/>
            </a:xfrm>
            <a:custGeom>
              <a:avLst/>
              <a:gdLst/>
              <a:ahLst/>
              <a:cxnLst/>
              <a:rect l="l" t="t" r="r" b="b"/>
              <a:pathLst>
                <a:path w="216555" h="5625" extrusionOk="0">
                  <a:moveTo>
                    <a:pt x="18117" y="1"/>
                  </a:moveTo>
                  <a:cubicBezTo>
                    <a:pt x="16492" y="1"/>
                    <a:pt x="14940" y="712"/>
                    <a:pt x="13713" y="1800"/>
                  </a:cubicBezTo>
                  <a:cubicBezTo>
                    <a:pt x="13429" y="2047"/>
                    <a:pt x="13161" y="2305"/>
                    <a:pt x="12894" y="2558"/>
                  </a:cubicBezTo>
                  <a:cubicBezTo>
                    <a:pt x="12708" y="2730"/>
                    <a:pt x="12530" y="2901"/>
                    <a:pt x="12344" y="3063"/>
                  </a:cubicBezTo>
                  <a:cubicBezTo>
                    <a:pt x="12152" y="3227"/>
                    <a:pt x="11957" y="3384"/>
                    <a:pt x="11758" y="3532"/>
                  </a:cubicBezTo>
                  <a:cubicBezTo>
                    <a:pt x="11652" y="3598"/>
                    <a:pt x="11549" y="3673"/>
                    <a:pt x="11446" y="3741"/>
                  </a:cubicBezTo>
                  <a:cubicBezTo>
                    <a:pt x="11371" y="3786"/>
                    <a:pt x="11296" y="3830"/>
                    <a:pt x="11215" y="3875"/>
                  </a:cubicBezTo>
                  <a:cubicBezTo>
                    <a:pt x="11141" y="3910"/>
                    <a:pt x="11058" y="3948"/>
                    <a:pt x="10984" y="3985"/>
                  </a:cubicBezTo>
                  <a:cubicBezTo>
                    <a:pt x="10739" y="4089"/>
                    <a:pt x="10493" y="4178"/>
                    <a:pt x="10242" y="4239"/>
                  </a:cubicBezTo>
                  <a:cubicBezTo>
                    <a:pt x="10070" y="4276"/>
                    <a:pt x="9899" y="4305"/>
                    <a:pt x="9721" y="4328"/>
                  </a:cubicBezTo>
                  <a:cubicBezTo>
                    <a:pt x="9550" y="4349"/>
                    <a:pt x="9371" y="4365"/>
                    <a:pt x="9200" y="4365"/>
                  </a:cubicBezTo>
                  <a:cubicBezTo>
                    <a:pt x="9155" y="4369"/>
                    <a:pt x="9111" y="4371"/>
                    <a:pt x="9066" y="4371"/>
                  </a:cubicBezTo>
                  <a:cubicBezTo>
                    <a:pt x="9022" y="4371"/>
                    <a:pt x="8977" y="4369"/>
                    <a:pt x="8932" y="4365"/>
                  </a:cubicBezTo>
                  <a:cubicBezTo>
                    <a:pt x="8763" y="4365"/>
                    <a:pt x="8585" y="4349"/>
                    <a:pt x="8413" y="4328"/>
                  </a:cubicBezTo>
                  <a:cubicBezTo>
                    <a:pt x="8064" y="4283"/>
                    <a:pt x="7714" y="4215"/>
                    <a:pt x="7388" y="4112"/>
                  </a:cubicBezTo>
                  <a:cubicBezTo>
                    <a:pt x="7217" y="4060"/>
                    <a:pt x="7045" y="3992"/>
                    <a:pt x="6881" y="3910"/>
                  </a:cubicBezTo>
                  <a:cubicBezTo>
                    <a:pt x="5745" y="3361"/>
                    <a:pt x="4898" y="2270"/>
                    <a:pt x="3961" y="1481"/>
                  </a:cubicBezTo>
                  <a:cubicBezTo>
                    <a:pt x="3248" y="878"/>
                    <a:pt x="2460" y="477"/>
                    <a:pt x="1605" y="254"/>
                  </a:cubicBezTo>
                  <a:cubicBezTo>
                    <a:pt x="1122" y="120"/>
                    <a:pt x="610" y="54"/>
                    <a:pt x="82" y="40"/>
                  </a:cubicBezTo>
                  <a:cubicBezTo>
                    <a:pt x="59" y="31"/>
                    <a:pt x="30" y="31"/>
                    <a:pt x="7" y="31"/>
                  </a:cubicBezTo>
                  <a:lnTo>
                    <a:pt x="0" y="31"/>
                  </a:lnTo>
                  <a:lnTo>
                    <a:pt x="0" y="1235"/>
                  </a:lnTo>
                  <a:cubicBezTo>
                    <a:pt x="2542" y="1303"/>
                    <a:pt x="3708" y="3138"/>
                    <a:pt x="5560" y="4513"/>
                  </a:cubicBezTo>
                  <a:cubicBezTo>
                    <a:pt x="5893" y="4758"/>
                    <a:pt x="6257" y="4959"/>
                    <a:pt x="6637" y="5123"/>
                  </a:cubicBezTo>
                  <a:cubicBezTo>
                    <a:pt x="7015" y="5278"/>
                    <a:pt x="7416" y="5398"/>
                    <a:pt x="7818" y="5471"/>
                  </a:cubicBezTo>
                  <a:cubicBezTo>
                    <a:pt x="7951" y="5494"/>
                    <a:pt x="8094" y="5516"/>
                    <a:pt x="8228" y="5532"/>
                  </a:cubicBezTo>
                  <a:cubicBezTo>
                    <a:pt x="8459" y="5556"/>
                    <a:pt x="8689" y="5571"/>
                    <a:pt x="8925" y="5571"/>
                  </a:cubicBezTo>
                  <a:cubicBezTo>
                    <a:pt x="8969" y="5571"/>
                    <a:pt x="9014" y="5570"/>
                    <a:pt x="9059" y="5569"/>
                  </a:cubicBezTo>
                  <a:cubicBezTo>
                    <a:pt x="10026" y="5553"/>
                    <a:pt x="10992" y="5323"/>
                    <a:pt x="11847" y="4900"/>
                  </a:cubicBezTo>
                  <a:cubicBezTo>
                    <a:pt x="13771" y="3948"/>
                    <a:pt x="14760" y="1882"/>
                    <a:pt x="16959" y="1340"/>
                  </a:cubicBezTo>
                  <a:cubicBezTo>
                    <a:pt x="17350" y="1245"/>
                    <a:pt x="17717" y="1202"/>
                    <a:pt x="18065" y="1202"/>
                  </a:cubicBezTo>
                  <a:cubicBezTo>
                    <a:pt x="18556" y="1202"/>
                    <a:pt x="19008" y="1288"/>
                    <a:pt x="19434" y="1437"/>
                  </a:cubicBezTo>
                  <a:cubicBezTo>
                    <a:pt x="19561" y="1488"/>
                    <a:pt x="19695" y="1540"/>
                    <a:pt x="19821" y="1601"/>
                  </a:cubicBezTo>
                  <a:cubicBezTo>
                    <a:pt x="20073" y="1718"/>
                    <a:pt x="20319" y="1852"/>
                    <a:pt x="20556" y="2009"/>
                  </a:cubicBezTo>
                  <a:cubicBezTo>
                    <a:pt x="20676" y="2091"/>
                    <a:pt x="20793" y="2164"/>
                    <a:pt x="20906" y="2253"/>
                  </a:cubicBezTo>
                  <a:cubicBezTo>
                    <a:pt x="20965" y="2298"/>
                    <a:pt x="21025" y="2336"/>
                    <a:pt x="21077" y="2380"/>
                  </a:cubicBezTo>
                  <a:cubicBezTo>
                    <a:pt x="21767" y="2908"/>
                    <a:pt x="22422" y="3539"/>
                    <a:pt x="23105" y="4119"/>
                  </a:cubicBezTo>
                  <a:cubicBezTo>
                    <a:pt x="23640" y="4565"/>
                    <a:pt x="24236" y="4915"/>
                    <a:pt x="24874" y="5159"/>
                  </a:cubicBezTo>
                  <a:cubicBezTo>
                    <a:pt x="25253" y="5302"/>
                    <a:pt x="25647" y="5412"/>
                    <a:pt x="26048" y="5480"/>
                  </a:cubicBezTo>
                  <a:cubicBezTo>
                    <a:pt x="26316" y="5525"/>
                    <a:pt x="26583" y="5553"/>
                    <a:pt x="26858" y="5569"/>
                  </a:cubicBezTo>
                  <a:lnTo>
                    <a:pt x="27268" y="5569"/>
                  </a:lnTo>
                  <a:cubicBezTo>
                    <a:pt x="27676" y="5560"/>
                    <a:pt x="28085" y="5509"/>
                    <a:pt x="28486" y="5419"/>
                  </a:cubicBezTo>
                  <a:cubicBezTo>
                    <a:pt x="28754" y="5361"/>
                    <a:pt x="29028" y="5278"/>
                    <a:pt x="29289" y="5182"/>
                  </a:cubicBezTo>
                  <a:cubicBezTo>
                    <a:pt x="31244" y="4462"/>
                    <a:pt x="32307" y="2537"/>
                    <a:pt x="34135" y="1622"/>
                  </a:cubicBezTo>
                  <a:cubicBezTo>
                    <a:pt x="34372" y="1503"/>
                    <a:pt x="34609" y="1413"/>
                    <a:pt x="34839" y="1340"/>
                  </a:cubicBezTo>
                  <a:cubicBezTo>
                    <a:pt x="34996" y="1296"/>
                    <a:pt x="35152" y="1258"/>
                    <a:pt x="35309" y="1228"/>
                  </a:cubicBezTo>
                  <a:cubicBezTo>
                    <a:pt x="35531" y="1191"/>
                    <a:pt x="35750" y="1173"/>
                    <a:pt x="35965" y="1173"/>
                  </a:cubicBezTo>
                  <a:cubicBezTo>
                    <a:pt x="36267" y="1173"/>
                    <a:pt x="36563" y="1208"/>
                    <a:pt x="36855" y="1273"/>
                  </a:cubicBezTo>
                  <a:cubicBezTo>
                    <a:pt x="37345" y="1378"/>
                    <a:pt x="37827" y="1577"/>
                    <a:pt x="38282" y="1831"/>
                  </a:cubicBezTo>
                  <a:cubicBezTo>
                    <a:pt x="38348" y="1868"/>
                    <a:pt x="38416" y="1904"/>
                    <a:pt x="38474" y="1941"/>
                  </a:cubicBezTo>
                  <a:cubicBezTo>
                    <a:pt x="38608" y="2023"/>
                    <a:pt x="38735" y="2105"/>
                    <a:pt x="38862" y="2187"/>
                  </a:cubicBezTo>
                  <a:cubicBezTo>
                    <a:pt x="38920" y="2232"/>
                    <a:pt x="38986" y="2277"/>
                    <a:pt x="39047" y="2321"/>
                  </a:cubicBezTo>
                  <a:cubicBezTo>
                    <a:pt x="39604" y="2715"/>
                    <a:pt x="40131" y="3176"/>
                    <a:pt x="40622" y="3643"/>
                  </a:cubicBezTo>
                  <a:cubicBezTo>
                    <a:pt x="40831" y="3837"/>
                    <a:pt x="41046" y="4016"/>
                    <a:pt x="41261" y="4187"/>
                  </a:cubicBezTo>
                  <a:cubicBezTo>
                    <a:pt x="41476" y="4349"/>
                    <a:pt x="41699" y="4499"/>
                    <a:pt x="41929" y="4640"/>
                  </a:cubicBezTo>
                  <a:cubicBezTo>
                    <a:pt x="42161" y="4774"/>
                    <a:pt x="42391" y="4900"/>
                    <a:pt x="42629" y="5004"/>
                  </a:cubicBezTo>
                  <a:cubicBezTo>
                    <a:pt x="42985" y="5168"/>
                    <a:pt x="43349" y="5286"/>
                    <a:pt x="43729" y="5382"/>
                  </a:cubicBezTo>
                  <a:cubicBezTo>
                    <a:pt x="43981" y="5443"/>
                    <a:pt x="44241" y="5487"/>
                    <a:pt x="44501" y="5516"/>
                  </a:cubicBezTo>
                  <a:cubicBezTo>
                    <a:pt x="44725" y="5539"/>
                    <a:pt x="44953" y="5551"/>
                    <a:pt x="45184" y="5551"/>
                  </a:cubicBezTo>
                  <a:cubicBezTo>
                    <a:pt x="45628" y="5551"/>
                    <a:pt x="46086" y="5507"/>
                    <a:pt x="46560" y="5419"/>
                  </a:cubicBezTo>
                  <a:cubicBezTo>
                    <a:pt x="47935" y="5168"/>
                    <a:pt x="49028" y="4239"/>
                    <a:pt x="50000" y="3309"/>
                  </a:cubicBezTo>
                  <a:cubicBezTo>
                    <a:pt x="51235" y="2136"/>
                    <a:pt x="52364" y="1280"/>
                    <a:pt x="54163" y="1235"/>
                  </a:cubicBezTo>
                  <a:cubicBezTo>
                    <a:pt x="56705" y="1303"/>
                    <a:pt x="57871" y="3138"/>
                    <a:pt x="59721" y="4513"/>
                  </a:cubicBezTo>
                  <a:cubicBezTo>
                    <a:pt x="60697" y="5233"/>
                    <a:pt x="61906" y="5572"/>
                    <a:pt x="63119" y="5572"/>
                  </a:cubicBezTo>
                  <a:cubicBezTo>
                    <a:pt x="64122" y="5572"/>
                    <a:pt x="65128" y="5340"/>
                    <a:pt x="66008" y="4900"/>
                  </a:cubicBezTo>
                  <a:cubicBezTo>
                    <a:pt x="67935" y="3948"/>
                    <a:pt x="68923" y="1882"/>
                    <a:pt x="71122" y="1340"/>
                  </a:cubicBezTo>
                  <a:cubicBezTo>
                    <a:pt x="71204" y="1317"/>
                    <a:pt x="71293" y="1303"/>
                    <a:pt x="71375" y="1289"/>
                  </a:cubicBezTo>
                  <a:cubicBezTo>
                    <a:pt x="71677" y="1230"/>
                    <a:pt x="71963" y="1203"/>
                    <a:pt x="72237" y="1203"/>
                  </a:cubicBezTo>
                  <a:cubicBezTo>
                    <a:pt x="72800" y="1203"/>
                    <a:pt x="73310" y="1318"/>
                    <a:pt x="73790" y="1519"/>
                  </a:cubicBezTo>
                  <a:cubicBezTo>
                    <a:pt x="73983" y="1592"/>
                    <a:pt x="74168" y="1690"/>
                    <a:pt x="74356" y="1793"/>
                  </a:cubicBezTo>
                  <a:cubicBezTo>
                    <a:pt x="75395" y="2373"/>
                    <a:pt x="76294" y="3302"/>
                    <a:pt x="77268" y="4119"/>
                  </a:cubicBezTo>
                  <a:cubicBezTo>
                    <a:pt x="78403" y="5072"/>
                    <a:pt x="79827" y="5572"/>
                    <a:pt x="81274" y="5572"/>
                  </a:cubicBezTo>
                  <a:cubicBezTo>
                    <a:pt x="82005" y="5572"/>
                    <a:pt x="82743" y="5444"/>
                    <a:pt x="83452" y="5182"/>
                  </a:cubicBezTo>
                  <a:cubicBezTo>
                    <a:pt x="84306" y="4863"/>
                    <a:pt x="84989" y="4321"/>
                    <a:pt x="85644" y="3725"/>
                  </a:cubicBezTo>
                  <a:cubicBezTo>
                    <a:pt x="86015" y="3391"/>
                    <a:pt x="86379" y="3042"/>
                    <a:pt x="86752" y="2707"/>
                  </a:cubicBezTo>
                  <a:cubicBezTo>
                    <a:pt x="87226" y="2291"/>
                    <a:pt x="87724" y="1913"/>
                    <a:pt x="88296" y="1622"/>
                  </a:cubicBezTo>
                  <a:cubicBezTo>
                    <a:pt x="88935" y="1306"/>
                    <a:pt x="89550" y="1170"/>
                    <a:pt x="90140" y="1170"/>
                  </a:cubicBezTo>
                  <a:cubicBezTo>
                    <a:pt x="91919" y="1170"/>
                    <a:pt x="93474" y="2404"/>
                    <a:pt x="94785" y="3643"/>
                  </a:cubicBezTo>
                  <a:cubicBezTo>
                    <a:pt x="96111" y="4886"/>
                    <a:pt x="97635" y="5550"/>
                    <a:pt x="99362" y="5550"/>
                  </a:cubicBezTo>
                  <a:cubicBezTo>
                    <a:pt x="99803" y="5550"/>
                    <a:pt x="100256" y="5507"/>
                    <a:pt x="100723" y="5419"/>
                  </a:cubicBezTo>
                  <a:cubicBezTo>
                    <a:pt x="102098" y="5168"/>
                    <a:pt x="103190" y="4239"/>
                    <a:pt x="104163" y="3309"/>
                  </a:cubicBezTo>
                  <a:cubicBezTo>
                    <a:pt x="105374" y="2157"/>
                    <a:pt x="106489" y="1317"/>
                    <a:pt x="108228" y="1244"/>
                  </a:cubicBezTo>
                  <a:lnTo>
                    <a:pt x="108228" y="1289"/>
                  </a:lnTo>
                  <a:cubicBezTo>
                    <a:pt x="110777" y="1355"/>
                    <a:pt x="111945" y="3190"/>
                    <a:pt x="113795" y="4558"/>
                  </a:cubicBezTo>
                  <a:cubicBezTo>
                    <a:pt x="114130" y="4811"/>
                    <a:pt x="114487" y="5011"/>
                    <a:pt x="114865" y="5168"/>
                  </a:cubicBezTo>
                  <a:cubicBezTo>
                    <a:pt x="115245" y="5330"/>
                    <a:pt x="115646" y="5450"/>
                    <a:pt x="116055" y="5525"/>
                  </a:cubicBezTo>
                  <a:cubicBezTo>
                    <a:pt x="116189" y="5546"/>
                    <a:pt x="116322" y="5569"/>
                    <a:pt x="116463" y="5583"/>
                  </a:cubicBezTo>
                  <a:cubicBezTo>
                    <a:pt x="116685" y="5609"/>
                    <a:pt x="116917" y="5623"/>
                    <a:pt x="117146" y="5623"/>
                  </a:cubicBezTo>
                  <a:cubicBezTo>
                    <a:pt x="117194" y="5623"/>
                    <a:pt x="117240" y="5622"/>
                    <a:pt x="117287" y="5621"/>
                  </a:cubicBezTo>
                  <a:cubicBezTo>
                    <a:pt x="118254" y="5605"/>
                    <a:pt x="119228" y="5375"/>
                    <a:pt x="120075" y="4952"/>
                  </a:cubicBezTo>
                  <a:cubicBezTo>
                    <a:pt x="122007" y="3992"/>
                    <a:pt x="122995" y="1934"/>
                    <a:pt x="125189" y="1392"/>
                  </a:cubicBezTo>
                  <a:cubicBezTo>
                    <a:pt x="125584" y="1296"/>
                    <a:pt x="125954" y="1251"/>
                    <a:pt x="126304" y="1251"/>
                  </a:cubicBezTo>
                  <a:cubicBezTo>
                    <a:pt x="126791" y="1251"/>
                    <a:pt x="127240" y="1337"/>
                    <a:pt x="127663" y="1488"/>
                  </a:cubicBezTo>
                  <a:cubicBezTo>
                    <a:pt x="127796" y="1540"/>
                    <a:pt x="127923" y="1592"/>
                    <a:pt x="128050" y="1652"/>
                  </a:cubicBezTo>
                  <a:cubicBezTo>
                    <a:pt x="128301" y="1763"/>
                    <a:pt x="128547" y="1904"/>
                    <a:pt x="128784" y="2061"/>
                  </a:cubicBezTo>
                  <a:cubicBezTo>
                    <a:pt x="128904" y="2136"/>
                    <a:pt x="129023" y="2216"/>
                    <a:pt x="129134" y="2305"/>
                  </a:cubicBezTo>
                  <a:cubicBezTo>
                    <a:pt x="129193" y="2343"/>
                    <a:pt x="129254" y="2387"/>
                    <a:pt x="129312" y="2432"/>
                  </a:cubicBezTo>
                  <a:cubicBezTo>
                    <a:pt x="130004" y="2960"/>
                    <a:pt x="130650" y="3591"/>
                    <a:pt x="131342" y="4171"/>
                  </a:cubicBezTo>
                  <a:cubicBezTo>
                    <a:pt x="131868" y="4617"/>
                    <a:pt x="132471" y="4966"/>
                    <a:pt x="133103" y="5212"/>
                  </a:cubicBezTo>
                  <a:cubicBezTo>
                    <a:pt x="133483" y="5353"/>
                    <a:pt x="133875" y="5464"/>
                    <a:pt x="134276" y="5532"/>
                  </a:cubicBezTo>
                  <a:cubicBezTo>
                    <a:pt x="134544" y="5576"/>
                    <a:pt x="134811" y="5605"/>
                    <a:pt x="135088" y="5614"/>
                  </a:cubicBezTo>
                  <a:cubicBezTo>
                    <a:pt x="135222" y="5621"/>
                    <a:pt x="135362" y="5621"/>
                    <a:pt x="135496" y="5621"/>
                  </a:cubicBezTo>
                  <a:cubicBezTo>
                    <a:pt x="135905" y="5614"/>
                    <a:pt x="136313" y="5560"/>
                    <a:pt x="136722" y="5471"/>
                  </a:cubicBezTo>
                  <a:cubicBezTo>
                    <a:pt x="136989" y="5405"/>
                    <a:pt x="137257" y="5330"/>
                    <a:pt x="137517" y="5234"/>
                  </a:cubicBezTo>
                  <a:cubicBezTo>
                    <a:pt x="139479" y="4506"/>
                    <a:pt x="140535" y="2582"/>
                    <a:pt x="142363" y="1674"/>
                  </a:cubicBezTo>
                  <a:cubicBezTo>
                    <a:pt x="142600" y="1556"/>
                    <a:pt x="142838" y="1467"/>
                    <a:pt x="143077" y="1392"/>
                  </a:cubicBezTo>
                  <a:cubicBezTo>
                    <a:pt x="143232" y="1347"/>
                    <a:pt x="143382" y="1310"/>
                    <a:pt x="143537" y="1280"/>
                  </a:cubicBezTo>
                  <a:cubicBezTo>
                    <a:pt x="143760" y="1239"/>
                    <a:pt x="143979" y="1221"/>
                    <a:pt x="144195" y="1221"/>
                  </a:cubicBezTo>
                  <a:cubicBezTo>
                    <a:pt x="144498" y="1221"/>
                    <a:pt x="144793" y="1257"/>
                    <a:pt x="145083" y="1317"/>
                  </a:cubicBezTo>
                  <a:cubicBezTo>
                    <a:pt x="145581" y="1429"/>
                    <a:pt x="146057" y="1629"/>
                    <a:pt x="146510" y="1882"/>
                  </a:cubicBezTo>
                  <a:cubicBezTo>
                    <a:pt x="146576" y="1920"/>
                    <a:pt x="146644" y="1957"/>
                    <a:pt x="146710" y="1993"/>
                  </a:cubicBezTo>
                  <a:cubicBezTo>
                    <a:pt x="146836" y="2075"/>
                    <a:pt x="146963" y="2157"/>
                    <a:pt x="147090" y="2239"/>
                  </a:cubicBezTo>
                  <a:cubicBezTo>
                    <a:pt x="147156" y="2284"/>
                    <a:pt x="147216" y="2328"/>
                    <a:pt x="147275" y="2366"/>
                  </a:cubicBezTo>
                  <a:cubicBezTo>
                    <a:pt x="147841" y="2767"/>
                    <a:pt x="148360" y="3227"/>
                    <a:pt x="148857" y="3696"/>
                  </a:cubicBezTo>
                  <a:cubicBezTo>
                    <a:pt x="149059" y="3889"/>
                    <a:pt x="149275" y="4067"/>
                    <a:pt x="149491" y="4231"/>
                  </a:cubicBezTo>
                  <a:cubicBezTo>
                    <a:pt x="149713" y="4401"/>
                    <a:pt x="149936" y="4551"/>
                    <a:pt x="150159" y="4692"/>
                  </a:cubicBezTo>
                  <a:cubicBezTo>
                    <a:pt x="150389" y="4825"/>
                    <a:pt x="150620" y="4945"/>
                    <a:pt x="150857" y="5056"/>
                  </a:cubicBezTo>
                  <a:cubicBezTo>
                    <a:pt x="151213" y="5212"/>
                    <a:pt x="151586" y="5337"/>
                    <a:pt x="151957" y="5427"/>
                  </a:cubicBezTo>
                  <a:cubicBezTo>
                    <a:pt x="152211" y="5494"/>
                    <a:pt x="152469" y="5539"/>
                    <a:pt x="152730" y="5560"/>
                  </a:cubicBezTo>
                  <a:cubicBezTo>
                    <a:pt x="152963" y="5587"/>
                    <a:pt x="153201" y="5600"/>
                    <a:pt x="153444" y="5600"/>
                  </a:cubicBezTo>
                  <a:cubicBezTo>
                    <a:pt x="153880" y="5600"/>
                    <a:pt x="154329" y="5557"/>
                    <a:pt x="154788" y="5471"/>
                  </a:cubicBezTo>
                  <a:cubicBezTo>
                    <a:pt x="156163" y="5212"/>
                    <a:pt x="157264" y="4290"/>
                    <a:pt x="158230" y="3361"/>
                  </a:cubicBezTo>
                  <a:cubicBezTo>
                    <a:pt x="159463" y="2187"/>
                    <a:pt x="160601" y="1333"/>
                    <a:pt x="162391" y="1289"/>
                  </a:cubicBezTo>
                  <a:cubicBezTo>
                    <a:pt x="164940" y="1355"/>
                    <a:pt x="166100" y="3190"/>
                    <a:pt x="167958" y="4558"/>
                  </a:cubicBezTo>
                  <a:cubicBezTo>
                    <a:pt x="168936" y="5283"/>
                    <a:pt x="170143" y="5624"/>
                    <a:pt x="171355" y="5624"/>
                  </a:cubicBezTo>
                  <a:cubicBezTo>
                    <a:pt x="172355" y="5624"/>
                    <a:pt x="173358" y="5392"/>
                    <a:pt x="174238" y="4952"/>
                  </a:cubicBezTo>
                  <a:cubicBezTo>
                    <a:pt x="176170" y="3992"/>
                    <a:pt x="177158" y="1934"/>
                    <a:pt x="179350" y="1392"/>
                  </a:cubicBezTo>
                  <a:cubicBezTo>
                    <a:pt x="179432" y="1369"/>
                    <a:pt x="179521" y="1355"/>
                    <a:pt x="179603" y="1333"/>
                  </a:cubicBezTo>
                  <a:cubicBezTo>
                    <a:pt x="179901" y="1276"/>
                    <a:pt x="180185" y="1249"/>
                    <a:pt x="180456" y="1249"/>
                  </a:cubicBezTo>
                  <a:cubicBezTo>
                    <a:pt x="181025" y="1249"/>
                    <a:pt x="181540" y="1366"/>
                    <a:pt x="182018" y="1563"/>
                  </a:cubicBezTo>
                  <a:cubicBezTo>
                    <a:pt x="182211" y="1645"/>
                    <a:pt x="182405" y="1742"/>
                    <a:pt x="182584" y="1838"/>
                  </a:cubicBezTo>
                  <a:cubicBezTo>
                    <a:pt x="183624" y="2425"/>
                    <a:pt x="184523" y="3347"/>
                    <a:pt x="185504" y="4171"/>
                  </a:cubicBezTo>
                  <a:cubicBezTo>
                    <a:pt x="186634" y="5123"/>
                    <a:pt x="188056" y="5620"/>
                    <a:pt x="189502" y="5620"/>
                  </a:cubicBezTo>
                  <a:cubicBezTo>
                    <a:pt x="190234" y="5620"/>
                    <a:pt x="190971" y="5493"/>
                    <a:pt x="191680" y="5234"/>
                  </a:cubicBezTo>
                  <a:cubicBezTo>
                    <a:pt x="192535" y="4915"/>
                    <a:pt x="193218" y="4372"/>
                    <a:pt x="193872" y="3777"/>
                  </a:cubicBezTo>
                  <a:cubicBezTo>
                    <a:pt x="194243" y="3443"/>
                    <a:pt x="194607" y="3086"/>
                    <a:pt x="194987" y="2760"/>
                  </a:cubicBezTo>
                  <a:cubicBezTo>
                    <a:pt x="195454" y="2343"/>
                    <a:pt x="195954" y="1957"/>
                    <a:pt x="196525" y="1674"/>
                  </a:cubicBezTo>
                  <a:cubicBezTo>
                    <a:pt x="197163" y="1358"/>
                    <a:pt x="197777" y="1222"/>
                    <a:pt x="198367" y="1222"/>
                  </a:cubicBezTo>
                  <a:cubicBezTo>
                    <a:pt x="200147" y="1222"/>
                    <a:pt x="201702" y="2457"/>
                    <a:pt x="203013" y="3696"/>
                  </a:cubicBezTo>
                  <a:cubicBezTo>
                    <a:pt x="204341" y="4934"/>
                    <a:pt x="205873" y="5601"/>
                    <a:pt x="207600" y="5601"/>
                  </a:cubicBezTo>
                  <a:cubicBezTo>
                    <a:pt x="208038" y="5601"/>
                    <a:pt x="208488" y="5558"/>
                    <a:pt x="208951" y="5471"/>
                  </a:cubicBezTo>
                  <a:cubicBezTo>
                    <a:pt x="210326" y="5212"/>
                    <a:pt x="211427" y="4290"/>
                    <a:pt x="212392" y="3361"/>
                  </a:cubicBezTo>
                  <a:cubicBezTo>
                    <a:pt x="213626" y="2187"/>
                    <a:pt x="214762" y="1333"/>
                    <a:pt x="216555" y="1289"/>
                  </a:cubicBezTo>
                  <a:lnTo>
                    <a:pt x="216555" y="85"/>
                  </a:lnTo>
                  <a:lnTo>
                    <a:pt x="216494" y="85"/>
                  </a:lnTo>
                  <a:cubicBezTo>
                    <a:pt x="215788" y="106"/>
                    <a:pt x="215163" y="233"/>
                    <a:pt x="214600" y="441"/>
                  </a:cubicBezTo>
                  <a:cubicBezTo>
                    <a:pt x="213893" y="700"/>
                    <a:pt x="213269" y="1080"/>
                    <a:pt x="212666" y="1540"/>
                  </a:cubicBezTo>
                  <a:cubicBezTo>
                    <a:pt x="212162" y="1927"/>
                    <a:pt x="211678" y="2366"/>
                    <a:pt x="211173" y="2840"/>
                  </a:cubicBezTo>
                  <a:cubicBezTo>
                    <a:pt x="210230" y="3732"/>
                    <a:pt x="209071" y="4267"/>
                    <a:pt x="207888" y="4380"/>
                  </a:cubicBezTo>
                  <a:cubicBezTo>
                    <a:pt x="207740" y="4387"/>
                    <a:pt x="207592" y="4394"/>
                    <a:pt x="207442" y="4394"/>
                  </a:cubicBezTo>
                  <a:cubicBezTo>
                    <a:pt x="206402" y="4394"/>
                    <a:pt x="205353" y="4053"/>
                    <a:pt x="204433" y="3317"/>
                  </a:cubicBezTo>
                  <a:cubicBezTo>
                    <a:pt x="202828" y="2047"/>
                    <a:pt x="201668" y="441"/>
                    <a:pt x="199468" y="151"/>
                  </a:cubicBezTo>
                  <a:cubicBezTo>
                    <a:pt x="199160" y="111"/>
                    <a:pt x="198863" y="92"/>
                    <a:pt x="198575" y="92"/>
                  </a:cubicBezTo>
                  <a:cubicBezTo>
                    <a:pt x="196624" y="92"/>
                    <a:pt x="195079" y="964"/>
                    <a:pt x="193635" y="2343"/>
                  </a:cubicBezTo>
                  <a:cubicBezTo>
                    <a:pt x="193121" y="2833"/>
                    <a:pt x="192572" y="3272"/>
                    <a:pt x="191992" y="3622"/>
                  </a:cubicBezTo>
                  <a:cubicBezTo>
                    <a:pt x="191605" y="3852"/>
                    <a:pt x="191204" y="4044"/>
                    <a:pt x="190788" y="4178"/>
                  </a:cubicBezTo>
                  <a:cubicBezTo>
                    <a:pt x="190318" y="4334"/>
                    <a:pt x="189831" y="4421"/>
                    <a:pt x="189332" y="4421"/>
                  </a:cubicBezTo>
                  <a:cubicBezTo>
                    <a:pt x="188594" y="4421"/>
                    <a:pt x="187830" y="4231"/>
                    <a:pt x="187050" y="3793"/>
                  </a:cubicBezTo>
                  <a:cubicBezTo>
                    <a:pt x="185452" y="2901"/>
                    <a:pt x="184501" y="1385"/>
                    <a:pt x="182880" y="589"/>
                  </a:cubicBezTo>
                  <a:cubicBezTo>
                    <a:pt x="182650" y="477"/>
                    <a:pt x="182405" y="381"/>
                    <a:pt x="182138" y="299"/>
                  </a:cubicBezTo>
                  <a:cubicBezTo>
                    <a:pt x="181592" y="130"/>
                    <a:pt x="181046" y="52"/>
                    <a:pt x="180508" y="52"/>
                  </a:cubicBezTo>
                  <a:cubicBezTo>
                    <a:pt x="178885" y="52"/>
                    <a:pt x="177338" y="763"/>
                    <a:pt x="176111" y="1845"/>
                  </a:cubicBezTo>
                  <a:cubicBezTo>
                    <a:pt x="175353" y="2514"/>
                    <a:pt x="174698" y="3258"/>
                    <a:pt x="173837" y="3793"/>
                  </a:cubicBezTo>
                  <a:cubicBezTo>
                    <a:pt x="173135" y="4230"/>
                    <a:pt x="172307" y="4420"/>
                    <a:pt x="171476" y="4420"/>
                  </a:cubicBezTo>
                  <a:cubicBezTo>
                    <a:pt x="170898" y="4420"/>
                    <a:pt x="170318" y="4328"/>
                    <a:pt x="169779" y="4164"/>
                  </a:cubicBezTo>
                  <a:cubicBezTo>
                    <a:pt x="168381" y="3732"/>
                    <a:pt x="167423" y="2432"/>
                    <a:pt x="166353" y="1533"/>
                  </a:cubicBezTo>
                  <a:cubicBezTo>
                    <a:pt x="165238" y="589"/>
                    <a:pt x="163938" y="143"/>
                    <a:pt x="162473" y="85"/>
                  </a:cubicBezTo>
                  <a:lnTo>
                    <a:pt x="162333" y="85"/>
                  </a:lnTo>
                  <a:cubicBezTo>
                    <a:pt x="160028" y="165"/>
                    <a:pt x="158608" y="1340"/>
                    <a:pt x="157010" y="2840"/>
                  </a:cubicBezTo>
                  <a:cubicBezTo>
                    <a:pt x="155951" y="3837"/>
                    <a:pt x="154625" y="4394"/>
                    <a:pt x="153291" y="4394"/>
                  </a:cubicBezTo>
                  <a:cubicBezTo>
                    <a:pt x="152248" y="4394"/>
                    <a:pt x="151200" y="4054"/>
                    <a:pt x="150270" y="3317"/>
                  </a:cubicBezTo>
                  <a:cubicBezTo>
                    <a:pt x="148665" y="2047"/>
                    <a:pt x="147505" y="441"/>
                    <a:pt x="145306" y="151"/>
                  </a:cubicBezTo>
                  <a:cubicBezTo>
                    <a:pt x="144999" y="111"/>
                    <a:pt x="144701" y="92"/>
                    <a:pt x="144413" y="92"/>
                  </a:cubicBezTo>
                  <a:cubicBezTo>
                    <a:pt x="142461" y="92"/>
                    <a:pt x="140916" y="964"/>
                    <a:pt x="139479" y="2343"/>
                  </a:cubicBezTo>
                  <a:cubicBezTo>
                    <a:pt x="138225" y="3536"/>
                    <a:pt x="136763" y="4421"/>
                    <a:pt x="135173" y="4421"/>
                  </a:cubicBezTo>
                  <a:cubicBezTo>
                    <a:pt x="134436" y="4421"/>
                    <a:pt x="133671" y="4231"/>
                    <a:pt x="132887" y="3793"/>
                  </a:cubicBezTo>
                  <a:cubicBezTo>
                    <a:pt x="131066" y="2767"/>
                    <a:pt x="130078" y="946"/>
                    <a:pt x="127975" y="299"/>
                  </a:cubicBezTo>
                  <a:cubicBezTo>
                    <a:pt x="127429" y="130"/>
                    <a:pt x="126883" y="52"/>
                    <a:pt x="126345" y="52"/>
                  </a:cubicBezTo>
                  <a:cubicBezTo>
                    <a:pt x="124723" y="52"/>
                    <a:pt x="123176" y="763"/>
                    <a:pt x="121948" y="1845"/>
                  </a:cubicBezTo>
                  <a:cubicBezTo>
                    <a:pt x="121666" y="2098"/>
                    <a:pt x="121399" y="2359"/>
                    <a:pt x="121122" y="2610"/>
                  </a:cubicBezTo>
                  <a:cubicBezTo>
                    <a:pt x="120944" y="2781"/>
                    <a:pt x="120758" y="2953"/>
                    <a:pt x="120573" y="3117"/>
                  </a:cubicBezTo>
                  <a:cubicBezTo>
                    <a:pt x="120387" y="3279"/>
                    <a:pt x="120195" y="3436"/>
                    <a:pt x="119986" y="3577"/>
                  </a:cubicBezTo>
                  <a:cubicBezTo>
                    <a:pt x="119890" y="3652"/>
                    <a:pt x="119784" y="3725"/>
                    <a:pt x="119674" y="3793"/>
                  </a:cubicBezTo>
                  <a:cubicBezTo>
                    <a:pt x="119599" y="3837"/>
                    <a:pt x="119526" y="3882"/>
                    <a:pt x="119451" y="3919"/>
                  </a:cubicBezTo>
                  <a:cubicBezTo>
                    <a:pt x="119369" y="3964"/>
                    <a:pt x="119294" y="4000"/>
                    <a:pt x="119214" y="4037"/>
                  </a:cubicBezTo>
                  <a:cubicBezTo>
                    <a:pt x="118975" y="4142"/>
                    <a:pt x="118723" y="4223"/>
                    <a:pt x="118470" y="4290"/>
                  </a:cubicBezTo>
                  <a:cubicBezTo>
                    <a:pt x="118299" y="4328"/>
                    <a:pt x="118127" y="4356"/>
                    <a:pt x="117956" y="4380"/>
                  </a:cubicBezTo>
                  <a:cubicBezTo>
                    <a:pt x="117778" y="4401"/>
                    <a:pt x="117608" y="4417"/>
                    <a:pt x="117430" y="4417"/>
                  </a:cubicBezTo>
                  <a:cubicBezTo>
                    <a:pt x="117385" y="4421"/>
                    <a:pt x="117341" y="4422"/>
                    <a:pt x="117297" y="4422"/>
                  </a:cubicBezTo>
                  <a:cubicBezTo>
                    <a:pt x="117253" y="4422"/>
                    <a:pt x="117211" y="4421"/>
                    <a:pt x="117170" y="4417"/>
                  </a:cubicBezTo>
                  <a:cubicBezTo>
                    <a:pt x="116991" y="4417"/>
                    <a:pt x="116813" y="4401"/>
                    <a:pt x="116642" y="4380"/>
                  </a:cubicBezTo>
                  <a:cubicBezTo>
                    <a:pt x="116292" y="4335"/>
                    <a:pt x="115950" y="4260"/>
                    <a:pt x="115616" y="4164"/>
                  </a:cubicBezTo>
                  <a:cubicBezTo>
                    <a:pt x="115445" y="4112"/>
                    <a:pt x="115274" y="4044"/>
                    <a:pt x="115111" y="3964"/>
                  </a:cubicBezTo>
                  <a:cubicBezTo>
                    <a:pt x="113980" y="3413"/>
                    <a:pt x="113126" y="2321"/>
                    <a:pt x="112190" y="1533"/>
                  </a:cubicBezTo>
                  <a:cubicBezTo>
                    <a:pt x="111476" y="932"/>
                    <a:pt x="110688" y="531"/>
                    <a:pt x="109834" y="308"/>
                  </a:cubicBezTo>
                  <a:cubicBezTo>
                    <a:pt x="109350" y="174"/>
                    <a:pt x="108845" y="106"/>
                    <a:pt x="108325" y="85"/>
                  </a:cubicBezTo>
                  <a:lnTo>
                    <a:pt x="108325" y="31"/>
                  </a:lnTo>
                  <a:lnTo>
                    <a:pt x="108266" y="31"/>
                  </a:lnTo>
                  <a:cubicBezTo>
                    <a:pt x="107559" y="54"/>
                    <a:pt x="106935" y="181"/>
                    <a:pt x="106363" y="388"/>
                  </a:cubicBezTo>
                  <a:cubicBezTo>
                    <a:pt x="105658" y="648"/>
                    <a:pt x="105034" y="1028"/>
                    <a:pt x="104431" y="1488"/>
                  </a:cubicBezTo>
                  <a:cubicBezTo>
                    <a:pt x="103933" y="1875"/>
                    <a:pt x="103443" y="2314"/>
                    <a:pt x="102945" y="2789"/>
                  </a:cubicBezTo>
                  <a:cubicBezTo>
                    <a:pt x="101993" y="3680"/>
                    <a:pt x="100842" y="4215"/>
                    <a:pt x="99653" y="4328"/>
                  </a:cubicBezTo>
                  <a:cubicBezTo>
                    <a:pt x="99549" y="4338"/>
                    <a:pt x="99442" y="4345"/>
                    <a:pt x="99333" y="4345"/>
                  </a:cubicBezTo>
                  <a:cubicBezTo>
                    <a:pt x="99293" y="4345"/>
                    <a:pt x="99254" y="4344"/>
                    <a:pt x="99214" y="4342"/>
                  </a:cubicBezTo>
                  <a:cubicBezTo>
                    <a:pt x="98174" y="4342"/>
                    <a:pt x="97125" y="4000"/>
                    <a:pt x="96196" y="3265"/>
                  </a:cubicBezTo>
                  <a:cubicBezTo>
                    <a:pt x="94600" y="1993"/>
                    <a:pt x="93440" y="388"/>
                    <a:pt x="91232" y="106"/>
                  </a:cubicBezTo>
                  <a:cubicBezTo>
                    <a:pt x="90920" y="65"/>
                    <a:pt x="90619" y="45"/>
                    <a:pt x="90326" y="45"/>
                  </a:cubicBezTo>
                  <a:cubicBezTo>
                    <a:pt x="88387" y="45"/>
                    <a:pt x="86846" y="916"/>
                    <a:pt x="85405" y="2291"/>
                  </a:cubicBezTo>
                  <a:cubicBezTo>
                    <a:pt x="84893" y="2781"/>
                    <a:pt x="84344" y="3220"/>
                    <a:pt x="83755" y="3570"/>
                  </a:cubicBezTo>
                  <a:cubicBezTo>
                    <a:pt x="83370" y="3800"/>
                    <a:pt x="82969" y="3992"/>
                    <a:pt x="82560" y="4126"/>
                  </a:cubicBezTo>
                  <a:cubicBezTo>
                    <a:pt x="82089" y="4282"/>
                    <a:pt x="81602" y="4370"/>
                    <a:pt x="81103" y="4370"/>
                  </a:cubicBezTo>
                  <a:cubicBezTo>
                    <a:pt x="80364" y="4370"/>
                    <a:pt x="79599" y="4179"/>
                    <a:pt x="78815" y="3741"/>
                  </a:cubicBezTo>
                  <a:cubicBezTo>
                    <a:pt x="77224" y="2849"/>
                    <a:pt x="76273" y="1340"/>
                    <a:pt x="74645" y="545"/>
                  </a:cubicBezTo>
                  <a:cubicBezTo>
                    <a:pt x="74414" y="425"/>
                    <a:pt x="74168" y="329"/>
                    <a:pt x="73910" y="247"/>
                  </a:cubicBezTo>
                  <a:cubicBezTo>
                    <a:pt x="73364" y="79"/>
                    <a:pt x="72818" y="1"/>
                    <a:pt x="72279" y="1"/>
                  </a:cubicBezTo>
                  <a:cubicBezTo>
                    <a:pt x="70654" y="1"/>
                    <a:pt x="69103" y="712"/>
                    <a:pt x="67874" y="1800"/>
                  </a:cubicBezTo>
                  <a:cubicBezTo>
                    <a:pt x="67123" y="2462"/>
                    <a:pt x="66470" y="3206"/>
                    <a:pt x="65607" y="3741"/>
                  </a:cubicBezTo>
                  <a:cubicBezTo>
                    <a:pt x="64902" y="4179"/>
                    <a:pt x="64075" y="4369"/>
                    <a:pt x="63245" y="4369"/>
                  </a:cubicBezTo>
                  <a:cubicBezTo>
                    <a:pt x="62668" y="4369"/>
                    <a:pt x="62089" y="4277"/>
                    <a:pt x="61549" y="4112"/>
                  </a:cubicBezTo>
                  <a:cubicBezTo>
                    <a:pt x="60145" y="3680"/>
                    <a:pt x="59195" y="2387"/>
                    <a:pt x="58125" y="1481"/>
                  </a:cubicBezTo>
                  <a:cubicBezTo>
                    <a:pt x="57001" y="538"/>
                    <a:pt x="55708" y="92"/>
                    <a:pt x="54245" y="40"/>
                  </a:cubicBezTo>
                  <a:cubicBezTo>
                    <a:pt x="54222" y="31"/>
                    <a:pt x="54192" y="31"/>
                    <a:pt x="54170" y="31"/>
                  </a:cubicBezTo>
                  <a:lnTo>
                    <a:pt x="54103" y="31"/>
                  </a:lnTo>
                  <a:cubicBezTo>
                    <a:pt x="51800" y="113"/>
                    <a:pt x="50380" y="1289"/>
                    <a:pt x="48782" y="2789"/>
                  </a:cubicBezTo>
                  <a:cubicBezTo>
                    <a:pt x="47718" y="3786"/>
                    <a:pt x="46389" y="4346"/>
                    <a:pt x="45054" y="4346"/>
                  </a:cubicBezTo>
                  <a:cubicBezTo>
                    <a:pt x="44012" y="4346"/>
                    <a:pt x="42967" y="4005"/>
                    <a:pt x="42042" y="3265"/>
                  </a:cubicBezTo>
                  <a:cubicBezTo>
                    <a:pt x="40436" y="1993"/>
                    <a:pt x="39277" y="388"/>
                    <a:pt x="37069" y="106"/>
                  </a:cubicBezTo>
                  <a:cubicBezTo>
                    <a:pt x="36757" y="65"/>
                    <a:pt x="36456" y="45"/>
                    <a:pt x="36163" y="45"/>
                  </a:cubicBezTo>
                  <a:cubicBezTo>
                    <a:pt x="34224" y="45"/>
                    <a:pt x="32683" y="916"/>
                    <a:pt x="31244" y="2291"/>
                  </a:cubicBezTo>
                  <a:cubicBezTo>
                    <a:pt x="29995" y="3484"/>
                    <a:pt x="28530" y="4369"/>
                    <a:pt x="26938" y="4369"/>
                  </a:cubicBezTo>
                  <a:cubicBezTo>
                    <a:pt x="26200" y="4369"/>
                    <a:pt x="25435" y="4179"/>
                    <a:pt x="24651" y="3741"/>
                  </a:cubicBezTo>
                  <a:cubicBezTo>
                    <a:pt x="22830" y="2723"/>
                    <a:pt x="21849" y="894"/>
                    <a:pt x="19747" y="247"/>
                  </a:cubicBezTo>
                  <a:cubicBezTo>
                    <a:pt x="19201" y="79"/>
                    <a:pt x="18655" y="1"/>
                    <a:pt x="181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26" name="Google Shape;526;p23"/>
            <p:cNvGrpSpPr/>
            <p:nvPr/>
          </p:nvGrpSpPr>
          <p:grpSpPr>
            <a:xfrm>
              <a:off x="8481088" y="246902"/>
              <a:ext cx="1110816" cy="1110816"/>
              <a:chOff x="-503525" y="921325"/>
              <a:chExt cx="1357800" cy="1357800"/>
            </a:xfrm>
          </p:grpSpPr>
          <p:cxnSp>
            <p:nvCxnSpPr>
              <p:cNvPr id="527" name="Google Shape;527;p23"/>
              <p:cNvCxnSpPr/>
              <p:nvPr/>
            </p:nvCxnSpPr>
            <p:spPr>
              <a:xfrm>
                <a:off x="175388" y="921325"/>
                <a:ext cx="0" cy="1357800"/>
              </a:xfrm>
              <a:prstGeom prst="straightConnector1">
                <a:avLst/>
              </a:prstGeom>
              <a:noFill/>
              <a:ln w="19050" cap="flat" cmpd="sng">
                <a:solidFill>
                  <a:schemeClr val="dk2"/>
                </a:solidFill>
                <a:prstDash val="solid"/>
                <a:round/>
                <a:headEnd type="none" w="med" len="med"/>
                <a:tailEnd type="none" w="med" len="med"/>
              </a:ln>
            </p:spPr>
          </p:cxnSp>
          <p:cxnSp>
            <p:nvCxnSpPr>
              <p:cNvPr id="528" name="Google Shape;528;p23"/>
              <p:cNvCxnSpPr/>
              <p:nvPr/>
            </p:nvCxnSpPr>
            <p:spPr>
              <a:xfrm>
                <a:off x="-304676" y="1120174"/>
                <a:ext cx="960000" cy="960000"/>
              </a:xfrm>
              <a:prstGeom prst="straightConnector1">
                <a:avLst/>
              </a:prstGeom>
              <a:noFill/>
              <a:ln w="19050" cap="flat" cmpd="sng">
                <a:solidFill>
                  <a:schemeClr val="dk2"/>
                </a:solidFill>
                <a:prstDash val="solid"/>
                <a:round/>
                <a:headEnd type="none" w="med" len="med"/>
                <a:tailEnd type="none" w="med" len="med"/>
              </a:ln>
            </p:spPr>
          </p:cxnSp>
          <p:cxnSp>
            <p:nvCxnSpPr>
              <p:cNvPr id="529" name="Google Shape;529;p23"/>
              <p:cNvCxnSpPr/>
              <p:nvPr/>
            </p:nvCxnSpPr>
            <p:spPr>
              <a:xfrm flipH="1">
                <a:off x="-304549" y="1120174"/>
                <a:ext cx="960000" cy="960000"/>
              </a:xfrm>
              <a:prstGeom prst="straightConnector1">
                <a:avLst/>
              </a:prstGeom>
              <a:noFill/>
              <a:ln w="19050" cap="flat" cmpd="sng">
                <a:solidFill>
                  <a:schemeClr val="dk2"/>
                </a:solidFill>
                <a:prstDash val="solid"/>
                <a:round/>
                <a:headEnd type="none" w="med" len="med"/>
                <a:tailEnd type="none" w="med" len="med"/>
              </a:ln>
            </p:spPr>
          </p:cxnSp>
          <p:cxnSp>
            <p:nvCxnSpPr>
              <p:cNvPr id="530" name="Google Shape;530;p23"/>
              <p:cNvCxnSpPr/>
              <p:nvPr/>
            </p:nvCxnSpPr>
            <p:spPr>
              <a:xfrm>
                <a:off x="-503525" y="1600238"/>
                <a:ext cx="1357800" cy="0"/>
              </a:xfrm>
              <a:prstGeom prst="straightConnector1">
                <a:avLst/>
              </a:prstGeom>
              <a:noFill/>
              <a:ln w="19050" cap="flat" cmpd="sng">
                <a:solidFill>
                  <a:schemeClr val="dk2"/>
                </a:solidFill>
                <a:prstDash val="solid"/>
                <a:round/>
                <a:headEnd type="none" w="med" len="med"/>
                <a:tailEnd type="none" w="med" len="med"/>
              </a:ln>
            </p:spPr>
          </p:cxn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531" name="Shape 531"/>
        <p:cNvGrpSpPr/>
        <p:nvPr/>
      </p:nvGrpSpPr>
      <p:grpSpPr>
        <a:xfrm>
          <a:off x="0" y="0"/>
          <a:ext cx="0" cy="0"/>
          <a:chOff x="0" y="0"/>
          <a:chExt cx="0" cy="0"/>
        </a:xfrm>
      </p:grpSpPr>
      <p:sp>
        <p:nvSpPr>
          <p:cNvPr id="532" name="Google Shape;532;p24"/>
          <p:cNvSpPr/>
          <p:nvPr/>
        </p:nvSpPr>
        <p:spPr>
          <a:xfrm>
            <a:off x="-3" y="-2344"/>
            <a:ext cx="170400" cy="5143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grpSp>
        <p:nvGrpSpPr>
          <p:cNvPr id="533" name="Google Shape;533;p24"/>
          <p:cNvGrpSpPr/>
          <p:nvPr/>
        </p:nvGrpSpPr>
        <p:grpSpPr>
          <a:xfrm flipH="1">
            <a:off x="6935410" y="71304"/>
            <a:ext cx="1729877" cy="5000946"/>
            <a:chOff x="713225" y="71304"/>
            <a:chExt cx="1729877" cy="5000946"/>
          </a:xfrm>
        </p:grpSpPr>
        <p:grpSp>
          <p:nvGrpSpPr>
            <p:cNvPr id="534" name="Google Shape;534;p24"/>
            <p:cNvGrpSpPr/>
            <p:nvPr/>
          </p:nvGrpSpPr>
          <p:grpSpPr>
            <a:xfrm>
              <a:off x="713225" y="4462150"/>
              <a:ext cx="893227" cy="610100"/>
              <a:chOff x="2969550" y="392000"/>
              <a:chExt cx="893227" cy="610100"/>
            </a:xfrm>
          </p:grpSpPr>
          <p:sp>
            <p:nvSpPr>
              <p:cNvPr id="535" name="Google Shape;535;p24"/>
              <p:cNvSpPr/>
              <p:nvPr/>
            </p:nvSpPr>
            <p:spPr>
              <a:xfrm rot="10800000" flipH="1">
                <a:off x="2969550"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536" name="Google Shape;536;p24"/>
              <p:cNvSpPr/>
              <p:nvPr/>
            </p:nvSpPr>
            <p:spPr>
              <a:xfrm rot="10800000" flipH="1">
                <a:off x="3248692"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537" name="Google Shape;537;p24"/>
              <p:cNvSpPr/>
              <p:nvPr/>
            </p:nvSpPr>
            <p:spPr>
              <a:xfrm rot="10800000" flipH="1">
                <a:off x="3527834"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538" name="Google Shape;538;p24"/>
              <p:cNvSpPr/>
              <p:nvPr/>
            </p:nvSpPr>
            <p:spPr>
              <a:xfrm rot="10800000" flipH="1">
                <a:off x="3806977"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539" name="Google Shape;539;p24"/>
              <p:cNvSpPr/>
              <p:nvPr/>
            </p:nvSpPr>
            <p:spPr>
              <a:xfrm rot="10800000" flipH="1">
                <a:off x="2969550"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540" name="Google Shape;540;p24"/>
              <p:cNvSpPr/>
              <p:nvPr/>
            </p:nvSpPr>
            <p:spPr>
              <a:xfrm rot="10800000" flipH="1">
                <a:off x="3248692"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541" name="Google Shape;541;p24"/>
              <p:cNvSpPr/>
              <p:nvPr/>
            </p:nvSpPr>
            <p:spPr>
              <a:xfrm rot="10800000" flipH="1">
                <a:off x="3527834"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542" name="Google Shape;542;p24"/>
              <p:cNvSpPr/>
              <p:nvPr/>
            </p:nvSpPr>
            <p:spPr>
              <a:xfrm rot="10800000" flipH="1">
                <a:off x="3806977"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543" name="Google Shape;543;p24"/>
              <p:cNvSpPr/>
              <p:nvPr/>
            </p:nvSpPr>
            <p:spPr>
              <a:xfrm rot="10800000" flipH="1">
                <a:off x="2969550"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544" name="Google Shape;544;p24"/>
              <p:cNvSpPr/>
              <p:nvPr/>
            </p:nvSpPr>
            <p:spPr>
              <a:xfrm rot="10800000" flipH="1">
                <a:off x="3248692"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545" name="Google Shape;545;p24"/>
              <p:cNvSpPr/>
              <p:nvPr/>
            </p:nvSpPr>
            <p:spPr>
              <a:xfrm rot="10800000" flipH="1">
                <a:off x="3527834"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546" name="Google Shape;546;p24"/>
              <p:cNvSpPr/>
              <p:nvPr/>
            </p:nvSpPr>
            <p:spPr>
              <a:xfrm rot="10800000" flipH="1">
                <a:off x="3806977"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grpSp>
        <p:grpSp>
          <p:nvGrpSpPr>
            <p:cNvPr id="547" name="Google Shape;547;p24"/>
            <p:cNvGrpSpPr/>
            <p:nvPr/>
          </p:nvGrpSpPr>
          <p:grpSpPr>
            <a:xfrm rot="5400000">
              <a:off x="1970581" y="-66275"/>
              <a:ext cx="334942" cy="610100"/>
              <a:chOff x="376650" y="567400"/>
              <a:chExt cx="334942" cy="610100"/>
            </a:xfrm>
          </p:grpSpPr>
          <p:sp>
            <p:nvSpPr>
              <p:cNvPr id="548" name="Google Shape;548;p24"/>
              <p:cNvSpPr/>
              <p:nvPr/>
            </p:nvSpPr>
            <p:spPr>
              <a:xfrm rot="10800000" flipH="1">
                <a:off x="376650" y="567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549" name="Google Shape;549;p24"/>
              <p:cNvSpPr/>
              <p:nvPr/>
            </p:nvSpPr>
            <p:spPr>
              <a:xfrm rot="10800000" flipH="1">
                <a:off x="655792" y="567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550" name="Google Shape;550;p24"/>
              <p:cNvSpPr/>
              <p:nvPr/>
            </p:nvSpPr>
            <p:spPr>
              <a:xfrm rot="10800000" flipH="1">
                <a:off x="376650" y="8354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551" name="Google Shape;551;p24"/>
              <p:cNvSpPr/>
              <p:nvPr/>
            </p:nvSpPr>
            <p:spPr>
              <a:xfrm rot="10800000" flipH="1">
                <a:off x="655792" y="8354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552" name="Google Shape;552;p24"/>
              <p:cNvSpPr/>
              <p:nvPr/>
            </p:nvSpPr>
            <p:spPr>
              <a:xfrm rot="10800000" flipH="1">
                <a:off x="376650" y="1121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553" name="Google Shape;553;p24"/>
              <p:cNvSpPr/>
              <p:nvPr/>
            </p:nvSpPr>
            <p:spPr>
              <a:xfrm rot="10800000" flipH="1">
                <a:off x="655792" y="1121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grpSp>
      </p:grpSp>
      <p:grpSp>
        <p:nvGrpSpPr>
          <p:cNvPr id="554" name="Google Shape;554;p24"/>
          <p:cNvGrpSpPr/>
          <p:nvPr/>
        </p:nvGrpSpPr>
        <p:grpSpPr>
          <a:xfrm>
            <a:off x="-1648975" y="-445523"/>
            <a:ext cx="4231485" cy="5259010"/>
            <a:chOff x="-1648975" y="-445523"/>
            <a:chExt cx="4231485" cy="5259010"/>
          </a:xfrm>
        </p:grpSpPr>
        <p:sp>
          <p:nvSpPr>
            <p:cNvPr id="555" name="Google Shape;555;p24"/>
            <p:cNvSpPr/>
            <p:nvPr/>
          </p:nvSpPr>
          <p:spPr>
            <a:xfrm rot="10800000">
              <a:off x="-1648975" y="4720914"/>
              <a:ext cx="4231485" cy="92573"/>
            </a:xfrm>
            <a:custGeom>
              <a:avLst/>
              <a:gdLst/>
              <a:ahLst/>
              <a:cxnLst/>
              <a:rect l="l" t="t" r="r" b="b"/>
              <a:pathLst>
                <a:path w="216555" h="5625" extrusionOk="0">
                  <a:moveTo>
                    <a:pt x="18117" y="1"/>
                  </a:moveTo>
                  <a:cubicBezTo>
                    <a:pt x="16492" y="1"/>
                    <a:pt x="14940" y="712"/>
                    <a:pt x="13713" y="1800"/>
                  </a:cubicBezTo>
                  <a:cubicBezTo>
                    <a:pt x="13429" y="2047"/>
                    <a:pt x="13161" y="2305"/>
                    <a:pt x="12894" y="2558"/>
                  </a:cubicBezTo>
                  <a:cubicBezTo>
                    <a:pt x="12708" y="2730"/>
                    <a:pt x="12530" y="2901"/>
                    <a:pt x="12344" y="3063"/>
                  </a:cubicBezTo>
                  <a:cubicBezTo>
                    <a:pt x="12152" y="3227"/>
                    <a:pt x="11957" y="3384"/>
                    <a:pt x="11758" y="3532"/>
                  </a:cubicBezTo>
                  <a:cubicBezTo>
                    <a:pt x="11652" y="3598"/>
                    <a:pt x="11549" y="3673"/>
                    <a:pt x="11446" y="3741"/>
                  </a:cubicBezTo>
                  <a:cubicBezTo>
                    <a:pt x="11371" y="3786"/>
                    <a:pt x="11296" y="3830"/>
                    <a:pt x="11215" y="3875"/>
                  </a:cubicBezTo>
                  <a:cubicBezTo>
                    <a:pt x="11141" y="3910"/>
                    <a:pt x="11058" y="3948"/>
                    <a:pt x="10984" y="3985"/>
                  </a:cubicBezTo>
                  <a:cubicBezTo>
                    <a:pt x="10739" y="4089"/>
                    <a:pt x="10493" y="4178"/>
                    <a:pt x="10242" y="4239"/>
                  </a:cubicBezTo>
                  <a:cubicBezTo>
                    <a:pt x="10070" y="4276"/>
                    <a:pt x="9899" y="4305"/>
                    <a:pt x="9721" y="4328"/>
                  </a:cubicBezTo>
                  <a:cubicBezTo>
                    <a:pt x="9550" y="4349"/>
                    <a:pt x="9371" y="4365"/>
                    <a:pt x="9200" y="4365"/>
                  </a:cubicBezTo>
                  <a:cubicBezTo>
                    <a:pt x="9155" y="4369"/>
                    <a:pt x="9111" y="4371"/>
                    <a:pt x="9066" y="4371"/>
                  </a:cubicBezTo>
                  <a:cubicBezTo>
                    <a:pt x="9022" y="4371"/>
                    <a:pt x="8977" y="4369"/>
                    <a:pt x="8932" y="4365"/>
                  </a:cubicBezTo>
                  <a:cubicBezTo>
                    <a:pt x="8763" y="4365"/>
                    <a:pt x="8585" y="4349"/>
                    <a:pt x="8413" y="4328"/>
                  </a:cubicBezTo>
                  <a:cubicBezTo>
                    <a:pt x="8064" y="4283"/>
                    <a:pt x="7714" y="4215"/>
                    <a:pt x="7388" y="4112"/>
                  </a:cubicBezTo>
                  <a:cubicBezTo>
                    <a:pt x="7217" y="4060"/>
                    <a:pt x="7045" y="3992"/>
                    <a:pt x="6881" y="3910"/>
                  </a:cubicBezTo>
                  <a:cubicBezTo>
                    <a:pt x="5745" y="3361"/>
                    <a:pt x="4898" y="2270"/>
                    <a:pt x="3961" y="1481"/>
                  </a:cubicBezTo>
                  <a:cubicBezTo>
                    <a:pt x="3248" y="878"/>
                    <a:pt x="2460" y="477"/>
                    <a:pt x="1605" y="254"/>
                  </a:cubicBezTo>
                  <a:cubicBezTo>
                    <a:pt x="1122" y="120"/>
                    <a:pt x="610" y="54"/>
                    <a:pt x="82" y="40"/>
                  </a:cubicBezTo>
                  <a:cubicBezTo>
                    <a:pt x="59" y="31"/>
                    <a:pt x="30" y="31"/>
                    <a:pt x="7" y="31"/>
                  </a:cubicBezTo>
                  <a:lnTo>
                    <a:pt x="0" y="31"/>
                  </a:lnTo>
                  <a:lnTo>
                    <a:pt x="0" y="1235"/>
                  </a:lnTo>
                  <a:cubicBezTo>
                    <a:pt x="2542" y="1303"/>
                    <a:pt x="3708" y="3138"/>
                    <a:pt x="5560" y="4513"/>
                  </a:cubicBezTo>
                  <a:cubicBezTo>
                    <a:pt x="5893" y="4758"/>
                    <a:pt x="6257" y="4959"/>
                    <a:pt x="6637" y="5123"/>
                  </a:cubicBezTo>
                  <a:cubicBezTo>
                    <a:pt x="7015" y="5278"/>
                    <a:pt x="7416" y="5398"/>
                    <a:pt x="7818" y="5471"/>
                  </a:cubicBezTo>
                  <a:cubicBezTo>
                    <a:pt x="7951" y="5494"/>
                    <a:pt x="8094" y="5516"/>
                    <a:pt x="8228" y="5532"/>
                  </a:cubicBezTo>
                  <a:cubicBezTo>
                    <a:pt x="8459" y="5556"/>
                    <a:pt x="8689" y="5571"/>
                    <a:pt x="8925" y="5571"/>
                  </a:cubicBezTo>
                  <a:cubicBezTo>
                    <a:pt x="8969" y="5571"/>
                    <a:pt x="9014" y="5570"/>
                    <a:pt x="9059" y="5569"/>
                  </a:cubicBezTo>
                  <a:cubicBezTo>
                    <a:pt x="10026" y="5553"/>
                    <a:pt x="10992" y="5323"/>
                    <a:pt x="11847" y="4900"/>
                  </a:cubicBezTo>
                  <a:cubicBezTo>
                    <a:pt x="13771" y="3948"/>
                    <a:pt x="14760" y="1882"/>
                    <a:pt x="16959" y="1340"/>
                  </a:cubicBezTo>
                  <a:cubicBezTo>
                    <a:pt x="17350" y="1245"/>
                    <a:pt x="17717" y="1202"/>
                    <a:pt x="18065" y="1202"/>
                  </a:cubicBezTo>
                  <a:cubicBezTo>
                    <a:pt x="18556" y="1202"/>
                    <a:pt x="19008" y="1288"/>
                    <a:pt x="19434" y="1437"/>
                  </a:cubicBezTo>
                  <a:cubicBezTo>
                    <a:pt x="19561" y="1488"/>
                    <a:pt x="19695" y="1540"/>
                    <a:pt x="19821" y="1601"/>
                  </a:cubicBezTo>
                  <a:cubicBezTo>
                    <a:pt x="20073" y="1718"/>
                    <a:pt x="20319" y="1852"/>
                    <a:pt x="20556" y="2009"/>
                  </a:cubicBezTo>
                  <a:cubicBezTo>
                    <a:pt x="20676" y="2091"/>
                    <a:pt x="20793" y="2164"/>
                    <a:pt x="20906" y="2253"/>
                  </a:cubicBezTo>
                  <a:cubicBezTo>
                    <a:pt x="20965" y="2298"/>
                    <a:pt x="21025" y="2336"/>
                    <a:pt x="21077" y="2380"/>
                  </a:cubicBezTo>
                  <a:cubicBezTo>
                    <a:pt x="21767" y="2908"/>
                    <a:pt x="22422" y="3539"/>
                    <a:pt x="23105" y="4119"/>
                  </a:cubicBezTo>
                  <a:cubicBezTo>
                    <a:pt x="23640" y="4565"/>
                    <a:pt x="24236" y="4915"/>
                    <a:pt x="24874" y="5159"/>
                  </a:cubicBezTo>
                  <a:cubicBezTo>
                    <a:pt x="25253" y="5302"/>
                    <a:pt x="25647" y="5412"/>
                    <a:pt x="26048" y="5480"/>
                  </a:cubicBezTo>
                  <a:cubicBezTo>
                    <a:pt x="26316" y="5525"/>
                    <a:pt x="26583" y="5553"/>
                    <a:pt x="26858" y="5569"/>
                  </a:cubicBezTo>
                  <a:lnTo>
                    <a:pt x="27268" y="5569"/>
                  </a:lnTo>
                  <a:cubicBezTo>
                    <a:pt x="27676" y="5560"/>
                    <a:pt x="28085" y="5509"/>
                    <a:pt x="28486" y="5419"/>
                  </a:cubicBezTo>
                  <a:cubicBezTo>
                    <a:pt x="28754" y="5361"/>
                    <a:pt x="29028" y="5278"/>
                    <a:pt x="29289" y="5182"/>
                  </a:cubicBezTo>
                  <a:cubicBezTo>
                    <a:pt x="31244" y="4462"/>
                    <a:pt x="32307" y="2537"/>
                    <a:pt x="34135" y="1622"/>
                  </a:cubicBezTo>
                  <a:cubicBezTo>
                    <a:pt x="34372" y="1503"/>
                    <a:pt x="34609" y="1413"/>
                    <a:pt x="34839" y="1340"/>
                  </a:cubicBezTo>
                  <a:cubicBezTo>
                    <a:pt x="34996" y="1296"/>
                    <a:pt x="35152" y="1258"/>
                    <a:pt x="35309" y="1228"/>
                  </a:cubicBezTo>
                  <a:cubicBezTo>
                    <a:pt x="35531" y="1191"/>
                    <a:pt x="35750" y="1173"/>
                    <a:pt x="35965" y="1173"/>
                  </a:cubicBezTo>
                  <a:cubicBezTo>
                    <a:pt x="36267" y="1173"/>
                    <a:pt x="36563" y="1208"/>
                    <a:pt x="36855" y="1273"/>
                  </a:cubicBezTo>
                  <a:cubicBezTo>
                    <a:pt x="37345" y="1378"/>
                    <a:pt x="37827" y="1577"/>
                    <a:pt x="38282" y="1831"/>
                  </a:cubicBezTo>
                  <a:cubicBezTo>
                    <a:pt x="38348" y="1868"/>
                    <a:pt x="38416" y="1904"/>
                    <a:pt x="38474" y="1941"/>
                  </a:cubicBezTo>
                  <a:cubicBezTo>
                    <a:pt x="38608" y="2023"/>
                    <a:pt x="38735" y="2105"/>
                    <a:pt x="38862" y="2187"/>
                  </a:cubicBezTo>
                  <a:cubicBezTo>
                    <a:pt x="38920" y="2232"/>
                    <a:pt x="38986" y="2277"/>
                    <a:pt x="39047" y="2321"/>
                  </a:cubicBezTo>
                  <a:cubicBezTo>
                    <a:pt x="39604" y="2715"/>
                    <a:pt x="40131" y="3176"/>
                    <a:pt x="40622" y="3643"/>
                  </a:cubicBezTo>
                  <a:cubicBezTo>
                    <a:pt x="40831" y="3837"/>
                    <a:pt x="41046" y="4016"/>
                    <a:pt x="41261" y="4187"/>
                  </a:cubicBezTo>
                  <a:cubicBezTo>
                    <a:pt x="41476" y="4349"/>
                    <a:pt x="41699" y="4499"/>
                    <a:pt x="41929" y="4640"/>
                  </a:cubicBezTo>
                  <a:cubicBezTo>
                    <a:pt x="42161" y="4774"/>
                    <a:pt x="42391" y="4900"/>
                    <a:pt x="42629" y="5004"/>
                  </a:cubicBezTo>
                  <a:cubicBezTo>
                    <a:pt x="42985" y="5168"/>
                    <a:pt x="43349" y="5286"/>
                    <a:pt x="43729" y="5382"/>
                  </a:cubicBezTo>
                  <a:cubicBezTo>
                    <a:pt x="43981" y="5443"/>
                    <a:pt x="44241" y="5487"/>
                    <a:pt x="44501" y="5516"/>
                  </a:cubicBezTo>
                  <a:cubicBezTo>
                    <a:pt x="44725" y="5539"/>
                    <a:pt x="44953" y="5551"/>
                    <a:pt x="45184" y="5551"/>
                  </a:cubicBezTo>
                  <a:cubicBezTo>
                    <a:pt x="45628" y="5551"/>
                    <a:pt x="46086" y="5507"/>
                    <a:pt x="46560" y="5419"/>
                  </a:cubicBezTo>
                  <a:cubicBezTo>
                    <a:pt x="47935" y="5168"/>
                    <a:pt x="49028" y="4239"/>
                    <a:pt x="50000" y="3309"/>
                  </a:cubicBezTo>
                  <a:cubicBezTo>
                    <a:pt x="51235" y="2136"/>
                    <a:pt x="52364" y="1280"/>
                    <a:pt x="54163" y="1235"/>
                  </a:cubicBezTo>
                  <a:cubicBezTo>
                    <a:pt x="56705" y="1303"/>
                    <a:pt x="57871" y="3138"/>
                    <a:pt x="59721" y="4513"/>
                  </a:cubicBezTo>
                  <a:cubicBezTo>
                    <a:pt x="60697" y="5233"/>
                    <a:pt x="61906" y="5572"/>
                    <a:pt x="63119" y="5572"/>
                  </a:cubicBezTo>
                  <a:cubicBezTo>
                    <a:pt x="64122" y="5572"/>
                    <a:pt x="65128" y="5340"/>
                    <a:pt x="66008" y="4900"/>
                  </a:cubicBezTo>
                  <a:cubicBezTo>
                    <a:pt x="67935" y="3948"/>
                    <a:pt x="68923" y="1882"/>
                    <a:pt x="71122" y="1340"/>
                  </a:cubicBezTo>
                  <a:cubicBezTo>
                    <a:pt x="71204" y="1317"/>
                    <a:pt x="71293" y="1303"/>
                    <a:pt x="71375" y="1289"/>
                  </a:cubicBezTo>
                  <a:cubicBezTo>
                    <a:pt x="71677" y="1230"/>
                    <a:pt x="71963" y="1203"/>
                    <a:pt x="72237" y="1203"/>
                  </a:cubicBezTo>
                  <a:cubicBezTo>
                    <a:pt x="72800" y="1203"/>
                    <a:pt x="73310" y="1318"/>
                    <a:pt x="73790" y="1519"/>
                  </a:cubicBezTo>
                  <a:cubicBezTo>
                    <a:pt x="73983" y="1592"/>
                    <a:pt x="74168" y="1690"/>
                    <a:pt x="74356" y="1793"/>
                  </a:cubicBezTo>
                  <a:cubicBezTo>
                    <a:pt x="75395" y="2373"/>
                    <a:pt x="76294" y="3302"/>
                    <a:pt x="77268" y="4119"/>
                  </a:cubicBezTo>
                  <a:cubicBezTo>
                    <a:pt x="78403" y="5072"/>
                    <a:pt x="79827" y="5572"/>
                    <a:pt x="81274" y="5572"/>
                  </a:cubicBezTo>
                  <a:cubicBezTo>
                    <a:pt x="82005" y="5572"/>
                    <a:pt x="82743" y="5444"/>
                    <a:pt x="83452" y="5182"/>
                  </a:cubicBezTo>
                  <a:cubicBezTo>
                    <a:pt x="84306" y="4863"/>
                    <a:pt x="84989" y="4321"/>
                    <a:pt x="85644" y="3725"/>
                  </a:cubicBezTo>
                  <a:cubicBezTo>
                    <a:pt x="86015" y="3391"/>
                    <a:pt x="86379" y="3042"/>
                    <a:pt x="86752" y="2707"/>
                  </a:cubicBezTo>
                  <a:cubicBezTo>
                    <a:pt x="87226" y="2291"/>
                    <a:pt x="87724" y="1913"/>
                    <a:pt x="88296" y="1622"/>
                  </a:cubicBezTo>
                  <a:cubicBezTo>
                    <a:pt x="88935" y="1306"/>
                    <a:pt x="89550" y="1170"/>
                    <a:pt x="90140" y="1170"/>
                  </a:cubicBezTo>
                  <a:cubicBezTo>
                    <a:pt x="91919" y="1170"/>
                    <a:pt x="93474" y="2404"/>
                    <a:pt x="94785" y="3643"/>
                  </a:cubicBezTo>
                  <a:cubicBezTo>
                    <a:pt x="96111" y="4886"/>
                    <a:pt x="97635" y="5550"/>
                    <a:pt x="99362" y="5550"/>
                  </a:cubicBezTo>
                  <a:cubicBezTo>
                    <a:pt x="99803" y="5550"/>
                    <a:pt x="100256" y="5507"/>
                    <a:pt x="100723" y="5419"/>
                  </a:cubicBezTo>
                  <a:cubicBezTo>
                    <a:pt x="102098" y="5168"/>
                    <a:pt x="103190" y="4239"/>
                    <a:pt x="104163" y="3309"/>
                  </a:cubicBezTo>
                  <a:cubicBezTo>
                    <a:pt x="105374" y="2157"/>
                    <a:pt x="106489" y="1317"/>
                    <a:pt x="108228" y="1244"/>
                  </a:cubicBezTo>
                  <a:lnTo>
                    <a:pt x="108228" y="1289"/>
                  </a:lnTo>
                  <a:cubicBezTo>
                    <a:pt x="110777" y="1355"/>
                    <a:pt x="111945" y="3190"/>
                    <a:pt x="113795" y="4558"/>
                  </a:cubicBezTo>
                  <a:cubicBezTo>
                    <a:pt x="114130" y="4811"/>
                    <a:pt x="114487" y="5011"/>
                    <a:pt x="114865" y="5168"/>
                  </a:cubicBezTo>
                  <a:cubicBezTo>
                    <a:pt x="115245" y="5330"/>
                    <a:pt x="115646" y="5450"/>
                    <a:pt x="116055" y="5525"/>
                  </a:cubicBezTo>
                  <a:cubicBezTo>
                    <a:pt x="116189" y="5546"/>
                    <a:pt x="116322" y="5569"/>
                    <a:pt x="116463" y="5583"/>
                  </a:cubicBezTo>
                  <a:cubicBezTo>
                    <a:pt x="116685" y="5609"/>
                    <a:pt x="116917" y="5623"/>
                    <a:pt x="117146" y="5623"/>
                  </a:cubicBezTo>
                  <a:cubicBezTo>
                    <a:pt x="117194" y="5623"/>
                    <a:pt x="117240" y="5622"/>
                    <a:pt x="117287" y="5621"/>
                  </a:cubicBezTo>
                  <a:cubicBezTo>
                    <a:pt x="118254" y="5605"/>
                    <a:pt x="119228" y="5375"/>
                    <a:pt x="120075" y="4952"/>
                  </a:cubicBezTo>
                  <a:cubicBezTo>
                    <a:pt x="122007" y="3992"/>
                    <a:pt x="122995" y="1934"/>
                    <a:pt x="125189" y="1392"/>
                  </a:cubicBezTo>
                  <a:cubicBezTo>
                    <a:pt x="125584" y="1296"/>
                    <a:pt x="125954" y="1251"/>
                    <a:pt x="126304" y="1251"/>
                  </a:cubicBezTo>
                  <a:cubicBezTo>
                    <a:pt x="126791" y="1251"/>
                    <a:pt x="127240" y="1337"/>
                    <a:pt x="127663" y="1488"/>
                  </a:cubicBezTo>
                  <a:cubicBezTo>
                    <a:pt x="127796" y="1540"/>
                    <a:pt x="127923" y="1592"/>
                    <a:pt x="128050" y="1652"/>
                  </a:cubicBezTo>
                  <a:cubicBezTo>
                    <a:pt x="128301" y="1763"/>
                    <a:pt x="128547" y="1904"/>
                    <a:pt x="128784" y="2061"/>
                  </a:cubicBezTo>
                  <a:cubicBezTo>
                    <a:pt x="128904" y="2136"/>
                    <a:pt x="129023" y="2216"/>
                    <a:pt x="129134" y="2305"/>
                  </a:cubicBezTo>
                  <a:cubicBezTo>
                    <a:pt x="129193" y="2343"/>
                    <a:pt x="129254" y="2387"/>
                    <a:pt x="129312" y="2432"/>
                  </a:cubicBezTo>
                  <a:cubicBezTo>
                    <a:pt x="130004" y="2960"/>
                    <a:pt x="130650" y="3591"/>
                    <a:pt x="131342" y="4171"/>
                  </a:cubicBezTo>
                  <a:cubicBezTo>
                    <a:pt x="131868" y="4617"/>
                    <a:pt x="132471" y="4966"/>
                    <a:pt x="133103" y="5212"/>
                  </a:cubicBezTo>
                  <a:cubicBezTo>
                    <a:pt x="133483" y="5353"/>
                    <a:pt x="133875" y="5464"/>
                    <a:pt x="134276" y="5532"/>
                  </a:cubicBezTo>
                  <a:cubicBezTo>
                    <a:pt x="134544" y="5576"/>
                    <a:pt x="134811" y="5605"/>
                    <a:pt x="135088" y="5614"/>
                  </a:cubicBezTo>
                  <a:cubicBezTo>
                    <a:pt x="135222" y="5621"/>
                    <a:pt x="135362" y="5621"/>
                    <a:pt x="135496" y="5621"/>
                  </a:cubicBezTo>
                  <a:cubicBezTo>
                    <a:pt x="135905" y="5614"/>
                    <a:pt x="136313" y="5560"/>
                    <a:pt x="136722" y="5471"/>
                  </a:cubicBezTo>
                  <a:cubicBezTo>
                    <a:pt x="136989" y="5405"/>
                    <a:pt x="137257" y="5330"/>
                    <a:pt x="137517" y="5234"/>
                  </a:cubicBezTo>
                  <a:cubicBezTo>
                    <a:pt x="139479" y="4506"/>
                    <a:pt x="140535" y="2582"/>
                    <a:pt x="142363" y="1674"/>
                  </a:cubicBezTo>
                  <a:cubicBezTo>
                    <a:pt x="142600" y="1556"/>
                    <a:pt x="142838" y="1467"/>
                    <a:pt x="143077" y="1392"/>
                  </a:cubicBezTo>
                  <a:cubicBezTo>
                    <a:pt x="143232" y="1347"/>
                    <a:pt x="143382" y="1310"/>
                    <a:pt x="143537" y="1280"/>
                  </a:cubicBezTo>
                  <a:cubicBezTo>
                    <a:pt x="143760" y="1239"/>
                    <a:pt x="143979" y="1221"/>
                    <a:pt x="144195" y="1221"/>
                  </a:cubicBezTo>
                  <a:cubicBezTo>
                    <a:pt x="144498" y="1221"/>
                    <a:pt x="144793" y="1257"/>
                    <a:pt x="145083" y="1317"/>
                  </a:cubicBezTo>
                  <a:cubicBezTo>
                    <a:pt x="145581" y="1429"/>
                    <a:pt x="146057" y="1629"/>
                    <a:pt x="146510" y="1882"/>
                  </a:cubicBezTo>
                  <a:cubicBezTo>
                    <a:pt x="146576" y="1920"/>
                    <a:pt x="146644" y="1957"/>
                    <a:pt x="146710" y="1993"/>
                  </a:cubicBezTo>
                  <a:cubicBezTo>
                    <a:pt x="146836" y="2075"/>
                    <a:pt x="146963" y="2157"/>
                    <a:pt x="147090" y="2239"/>
                  </a:cubicBezTo>
                  <a:cubicBezTo>
                    <a:pt x="147156" y="2284"/>
                    <a:pt x="147216" y="2328"/>
                    <a:pt x="147275" y="2366"/>
                  </a:cubicBezTo>
                  <a:cubicBezTo>
                    <a:pt x="147841" y="2767"/>
                    <a:pt x="148360" y="3227"/>
                    <a:pt x="148857" y="3696"/>
                  </a:cubicBezTo>
                  <a:cubicBezTo>
                    <a:pt x="149059" y="3889"/>
                    <a:pt x="149275" y="4067"/>
                    <a:pt x="149491" y="4231"/>
                  </a:cubicBezTo>
                  <a:cubicBezTo>
                    <a:pt x="149713" y="4401"/>
                    <a:pt x="149936" y="4551"/>
                    <a:pt x="150159" y="4692"/>
                  </a:cubicBezTo>
                  <a:cubicBezTo>
                    <a:pt x="150389" y="4825"/>
                    <a:pt x="150620" y="4945"/>
                    <a:pt x="150857" y="5056"/>
                  </a:cubicBezTo>
                  <a:cubicBezTo>
                    <a:pt x="151213" y="5212"/>
                    <a:pt x="151586" y="5337"/>
                    <a:pt x="151957" y="5427"/>
                  </a:cubicBezTo>
                  <a:cubicBezTo>
                    <a:pt x="152211" y="5494"/>
                    <a:pt x="152469" y="5539"/>
                    <a:pt x="152730" y="5560"/>
                  </a:cubicBezTo>
                  <a:cubicBezTo>
                    <a:pt x="152963" y="5587"/>
                    <a:pt x="153201" y="5600"/>
                    <a:pt x="153444" y="5600"/>
                  </a:cubicBezTo>
                  <a:cubicBezTo>
                    <a:pt x="153880" y="5600"/>
                    <a:pt x="154329" y="5557"/>
                    <a:pt x="154788" y="5471"/>
                  </a:cubicBezTo>
                  <a:cubicBezTo>
                    <a:pt x="156163" y="5212"/>
                    <a:pt x="157264" y="4290"/>
                    <a:pt x="158230" y="3361"/>
                  </a:cubicBezTo>
                  <a:cubicBezTo>
                    <a:pt x="159463" y="2187"/>
                    <a:pt x="160601" y="1333"/>
                    <a:pt x="162391" y="1289"/>
                  </a:cubicBezTo>
                  <a:cubicBezTo>
                    <a:pt x="164940" y="1355"/>
                    <a:pt x="166100" y="3190"/>
                    <a:pt x="167958" y="4558"/>
                  </a:cubicBezTo>
                  <a:cubicBezTo>
                    <a:pt x="168936" y="5283"/>
                    <a:pt x="170143" y="5624"/>
                    <a:pt x="171355" y="5624"/>
                  </a:cubicBezTo>
                  <a:cubicBezTo>
                    <a:pt x="172355" y="5624"/>
                    <a:pt x="173358" y="5392"/>
                    <a:pt x="174238" y="4952"/>
                  </a:cubicBezTo>
                  <a:cubicBezTo>
                    <a:pt x="176170" y="3992"/>
                    <a:pt x="177158" y="1934"/>
                    <a:pt x="179350" y="1392"/>
                  </a:cubicBezTo>
                  <a:cubicBezTo>
                    <a:pt x="179432" y="1369"/>
                    <a:pt x="179521" y="1355"/>
                    <a:pt x="179603" y="1333"/>
                  </a:cubicBezTo>
                  <a:cubicBezTo>
                    <a:pt x="179901" y="1276"/>
                    <a:pt x="180185" y="1249"/>
                    <a:pt x="180456" y="1249"/>
                  </a:cubicBezTo>
                  <a:cubicBezTo>
                    <a:pt x="181025" y="1249"/>
                    <a:pt x="181540" y="1366"/>
                    <a:pt x="182018" y="1563"/>
                  </a:cubicBezTo>
                  <a:cubicBezTo>
                    <a:pt x="182211" y="1645"/>
                    <a:pt x="182405" y="1742"/>
                    <a:pt x="182584" y="1838"/>
                  </a:cubicBezTo>
                  <a:cubicBezTo>
                    <a:pt x="183624" y="2425"/>
                    <a:pt x="184523" y="3347"/>
                    <a:pt x="185504" y="4171"/>
                  </a:cubicBezTo>
                  <a:cubicBezTo>
                    <a:pt x="186634" y="5123"/>
                    <a:pt x="188056" y="5620"/>
                    <a:pt x="189502" y="5620"/>
                  </a:cubicBezTo>
                  <a:cubicBezTo>
                    <a:pt x="190234" y="5620"/>
                    <a:pt x="190971" y="5493"/>
                    <a:pt x="191680" y="5234"/>
                  </a:cubicBezTo>
                  <a:cubicBezTo>
                    <a:pt x="192535" y="4915"/>
                    <a:pt x="193218" y="4372"/>
                    <a:pt x="193872" y="3777"/>
                  </a:cubicBezTo>
                  <a:cubicBezTo>
                    <a:pt x="194243" y="3443"/>
                    <a:pt x="194607" y="3086"/>
                    <a:pt x="194987" y="2760"/>
                  </a:cubicBezTo>
                  <a:cubicBezTo>
                    <a:pt x="195454" y="2343"/>
                    <a:pt x="195954" y="1957"/>
                    <a:pt x="196525" y="1674"/>
                  </a:cubicBezTo>
                  <a:cubicBezTo>
                    <a:pt x="197163" y="1358"/>
                    <a:pt x="197777" y="1222"/>
                    <a:pt x="198367" y="1222"/>
                  </a:cubicBezTo>
                  <a:cubicBezTo>
                    <a:pt x="200147" y="1222"/>
                    <a:pt x="201702" y="2457"/>
                    <a:pt x="203013" y="3696"/>
                  </a:cubicBezTo>
                  <a:cubicBezTo>
                    <a:pt x="204341" y="4934"/>
                    <a:pt x="205873" y="5601"/>
                    <a:pt x="207600" y="5601"/>
                  </a:cubicBezTo>
                  <a:cubicBezTo>
                    <a:pt x="208038" y="5601"/>
                    <a:pt x="208488" y="5558"/>
                    <a:pt x="208951" y="5471"/>
                  </a:cubicBezTo>
                  <a:cubicBezTo>
                    <a:pt x="210326" y="5212"/>
                    <a:pt x="211427" y="4290"/>
                    <a:pt x="212392" y="3361"/>
                  </a:cubicBezTo>
                  <a:cubicBezTo>
                    <a:pt x="213626" y="2187"/>
                    <a:pt x="214762" y="1333"/>
                    <a:pt x="216555" y="1289"/>
                  </a:cubicBezTo>
                  <a:lnTo>
                    <a:pt x="216555" y="85"/>
                  </a:lnTo>
                  <a:lnTo>
                    <a:pt x="216494" y="85"/>
                  </a:lnTo>
                  <a:cubicBezTo>
                    <a:pt x="215788" y="106"/>
                    <a:pt x="215163" y="233"/>
                    <a:pt x="214600" y="441"/>
                  </a:cubicBezTo>
                  <a:cubicBezTo>
                    <a:pt x="213893" y="700"/>
                    <a:pt x="213269" y="1080"/>
                    <a:pt x="212666" y="1540"/>
                  </a:cubicBezTo>
                  <a:cubicBezTo>
                    <a:pt x="212162" y="1927"/>
                    <a:pt x="211678" y="2366"/>
                    <a:pt x="211173" y="2840"/>
                  </a:cubicBezTo>
                  <a:cubicBezTo>
                    <a:pt x="210230" y="3732"/>
                    <a:pt x="209071" y="4267"/>
                    <a:pt x="207888" y="4380"/>
                  </a:cubicBezTo>
                  <a:cubicBezTo>
                    <a:pt x="207740" y="4387"/>
                    <a:pt x="207592" y="4394"/>
                    <a:pt x="207442" y="4394"/>
                  </a:cubicBezTo>
                  <a:cubicBezTo>
                    <a:pt x="206402" y="4394"/>
                    <a:pt x="205353" y="4053"/>
                    <a:pt x="204433" y="3317"/>
                  </a:cubicBezTo>
                  <a:cubicBezTo>
                    <a:pt x="202828" y="2047"/>
                    <a:pt x="201668" y="441"/>
                    <a:pt x="199468" y="151"/>
                  </a:cubicBezTo>
                  <a:cubicBezTo>
                    <a:pt x="199160" y="111"/>
                    <a:pt x="198863" y="92"/>
                    <a:pt x="198575" y="92"/>
                  </a:cubicBezTo>
                  <a:cubicBezTo>
                    <a:pt x="196624" y="92"/>
                    <a:pt x="195079" y="964"/>
                    <a:pt x="193635" y="2343"/>
                  </a:cubicBezTo>
                  <a:cubicBezTo>
                    <a:pt x="193121" y="2833"/>
                    <a:pt x="192572" y="3272"/>
                    <a:pt x="191992" y="3622"/>
                  </a:cubicBezTo>
                  <a:cubicBezTo>
                    <a:pt x="191605" y="3852"/>
                    <a:pt x="191204" y="4044"/>
                    <a:pt x="190788" y="4178"/>
                  </a:cubicBezTo>
                  <a:cubicBezTo>
                    <a:pt x="190318" y="4334"/>
                    <a:pt x="189831" y="4421"/>
                    <a:pt x="189332" y="4421"/>
                  </a:cubicBezTo>
                  <a:cubicBezTo>
                    <a:pt x="188594" y="4421"/>
                    <a:pt x="187830" y="4231"/>
                    <a:pt x="187050" y="3793"/>
                  </a:cubicBezTo>
                  <a:cubicBezTo>
                    <a:pt x="185452" y="2901"/>
                    <a:pt x="184501" y="1385"/>
                    <a:pt x="182880" y="589"/>
                  </a:cubicBezTo>
                  <a:cubicBezTo>
                    <a:pt x="182650" y="477"/>
                    <a:pt x="182405" y="381"/>
                    <a:pt x="182138" y="299"/>
                  </a:cubicBezTo>
                  <a:cubicBezTo>
                    <a:pt x="181592" y="130"/>
                    <a:pt x="181046" y="52"/>
                    <a:pt x="180508" y="52"/>
                  </a:cubicBezTo>
                  <a:cubicBezTo>
                    <a:pt x="178885" y="52"/>
                    <a:pt x="177338" y="763"/>
                    <a:pt x="176111" y="1845"/>
                  </a:cubicBezTo>
                  <a:cubicBezTo>
                    <a:pt x="175353" y="2514"/>
                    <a:pt x="174698" y="3258"/>
                    <a:pt x="173837" y="3793"/>
                  </a:cubicBezTo>
                  <a:cubicBezTo>
                    <a:pt x="173135" y="4230"/>
                    <a:pt x="172307" y="4420"/>
                    <a:pt x="171476" y="4420"/>
                  </a:cubicBezTo>
                  <a:cubicBezTo>
                    <a:pt x="170898" y="4420"/>
                    <a:pt x="170318" y="4328"/>
                    <a:pt x="169779" y="4164"/>
                  </a:cubicBezTo>
                  <a:cubicBezTo>
                    <a:pt x="168381" y="3732"/>
                    <a:pt x="167423" y="2432"/>
                    <a:pt x="166353" y="1533"/>
                  </a:cubicBezTo>
                  <a:cubicBezTo>
                    <a:pt x="165238" y="589"/>
                    <a:pt x="163938" y="143"/>
                    <a:pt x="162473" y="85"/>
                  </a:cubicBezTo>
                  <a:lnTo>
                    <a:pt x="162333" y="85"/>
                  </a:lnTo>
                  <a:cubicBezTo>
                    <a:pt x="160028" y="165"/>
                    <a:pt x="158608" y="1340"/>
                    <a:pt x="157010" y="2840"/>
                  </a:cubicBezTo>
                  <a:cubicBezTo>
                    <a:pt x="155951" y="3837"/>
                    <a:pt x="154625" y="4394"/>
                    <a:pt x="153291" y="4394"/>
                  </a:cubicBezTo>
                  <a:cubicBezTo>
                    <a:pt x="152248" y="4394"/>
                    <a:pt x="151200" y="4054"/>
                    <a:pt x="150270" y="3317"/>
                  </a:cubicBezTo>
                  <a:cubicBezTo>
                    <a:pt x="148665" y="2047"/>
                    <a:pt x="147505" y="441"/>
                    <a:pt x="145306" y="151"/>
                  </a:cubicBezTo>
                  <a:cubicBezTo>
                    <a:pt x="144999" y="111"/>
                    <a:pt x="144701" y="92"/>
                    <a:pt x="144413" y="92"/>
                  </a:cubicBezTo>
                  <a:cubicBezTo>
                    <a:pt x="142461" y="92"/>
                    <a:pt x="140916" y="964"/>
                    <a:pt x="139479" y="2343"/>
                  </a:cubicBezTo>
                  <a:cubicBezTo>
                    <a:pt x="138225" y="3536"/>
                    <a:pt x="136763" y="4421"/>
                    <a:pt x="135173" y="4421"/>
                  </a:cubicBezTo>
                  <a:cubicBezTo>
                    <a:pt x="134436" y="4421"/>
                    <a:pt x="133671" y="4231"/>
                    <a:pt x="132887" y="3793"/>
                  </a:cubicBezTo>
                  <a:cubicBezTo>
                    <a:pt x="131066" y="2767"/>
                    <a:pt x="130078" y="946"/>
                    <a:pt x="127975" y="299"/>
                  </a:cubicBezTo>
                  <a:cubicBezTo>
                    <a:pt x="127429" y="130"/>
                    <a:pt x="126883" y="52"/>
                    <a:pt x="126345" y="52"/>
                  </a:cubicBezTo>
                  <a:cubicBezTo>
                    <a:pt x="124723" y="52"/>
                    <a:pt x="123176" y="763"/>
                    <a:pt x="121948" y="1845"/>
                  </a:cubicBezTo>
                  <a:cubicBezTo>
                    <a:pt x="121666" y="2098"/>
                    <a:pt x="121399" y="2359"/>
                    <a:pt x="121122" y="2610"/>
                  </a:cubicBezTo>
                  <a:cubicBezTo>
                    <a:pt x="120944" y="2781"/>
                    <a:pt x="120758" y="2953"/>
                    <a:pt x="120573" y="3117"/>
                  </a:cubicBezTo>
                  <a:cubicBezTo>
                    <a:pt x="120387" y="3279"/>
                    <a:pt x="120195" y="3436"/>
                    <a:pt x="119986" y="3577"/>
                  </a:cubicBezTo>
                  <a:cubicBezTo>
                    <a:pt x="119890" y="3652"/>
                    <a:pt x="119784" y="3725"/>
                    <a:pt x="119674" y="3793"/>
                  </a:cubicBezTo>
                  <a:cubicBezTo>
                    <a:pt x="119599" y="3837"/>
                    <a:pt x="119526" y="3882"/>
                    <a:pt x="119451" y="3919"/>
                  </a:cubicBezTo>
                  <a:cubicBezTo>
                    <a:pt x="119369" y="3964"/>
                    <a:pt x="119294" y="4000"/>
                    <a:pt x="119214" y="4037"/>
                  </a:cubicBezTo>
                  <a:cubicBezTo>
                    <a:pt x="118975" y="4142"/>
                    <a:pt x="118723" y="4223"/>
                    <a:pt x="118470" y="4290"/>
                  </a:cubicBezTo>
                  <a:cubicBezTo>
                    <a:pt x="118299" y="4328"/>
                    <a:pt x="118127" y="4356"/>
                    <a:pt x="117956" y="4380"/>
                  </a:cubicBezTo>
                  <a:cubicBezTo>
                    <a:pt x="117778" y="4401"/>
                    <a:pt x="117608" y="4417"/>
                    <a:pt x="117430" y="4417"/>
                  </a:cubicBezTo>
                  <a:cubicBezTo>
                    <a:pt x="117385" y="4421"/>
                    <a:pt x="117341" y="4422"/>
                    <a:pt x="117297" y="4422"/>
                  </a:cubicBezTo>
                  <a:cubicBezTo>
                    <a:pt x="117253" y="4422"/>
                    <a:pt x="117211" y="4421"/>
                    <a:pt x="117170" y="4417"/>
                  </a:cubicBezTo>
                  <a:cubicBezTo>
                    <a:pt x="116991" y="4417"/>
                    <a:pt x="116813" y="4401"/>
                    <a:pt x="116642" y="4380"/>
                  </a:cubicBezTo>
                  <a:cubicBezTo>
                    <a:pt x="116292" y="4335"/>
                    <a:pt x="115950" y="4260"/>
                    <a:pt x="115616" y="4164"/>
                  </a:cubicBezTo>
                  <a:cubicBezTo>
                    <a:pt x="115445" y="4112"/>
                    <a:pt x="115274" y="4044"/>
                    <a:pt x="115111" y="3964"/>
                  </a:cubicBezTo>
                  <a:cubicBezTo>
                    <a:pt x="113980" y="3413"/>
                    <a:pt x="113126" y="2321"/>
                    <a:pt x="112190" y="1533"/>
                  </a:cubicBezTo>
                  <a:cubicBezTo>
                    <a:pt x="111476" y="932"/>
                    <a:pt x="110688" y="531"/>
                    <a:pt x="109834" y="308"/>
                  </a:cubicBezTo>
                  <a:cubicBezTo>
                    <a:pt x="109350" y="174"/>
                    <a:pt x="108845" y="106"/>
                    <a:pt x="108325" y="85"/>
                  </a:cubicBezTo>
                  <a:lnTo>
                    <a:pt x="108325" y="31"/>
                  </a:lnTo>
                  <a:lnTo>
                    <a:pt x="108266" y="31"/>
                  </a:lnTo>
                  <a:cubicBezTo>
                    <a:pt x="107559" y="54"/>
                    <a:pt x="106935" y="181"/>
                    <a:pt x="106363" y="388"/>
                  </a:cubicBezTo>
                  <a:cubicBezTo>
                    <a:pt x="105658" y="648"/>
                    <a:pt x="105034" y="1028"/>
                    <a:pt x="104431" y="1488"/>
                  </a:cubicBezTo>
                  <a:cubicBezTo>
                    <a:pt x="103933" y="1875"/>
                    <a:pt x="103443" y="2314"/>
                    <a:pt x="102945" y="2789"/>
                  </a:cubicBezTo>
                  <a:cubicBezTo>
                    <a:pt x="101993" y="3680"/>
                    <a:pt x="100842" y="4215"/>
                    <a:pt x="99653" y="4328"/>
                  </a:cubicBezTo>
                  <a:cubicBezTo>
                    <a:pt x="99549" y="4338"/>
                    <a:pt x="99442" y="4345"/>
                    <a:pt x="99333" y="4345"/>
                  </a:cubicBezTo>
                  <a:cubicBezTo>
                    <a:pt x="99293" y="4345"/>
                    <a:pt x="99254" y="4344"/>
                    <a:pt x="99214" y="4342"/>
                  </a:cubicBezTo>
                  <a:cubicBezTo>
                    <a:pt x="98174" y="4342"/>
                    <a:pt x="97125" y="4000"/>
                    <a:pt x="96196" y="3265"/>
                  </a:cubicBezTo>
                  <a:cubicBezTo>
                    <a:pt x="94600" y="1993"/>
                    <a:pt x="93440" y="388"/>
                    <a:pt x="91232" y="106"/>
                  </a:cubicBezTo>
                  <a:cubicBezTo>
                    <a:pt x="90920" y="65"/>
                    <a:pt x="90619" y="45"/>
                    <a:pt x="90326" y="45"/>
                  </a:cubicBezTo>
                  <a:cubicBezTo>
                    <a:pt x="88387" y="45"/>
                    <a:pt x="86846" y="916"/>
                    <a:pt x="85405" y="2291"/>
                  </a:cubicBezTo>
                  <a:cubicBezTo>
                    <a:pt x="84893" y="2781"/>
                    <a:pt x="84344" y="3220"/>
                    <a:pt x="83755" y="3570"/>
                  </a:cubicBezTo>
                  <a:cubicBezTo>
                    <a:pt x="83370" y="3800"/>
                    <a:pt x="82969" y="3992"/>
                    <a:pt x="82560" y="4126"/>
                  </a:cubicBezTo>
                  <a:cubicBezTo>
                    <a:pt x="82089" y="4282"/>
                    <a:pt x="81602" y="4370"/>
                    <a:pt x="81103" y="4370"/>
                  </a:cubicBezTo>
                  <a:cubicBezTo>
                    <a:pt x="80364" y="4370"/>
                    <a:pt x="79599" y="4179"/>
                    <a:pt x="78815" y="3741"/>
                  </a:cubicBezTo>
                  <a:cubicBezTo>
                    <a:pt x="77224" y="2849"/>
                    <a:pt x="76273" y="1340"/>
                    <a:pt x="74645" y="545"/>
                  </a:cubicBezTo>
                  <a:cubicBezTo>
                    <a:pt x="74414" y="425"/>
                    <a:pt x="74168" y="329"/>
                    <a:pt x="73910" y="247"/>
                  </a:cubicBezTo>
                  <a:cubicBezTo>
                    <a:pt x="73364" y="79"/>
                    <a:pt x="72818" y="1"/>
                    <a:pt x="72279" y="1"/>
                  </a:cubicBezTo>
                  <a:cubicBezTo>
                    <a:pt x="70654" y="1"/>
                    <a:pt x="69103" y="712"/>
                    <a:pt x="67874" y="1800"/>
                  </a:cubicBezTo>
                  <a:cubicBezTo>
                    <a:pt x="67123" y="2462"/>
                    <a:pt x="66470" y="3206"/>
                    <a:pt x="65607" y="3741"/>
                  </a:cubicBezTo>
                  <a:cubicBezTo>
                    <a:pt x="64902" y="4179"/>
                    <a:pt x="64075" y="4369"/>
                    <a:pt x="63245" y="4369"/>
                  </a:cubicBezTo>
                  <a:cubicBezTo>
                    <a:pt x="62668" y="4369"/>
                    <a:pt x="62089" y="4277"/>
                    <a:pt x="61549" y="4112"/>
                  </a:cubicBezTo>
                  <a:cubicBezTo>
                    <a:pt x="60145" y="3680"/>
                    <a:pt x="59195" y="2387"/>
                    <a:pt x="58125" y="1481"/>
                  </a:cubicBezTo>
                  <a:cubicBezTo>
                    <a:pt x="57001" y="538"/>
                    <a:pt x="55708" y="92"/>
                    <a:pt x="54245" y="40"/>
                  </a:cubicBezTo>
                  <a:cubicBezTo>
                    <a:pt x="54222" y="31"/>
                    <a:pt x="54192" y="31"/>
                    <a:pt x="54170" y="31"/>
                  </a:cubicBezTo>
                  <a:lnTo>
                    <a:pt x="54103" y="31"/>
                  </a:lnTo>
                  <a:cubicBezTo>
                    <a:pt x="51800" y="113"/>
                    <a:pt x="50380" y="1289"/>
                    <a:pt x="48782" y="2789"/>
                  </a:cubicBezTo>
                  <a:cubicBezTo>
                    <a:pt x="47718" y="3786"/>
                    <a:pt x="46389" y="4346"/>
                    <a:pt x="45054" y="4346"/>
                  </a:cubicBezTo>
                  <a:cubicBezTo>
                    <a:pt x="44012" y="4346"/>
                    <a:pt x="42967" y="4005"/>
                    <a:pt x="42042" y="3265"/>
                  </a:cubicBezTo>
                  <a:cubicBezTo>
                    <a:pt x="40436" y="1993"/>
                    <a:pt x="39277" y="388"/>
                    <a:pt x="37069" y="106"/>
                  </a:cubicBezTo>
                  <a:cubicBezTo>
                    <a:pt x="36757" y="65"/>
                    <a:pt x="36456" y="45"/>
                    <a:pt x="36163" y="45"/>
                  </a:cubicBezTo>
                  <a:cubicBezTo>
                    <a:pt x="34224" y="45"/>
                    <a:pt x="32683" y="916"/>
                    <a:pt x="31244" y="2291"/>
                  </a:cubicBezTo>
                  <a:cubicBezTo>
                    <a:pt x="29995" y="3484"/>
                    <a:pt x="28530" y="4369"/>
                    <a:pt x="26938" y="4369"/>
                  </a:cubicBezTo>
                  <a:cubicBezTo>
                    <a:pt x="26200" y="4369"/>
                    <a:pt x="25435" y="4179"/>
                    <a:pt x="24651" y="3741"/>
                  </a:cubicBezTo>
                  <a:cubicBezTo>
                    <a:pt x="22830" y="2723"/>
                    <a:pt x="21849" y="894"/>
                    <a:pt x="19747" y="247"/>
                  </a:cubicBezTo>
                  <a:cubicBezTo>
                    <a:pt x="19201" y="79"/>
                    <a:pt x="18655" y="1"/>
                    <a:pt x="181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56" name="Google Shape;556;p24"/>
            <p:cNvGrpSpPr/>
            <p:nvPr/>
          </p:nvGrpSpPr>
          <p:grpSpPr>
            <a:xfrm flipH="1">
              <a:off x="541409" y="-445523"/>
              <a:ext cx="1110816" cy="1110816"/>
              <a:chOff x="-503525" y="921325"/>
              <a:chExt cx="1357800" cy="1357800"/>
            </a:xfrm>
          </p:grpSpPr>
          <p:cxnSp>
            <p:nvCxnSpPr>
              <p:cNvPr id="557" name="Google Shape;557;p24"/>
              <p:cNvCxnSpPr/>
              <p:nvPr/>
            </p:nvCxnSpPr>
            <p:spPr>
              <a:xfrm>
                <a:off x="175388" y="921325"/>
                <a:ext cx="0" cy="1357800"/>
              </a:xfrm>
              <a:prstGeom prst="straightConnector1">
                <a:avLst/>
              </a:prstGeom>
              <a:noFill/>
              <a:ln w="19050" cap="flat" cmpd="sng">
                <a:solidFill>
                  <a:schemeClr val="dk2"/>
                </a:solidFill>
                <a:prstDash val="solid"/>
                <a:round/>
                <a:headEnd type="none" w="med" len="med"/>
                <a:tailEnd type="none" w="med" len="med"/>
              </a:ln>
            </p:spPr>
          </p:cxnSp>
          <p:cxnSp>
            <p:nvCxnSpPr>
              <p:cNvPr id="558" name="Google Shape;558;p24"/>
              <p:cNvCxnSpPr/>
              <p:nvPr/>
            </p:nvCxnSpPr>
            <p:spPr>
              <a:xfrm>
                <a:off x="-304676" y="1120174"/>
                <a:ext cx="960000" cy="960000"/>
              </a:xfrm>
              <a:prstGeom prst="straightConnector1">
                <a:avLst/>
              </a:prstGeom>
              <a:noFill/>
              <a:ln w="19050" cap="flat" cmpd="sng">
                <a:solidFill>
                  <a:schemeClr val="dk2"/>
                </a:solidFill>
                <a:prstDash val="solid"/>
                <a:round/>
                <a:headEnd type="none" w="med" len="med"/>
                <a:tailEnd type="none" w="med" len="med"/>
              </a:ln>
            </p:spPr>
          </p:cxnSp>
          <p:cxnSp>
            <p:nvCxnSpPr>
              <p:cNvPr id="559" name="Google Shape;559;p24"/>
              <p:cNvCxnSpPr/>
              <p:nvPr/>
            </p:nvCxnSpPr>
            <p:spPr>
              <a:xfrm flipH="1">
                <a:off x="-304549" y="1120174"/>
                <a:ext cx="960000" cy="960000"/>
              </a:xfrm>
              <a:prstGeom prst="straightConnector1">
                <a:avLst/>
              </a:prstGeom>
              <a:noFill/>
              <a:ln w="19050" cap="flat" cmpd="sng">
                <a:solidFill>
                  <a:schemeClr val="dk2"/>
                </a:solidFill>
                <a:prstDash val="solid"/>
                <a:round/>
                <a:headEnd type="none" w="med" len="med"/>
                <a:tailEnd type="none" w="med" len="med"/>
              </a:ln>
            </p:spPr>
          </p:cxnSp>
          <p:cxnSp>
            <p:nvCxnSpPr>
              <p:cNvPr id="560" name="Google Shape;560;p24"/>
              <p:cNvCxnSpPr/>
              <p:nvPr/>
            </p:nvCxnSpPr>
            <p:spPr>
              <a:xfrm>
                <a:off x="-503525" y="1600238"/>
                <a:ext cx="1357800" cy="0"/>
              </a:xfrm>
              <a:prstGeom prst="straightConnector1">
                <a:avLst/>
              </a:prstGeom>
              <a:noFill/>
              <a:ln w="19050" cap="flat" cmpd="sng">
                <a:solidFill>
                  <a:schemeClr val="dk2"/>
                </a:solidFill>
                <a:prstDash val="solid"/>
                <a:round/>
                <a:headEnd type="none" w="med" len="med"/>
                <a:tailEnd type="none" w="med" len="med"/>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66" name="Shape 66"/>
        <p:cNvGrpSpPr/>
        <p:nvPr/>
      </p:nvGrpSpPr>
      <p:grpSpPr>
        <a:xfrm>
          <a:off x="0" y="0"/>
          <a:ext cx="0" cy="0"/>
          <a:chOff x="0" y="0"/>
          <a:chExt cx="0" cy="0"/>
        </a:xfrm>
      </p:grpSpPr>
      <p:sp>
        <p:nvSpPr>
          <p:cNvPr id="67" name="Google Shape;67;p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8" name="Google Shape;68;p4"/>
          <p:cNvSpPr txBox="1"/>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p:txBody>
      </p:sp>
      <p:sp>
        <p:nvSpPr>
          <p:cNvPr id="69" name="Google Shape;69;p4"/>
          <p:cNvSpPr/>
          <p:nvPr/>
        </p:nvSpPr>
        <p:spPr>
          <a:xfrm>
            <a:off x="-3" y="0"/>
            <a:ext cx="170400" cy="5143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sp>
        <p:nvSpPr>
          <p:cNvPr id="70" name="Google Shape;70;p4"/>
          <p:cNvSpPr/>
          <p:nvPr/>
        </p:nvSpPr>
        <p:spPr>
          <a:xfrm rot="10800000" flipH="1">
            <a:off x="-1855572" y="131702"/>
            <a:ext cx="4231485" cy="92573"/>
          </a:xfrm>
          <a:custGeom>
            <a:avLst/>
            <a:gdLst/>
            <a:ahLst/>
            <a:cxnLst/>
            <a:rect l="l" t="t" r="r" b="b"/>
            <a:pathLst>
              <a:path w="216555" h="5625" extrusionOk="0">
                <a:moveTo>
                  <a:pt x="18117" y="1"/>
                </a:moveTo>
                <a:cubicBezTo>
                  <a:pt x="16492" y="1"/>
                  <a:pt x="14940" y="712"/>
                  <a:pt x="13713" y="1800"/>
                </a:cubicBezTo>
                <a:cubicBezTo>
                  <a:pt x="13429" y="2047"/>
                  <a:pt x="13161" y="2305"/>
                  <a:pt x="12894" y="2558"/>
                </a:cubicBezTo>
                <a:cubicBezTo>
                  <a:pt x="12708" y="2730"/>
                  <a:pt x="12530" y="2901"/>
                  <a:pt x="12344" y="3063"/>
                </a:cubicBezTo>
                <a:cubicBezTo>
                  <a:pt x="12152" y="3227"/>
                  <a:pt x="11957" y="3384"/>
                  <a:pt x="11758" y="3532"/>
                </a:cubicBezTo>
                <a:cubicBezTo>
                  <a:pt x="11652" y="3598"/>
                  <a:pt x="11549" y="3673"/>
                  <a:pt x="11446" y="3741"/>
                </a:cubicBezTo>
                <a:cubicBezTo>
                  <a:pt x="11371" y="3786"/>
                  <a:pt x="11296" y="3830"/>
                  <a:pt x="11215" y="3875"/>
                </a:cubicBezTo>
                <a:cubicBezTo>
                  <a:pt x="11141" y="3910"/>
                  <a:pt x="11058" y="3948"/>
                  <a:pt x="10984" y="3985"/>
                </a:cubicBezTo>
                <a:cubicBezTo>
                  <a:pt x="10739" y="4089"/>
                  <a:pt x="10493" y="4178"/>
                  <a:pt x="10242" y="4239"/>
                </a:cubicBezTo>
                <a:cubicBezTo>
                  <a:pt x="10070" y="4276"/>
                  <a:pt x="9899" y="4305"/>
                  <a:pt x="9721" y="4328"/>
                </a:cubicBezTo>
                <a:cubicBezTo>
                  <a:pt x="9550" y="4349"/>
                  <a:pt x="9371" y="4365"/>
                  <a:pt x="9200" y="4365"/>
                </a:cubicBezTo>
                <a:cubicBezTo>
                  <a:pt x="9155" y="4369"/>
                  <a:pt x="9111" y="4371"/>
                  <a:pt x="9066" y="4371"/>
                </a:cubicBezTo>
                <a:cubicBezTo>
                  <a:pt x="9022" y="4371"/>
                  <a:pt x="8977" y="4369"/>
                  <a:pt x="8932" y="4365"/>
                </a:cubicBezTo>
                <a:cubicBezTo>
                  <a:pt x="8763" y="4365"/>
                  <a:pt x="8585" y="4349"/>
                  <a:pt x="8413" y="4328"/>
                </a:cubicBezTo>
                <a:cubicBezTo>
                  <a:pt x="8064" y="4283"/>
                  <a:pt x="7714" y="4215"/>
                  <a:pt x="7388" y="4112"/>
                </a:cubicBezTo>
                <a:cubicBezTo>
                  <a:pt x="7217" y="4060"/>
                  <a:pt x="7045" y="3992"/>
                  <a:pt x="6881" y="3910"/>
                </a:cubicBezTo>
                <a:cubicBezTo>
                  <a:pt x="5745" y="3361"/>
                  <a:pt x="4898" y="2270"/>
                  <a:pt x="3961" y="1481"/>
                </a:cubicBezTo>
                <a:cubicBezTo>
                  <a:pt x="3248" y="878"/>
                  <a:pt x="2460" y="477"/>
                  <a:pt x="1605" y="254"/>
                </a:cubicBezTo>
                <a:cubicBezTo>
                  <a:pt x="1122" y="120"/>
                  <a:pt x="610" y="54"/>
                  <a:pt x="82" y="40"/>
                </a:cubicBezTo>
                <a:cubicBezTo>
                  <a:pt x="59" y="31"/>
                  <a:pt x="30" y="31"/>
                  <a:pt x="7" y="31"/>
                </a:cubicBezTo>
                <a:lnTo>
                  <a:pt x="0" y="31"/>
                </a:lnTo>
                <a:lnTo>
                  <a:pt x="0" y="1235"/>
                </a:lnTo>
                <a:cubicBezTo>
                  <a:pt x="2542" y="1303"/>
                  <a:pt x="3708" y="3138"/>
                  <a:pt x="5560" y="4513"/>
                </a:cubicBezTo>
                <a:cubicBezTo>
                  <a:pt x="5893" y="4758"/>
                  <a:pt x="6257" y="4959"/>
                  <a:pt x="6637" y="5123"/>
                </a:cubicBezTo>
                <a:cubicBezTo>
                  <a:pt x="7015" y="5278"/>
                  <a:pt x="7416" y="5398"/>
                  <a:pt x="7818" y="5471"/>
                </a:cubicBezTo>
                <a:cubicBezTo>
                  <a:pt x="7951" y="5494"/>
                  <a:pt x="8094" y="5516"/>
                  <a:pt x="8228" y="5532"/>
                </a:cubicBezTo>
                <a:cubicBezTo>
                  <a:pt x="8459" y="5556"/>
                  <a:pt x="8689" y="5571"/>
                  <a:pt x="8925" y="5571"/>
                </a:cubicBezTo>
                <a:cubicBezTo>
                  <a:pt x="8969" y="5571"/>
                  <a:pt x="9014" y="5570"/>
                  <a:pt x="9059" y="5569"/>
                </a:cubicBezTo>
                <a:cubicBezTo>
                  <a:pt x="10026" y="5553"/>
                  <a:pt x="10992" y="5323"/>
                  <a:pt x="11847" y="4900"/>
                </a:cubicBezTo>
                <a:cubicBezTo>
                  <a:pt x="13771" y="3948"/>
                  <a:pt x="14760" y="1882"/>
                  <a:pt x="16959" y="1340"/>
                </a:cubicBezTo>
                <a:cubicBezTo>
                  <a:pt x="17350" y="1245"/>
                  <a:pt x="17717" y="1202"/>
                  <a:pt x="18065" y="1202"/>
                </a:cubicBezTo>
                <a:cubicBezTo>
                  <a:pt x="18556" y="1202"/>
                  <a:pt x="19008" y="1288"/>
                  <a:pt x="19434" y="1437"/>
                </a:cubicBezTo>
                <a:cubicBezTo>
                  <a:pt x="19561" y="1488"/>
                  <a:pt x="19695" y="1540"/>
                  <a:pt x="19821" y="1601"/>
                </a:cubicBezTo>
                <a:cubicBezTo>
                  <a:pt x="20073" y="1718"/>
                  <a:pt x="20319" y="1852"/>
                  <a:pt x="20556" y="2009"/>
                </a:cubicBezTo>
                <a:cubicBezTo>
                  <a:pt x="20676" y="2091"/>
                  <a:pt x="20793" y="2164"/>
                  <a:pt x="20906" y="2253"/>
                </a:cubicBezTo>
                <a:cubicBezTo>
                  <a:pt x="20965" y="2298"/>
                  <a:pt x="21025" y="2336"/>
                  <a:pt x="21077" y="2380"/>
                </a:cubicBezTo>
                <a:cubicBezTo>
                  <a:pt x="21767" y="2908"/>
                  <a:pt x="22422" y="3539"/>
                  <a:pt x="23105" y="4119"/>
                </a:cubicBezTo>
                <a:cubicBezTo>
                  <a:pt x="23640" y="4565"/>
                  <a:pt x="24236" y="4915"/>
                  <a:pt x="24874" y="5159"/>
                </a:cubicBezTo>
                <a:cubicBezTo>
                  <a:pt x="25253" y="5302"/>
                  <a:pt x="25647" y="5412"/>
                  <a:pt x="26048" y="5480"/>
                </a:cubicBezTo>
                <a:cubicBezTo>
                  <a:pt x="26316" y="5525"/>
                  <a:pt x="26583" y="5553"/>
                  <a:pt x="26858" y="5569"/>
                </a:cubicBezTo>
                <a:lnTo>
                  <a:pt x="27268" y="5569"/>
                </a:lnTo>
                <a:cubicBezTo>
                  <a:pt x="27676" y="5560"/>
                  <a:pt x="28085" y="5509"/>
                  <a:pt x="28486" y="5419"/>
                </a:cubicBezTo>
                <a:cubicBezTo>
                  <a:pt x="28754" y="5361"/>
                  <a:pt x="29028" y="5278"/>
                  <a:pt x="29289" y="5182"/>
                </a:cubicBezTo>
                <a:cubicBezTo>
                  <a:pt x="31244" y="4462"/>
                  <a:pt x="32307" y="2537"/>
                  <a:pt x="34135" y="1622"/>
                </a:cubicBezTo>
                <a:cubicBezTo>
                  <a:pt x="34372" y="1503"/>
                  <a:pt x="34609" y="1413"/>
                  <a:pt x="34839" y="1340"/>
                </a:cubicBezTo>
                <a:cubicBezTo>
                  <a:pt x="34996" y="1296"/>
                  <a:pt x="35152" y="1258"/>
                  <a:pt x="35309" y="1228"/>
                </a:cubicBezTo>
                <a:cubicBezTo>
                  <a:pt x="35531" y="1191"/>
                  <a:pt x="35750" y="1173"/>
                  <a:pt x="35965" y="1173"/>
                </a:cubicBezTo>
                <a:cubicBezTo>
                  <a:pt x="36267" y="1173"/>
                  <a:pt x="36563" y="1208"/>
                  <a:pt x="36855" y="1273"/>
                </a:cubicBezTo>
                <a:cubicBezTo>
                  <a:pt x="37345" y="1378"/>
                  <a:pt x="37827" y="1577"/>
                  <a:pt x="38282" y="1831"/>
                </a:cubicBezTo>
                <a:cubicBezTo>
                  <a:pt x="38348" y="1868"/>
                  <a:pt x="38416" y="1904"/>
                  <a:pt x="38474" y="1941"/>
                </a:cubicBezTo>
                <a:cubicBezTo>
                  <a:pt x="38608" y="2023"/>
                  <a:pt x="38735" y="2105"/>
                  <a:pt x="38862" y="2187"/>
                </a:cubicBezTo>
                <a:cubicBezTo>
                  <a:pt x="38920" y="2232"/>
                  <a:pt x="38986" y="2277"/>
                  <a:pt x="39047" y="2321"/>
                </a:cubicBezTo>
                <a:cubicBezTo>
                  <a:pt x="39604" y="2715"/>
                  <a:pt x="40131" y="3176"/>
                  <a:pt x="40622" y="3643"/>
                </a:cubicBezTo>
                <a:cubicBezTo>
                  <a:pt x="40831" y="3837"/>
                  <a:pt x="41046" y="4016"/>
                  <a:pt x="41261" y="4187"/>
                </a:cubicBezTo>
                <a:cubicBezTo>
                  <a:pt x="41476" y="4349"/>
                  <a:pt x="41699" y="4499"/>
                  <a:pt x="41929" y="4640"/>
                </a:cubicBezTo>
                <a:cubicBezTo>
                  <a:pt x="42161" y="4774"/>
                  <a:pt x="42391" y="4900"/>
                  <a:pt x="42629" y="5004"/>
                </a:cubicBezTo>
                <a:cubicBezTo>
                  <a:pt x="42985" y="5168"/>
                  <a:pt x="43349" y="5286"/>
                  <a:pt x="43729" y="5382"/>
                </a:cubicBezTo>
                <a:cubicBezTo>
                  <a:pt x="43981" y="5443"/>
                  <a:pt x="44241" y="5487"/>
                  <a:pt x="44501" y="5516"/>
                </a:cubicBezTo>
                <a:cubicBezTo>
                  <a:pt x="44725" y="5539"/>
                  <a:pt x="44953" y="5551"/>
                  <a:pt x="45184" y="5551"/>
                </a:cubicBezTo>
                <a:cubicBezTo>
                  <a:pt x="45628" y="5551"/>
                  <a:pt x="46086" y="5507"/>
                  <a:pt x="46560" y="5419"/>
                </a:cubicBezTo>
                <a:cubicBezTo>
                  <a:pt x="47935" y="5168"/>
                  <a:pt x="49028" y="4239"/>
                  <a:pt x="50000" y="3309"/>
                </a:cubicBezTo>
                <a:cubicBezTo>
                  <a:pt x="51235" y="2136"/>
                  <a:pt x="52364" y="1280"/>
                  <a:pt x="54163" y="1235"/>
                </a:cubicBezTo>
                <a:cubicBezTo>
                  <a:pt x="56705" y="1303"/>
                  <a:pt x="57871" y="3138"/>
                  <a:pt x="59721" y="4513"/>
                </a:cubicBezTo>
                <a:cubicBezTo>
                  <a:pt x="60697" y="5233"/>
                  <a:pt x="61906" y="5572"/>
                  <a:pt x="63119" y="5572"/>
                </a:cubicBezTo>
                <a:cubicBezTo>
                  <a:pt x="64122" y="5572"/>
                  <a:pt x="65128" y="5340"/>
                  <a:pt x="66008" y="4900"/>
                </a:cubicBezTo>
                <a:cubicBezTo>
                  <a:pt x="67935" y="3948"/>
                  <a:pt x="68923" y="1882"/>
                  <a:pt x="71122" y="1340"/>
                </a:cubicBezTo>
                <a:cubicBezTo>
                  <a:pt x="71204" y="1317"/>
                  <a:pt x="71293" y="1303"/>
                  <a:pt x="71375" y="1289"/>
                </a:cubicBezTo>
                <a:cubicBezTo>
                  <a:pt x="71677" y="1230"/>
                  <a:pt x="71963" y="1203"/>
                  <a:pt x="72237" y="1203"/>
                </a:cubicBezTo>
                <a:cubicBezTo>
                  <a:pt x="72800" y="1203"/>
                  <a:pt x="73310" y="1318"/>
                  <a:pt x="73790" y="1519"/>
                </a:cubicBezTo>
                <a:cubicBezTo>
                  <a:pt x="73983" y="1592"/>
                  <a:pt x="74168" y="1690"/>
                  <a:pt x="74356" y="1793"/>
                </a:cubicBezTo>
                <a:cubicBezTo>
                  <a:pt x="75395" y="2373"/>
                  <a:pt x="76294" y="3302"/>
                  <a:pt x="77268" y="4119"/>
                </a:cubicBezTo>
                <a:cubicBezTo>
                  <a:pt x="78403" y="5072"/>
                  <a:pt x="79827" y="5572"/>
                  <a:pt x="81274" y="5572"/>
                </a:cubicBezTo>
                <a:cubicBezTo>
                  <a:pt x="82005" y="5572"/>
                  <a:pt x="82743" y="5444"/>
                  <a:pt x="83452" y="5182"/>
                </a:cubicBezTo>
                <a:cubicBezTo>
                  <a:pt x="84306" y="4863"/>
                  <a:pt x="84989" y="4321"/>
                  <a:pt x="85644" y="3725"/>
                </a:cubicBezTo>
                <a:cubicBezTo>
                  <a:pt x="86015" y="3391"/>
                  <a:pt x="86379" y="3042"/>
                  <a:pt x="86752" y="2707"/>
                </a:cubicBezTo>
                <a:cubicBezTo>
                  <a:pt x="87226" y="2291"/>
                  <a:pt x="87724" y="1913"/>
                  <a:pt x="88296" y="1622"/>
                </a:cubicBezTo>
                <a:cubicBezTo>
                  <a:pt x="88935" y="1306"/>
                  <a:pt x="89550" y="1170"/>
                  <a:pt x="90140" y="1170"/>
                </a:cubicBezTo>
                <a:cubicBezTo>
                  <a:pt x="91919" y="1170"/>
                  <a:pt x="93474" y="2404"/>
                  <a:pt x="94785" y="3643"/>
                </a:cubicBezTo>
                <a:cubicBezTo>
                  <a:pt x="96111" y="4886"/>
                  <a:pt x="97635" y="5550"/>
                  <a:pt x="99362" y="5550"/>
                </a:cubicBezTo>
                <a:cubicBezTo>
                  <a:pt x="99803" y="5550"/>
                  <a:pt x="100256" y="5507"/>
                  <a:pt x="100723" y="5419"/>
                </a:cubicBezTo>
                <a:cubicBezTo>
                  <a:pt x="102098" y="5168"/>
                  <a:pt x="103190" y="4239"/>
                  <a:pt x="104163" y="3309"/>
                </a:cubicBezTo>
                <a:cubicBezTo>
                  <a:pt x="105374" y="2157"/>
                  <a:pt x="106489" y="1317"/>
                  <a:pt x="108228" y="1244"/>
                </a:cubicBezTo>
                <a:lnTo>
                  <a:pt x="108228" y="1289"/>
                </a:lnTo>
                <a:cubicBezTo>
                  <a:pt x="110777" y="1355"/>
                  <a:pt x="111945" y="3190"/>
                  <a:pt x="113795" y="4558"/>
                </a:cubicBezTo>
                <a:cubicBezTo>
                  <a:pt x="114130" y="4811"/>
                  <a:pt x="114487" y="5011"/>
                  <a:pt x="114865" y="5168"/>
                </a:cubicBezTo>
                <a:cubicBezTo>
                  <a:pt x="115245" y="5330"/>
                  <a:pt x="115646" y="5450"/>
                  <a:pt x="116055" y="5525"/>
                </a:cubicBezTo>
                <a:cubicBezTo>
                  <a:pt x="116189" y="5546"/>
                  <a:pt x="116322" y="5569"/>
                  <a:pt x="116463" y="5583"/>
                </a:cubicBezTo>
                <a:cubicBezTo>
                  <a:pt x="116685" y="5609"/>
                  <a:pt x="116917" y="5623"/>
                  <a:pt x="117146" y="5623"/>
                </a:cubicBezTo>
                <a:cubicBezTo>
                  <a:pt x="117194" y="5623"/>
                  <a:pt x="117240" y="5622"/>
                  <a:pt x="117287" y="5621"/>
                </a:cubicBezTo>
                <a:cubicBezTo>
                  <a:pt x="118254" y="5605"/>
                  <a:pt x="119228" y="5375"/>
                  <a:pt x="120075" y="4952"/>
                </a:cubicBezTo>
                <a:cubicBezTo>
                  <a:pt x="122007" y="3992"/>
                  <a:pt x="122995" y="1934"/>
                  <a:pt x="125189" y="1392"/>
                </a:cubicBezTo>
                <a:cubicBezTo>
                  <a:pt x="125584" y="1296"/>
                  <a:pt x="125954" y="1251"/>
                  <a:pt x="126304" y="1251"/>
                </a:cubicBezTo>
                <a:cubicBezTo>
                  <a:pt x="126791" y="1251"/>
                  <a:pt x="127240" y="1337"/>
                  <a:pt x="127663" y="1488"/>
                </a:cubicBezTo>
                <a:cubicBezTo>
                  <a:pt x="127796" y="1540"/>
                  <a:pt x="127923" y="1592"/>
                  <a:pt x="128050" y="1652"/>
                </a:cubicBezTo>
                <a:cubicBezTo>
                  <a:pt x="128301" y="1763"/>
                  <a:pt x="128547" y="1904"/>
                  <a:pt x="128784" y="2061"/>
                </a:cubicBezTo>
                <a:cubicBezTo>
                  <a:pt x="128904" y="2136"/>
                  <a:pt x="129023" y="2216"/>
                  <a:pt x="129134" y="2305"/>
                </a:cubicBezTo>
                <a:cubicBezTo>
                  <a:pt x="129193" y="2343"/>
                  <a:pt x="129254" y="2387"/>
                  <a:pt x="129312" y="2432"/>
                </a:cubicBezTo>
                <a:cubicBezTo>
                  <a:pt x="130004" y="2960"/>
                  <a:pt x="130650" y="3591"/>
                  <a:pt x="131342" y="4171"/>
                </a:cubicBezTo>
                <a:cubicBezTo>
                  <a:pt x="131868" y="4617"/>
                  <a:pt x="132471" y="4966"/>
                  <a:pt x="133103" y="5212"/>
                </a:cubicBezTo>
                <a:cubicBezTo>
                  <a:pt x="133483" y="5353"/>
                  <a:pt x="133875" y="5464"/>
                  <a:pt x="134276" y="5532"/>
                </a:cubicBezTo>
                <a:cubicBezTo>
                  <a:pt x="134544" y="5576"/>
                  <a:pt x="134811" y="5605"/>
                  <a:pt x="135088" y="5614"/>
                </a:cubicBezTo>
                <a:cubicBezTo>
                  <a:pt x="135222" y="5621"/>
                  <a:pt x="135362" y="5621"/>
                  <a:pt x="135496" y="5621"/>
                </a:cubicBezTo>
                <a:cubicBezTo>
                  <a:pt x="135905" y="5614"/>
                  <a:pt x="136313" y="5560"/>
                  <a:pt x="136722" y="5471"/>
                </a:cubicBezTo>
                <a:cubicBezTo>
                  <a:pt x="136989" y="5405"/>
                  <a:pt x="137257" y="5330"/>
                  <a:pt x="137517" y="5234"/>
                </a:cubicBezTo>
                <a:cubicBezTo>
                  <a:pt x="139479" y="4506"/>
                  <a:pt x="140535" y="2582"/>
                  <a:pt x="142363" y="1674"/>
                </a:cubicBezTo>
                <a:cubicBezTo>
                  <a:pt x="142600" y="1556"/>
                  <a:pt x="142838" y="1467"/>
                  <a:pt x="143077" y="1392"/>
                </a:cubicBezTo>
                <a:cubicBezTo>
                  <a:pt x="143232" y="1347"/>
                  <a:pt x="143382" y="1310"/>
                  <a:pt x="143537" y="1280"/>
                </a:cubicBezTo>
                <a:cubicBezTo>
                  <a:pt x="143760" y="1239"/>
                  <a:pt x="143979" y="1221"/>
                  <a:pt x="144195" y="1221"/>
                </a:cubicBezTo>
                <a:cubicBezTo>
                  <a:pt x="144498" y="1221"/>
                  <a:pt x="144793" y="1257"/>
                  <a:pt x="145083" y="1317"/>
                </a:cubicBezTo>
                <a:cubicBezTo>
                  <a:pt x="145581" y="1429"/>
                  <a:pt x="146057" y="1629"/>
                  <a:pt x="146510" y="1882"/>
                </a:cubicBezTo>
                <a:cubicBezTo>
                  <a:pt x="146576" y="1920"/>
                  <a:pt x="146644" y="1957"/>
                  <a:pt x="146710" y="1993"/>
                </a:cubicBezTo>
                <a:cubicBezTo>
                  <a:pt x="146836" y="2075"/>
                  <a:pt x="146963" y="2157"/>
                  <a:pt x="147090" y="2239"/>
                </a:cubicBezTo>
                <a:cubicBezTo>
                  <a:pt x="147156" y="2284"/>
                  <a:pt x="147216" y="2328"/>
                  <a:pt x="147275" y="2366"/>
                </a:cubicBezTo>
                <a:cubicBezTo>
                  <a:pt x="147841" y="2767"/>
                  <a:pt x="148360" y="3227"/>
                  <a:pt x="148857" y="3696"/>
                </a:cubicBezTo>
                <a:cubicBezTo>
                  <a:pt x="149059" y="3889"/>
                  <a:pt x="149275" y="4067"/>
                  <a:pt x="149491" y="4231"/>
                </a:cubicBezTo>
                <a:cubicBezTo>
                  <a:pt x="149713" y="4401"/>
                  <a:pt x="149936" y="4551"/>
                  <a:pt x="150159" y="4692"/>
                </a:cubicBezTo>
                <a:cubicBezTo>
                  <a:pt x="150389" y="4825"/>
                  <a:pt x="150620" y="4945"/>
                  <a:pt x="150857" y="5056"/>
                </a:cubicBezTo>
                <a:cubicBezTo>
                  <a:pt x="151213" y="5212"/>
                  <a:pt x="151586" y="5337"/>
                  <a:pt x="151957" y="5427"/>
                </a:cubicBezTo>
                <a:cubicBezTo>
                  <a:pt x="152211" y="5494"/>
                  <a:pt x="152469" y="5539"/>
                  <a:pt x="152730" y="5560"/>
                </a:cubicBezTo>
                <a:cubicBezTo>
                  <a:pt x="152963" y="5587"/>
                  <a:pt x="153201" y="5600"/>
                  <a:pt x="153444" y="5600"/>
                </a:cubicBezTo>
                <a:cubicBezTo>
                  <a:pt x="153880" y="5600"/>
                  <a:pt x="154329" y="5557"/>
                  <a:pt x="154788" y="5471"/>
                </a:cubicBezTo>
                <a:cubicBezTo>
                  <a:pt x="156163" y="5212"/>
                  <a:pt x="157264" y="4290"/>
                  <a:pt x="158230" y="3361"/>
                </a:cubicBezTo>
                <a:cubicBezTo>
                  <a:pt x="159463" y="2187"/>
                  <a:pt x="160601" y="1333"/>
                  <a:pt x="162391" y="1289"/>
                </a:cubicBezTo>
                <a:cubicBezTo>
                  <a:pt x="164940" y="1355"/>
                  <a:pt x="166100" y="3190"/>
                  <a:pt x="167958" y="4558"/>
                </a:cubicBezTo>
                <a:cubicBezTo>
                  <a:pt x="168936" y="5283"/>
                  <a:pt x="170143" y="5624"/>
                  <a:pt x="171355" y="5624"/>
                </a:cubicBezTo>
                <a:cubicBezTo>
                  <a:pt x="172355" y="5624"/>
                  <a:pt x="173358" y="5392"/>
                  <a:pt x="174238" y="4952"/>
                </a:cubicBezTo>
                <a:cubicBezTo>
                  <a:pt x="176170" y="3992"/>
                  <a:pt x="177158" y="1934"/>
                  <a:pt x="179350" y="1392"/>
                </a:cubicBezTo>
                <a:cubicBezTo>
                  <a:pt x="179432" y="1369"/>
                  <a:pt x="179521" y="1355"/>
                  <a:pt x="179603" y="1333"/>
                </a:cubicBezTo>
                <a:cubicBezTo>
                  <a:pt x="179901" y="1276"/>
                  <a:pt x="180185" y="1249"/>
                  <a:pt x="180456" y="1249"/>
                </a:cubicBezTo>
                <a:cubicBezTo>
                  <a:pt x="181025" y="1249"/>
                  <a:pt x="181540" y="1366"/>
                  <a:pt x="182018" y="1563"/>
                </a:cubicBezTo>
                <a:cubicBezTo>
                  <a:pt x="182211" y="1645"/>
                  <a:pt x="182405" y="1742"/>
                  <a:pt x="182584" y="1838"/>
                </a:cubicBezTo>
                <a:cubicBezTo>
                  <a:pt x="183624" y="2425"/>
                  <a:pt x="184523" y="3347"/>
                  <a:pt x="185504" y="4171"/>
                </a:cubicBezTo>
                <a:cubicBezTo>
                  <a:pt x="186634" y="5123"/>
                  <a:pt x="188056" y="5620"/>
                  <a:pt x="189502" y="5620"/>
                </a:cubicBezTo>
                <a:cubicBezTo>
                  <a:pt x="190234" y="5620"/>
                  <a:pt x="190971" y="5493"/>
                  <a:pt x="191680" y="5234"/>
                </a:cubicBezTo>
                <a:cubicBezTo>
                  <a:pt x="192535" y="4915"/>
                  <a:pt x="193218" y="4372"/>
                  <a:pt x="193872" y="3777"/>
                </a:cubicBezTo>
                <a:cubicBezTo>
                  <a:pt x="194243" y="3443"/>
                  <a:pt x="194607" y="3086"/>
                  <a:pt x="194987" y="2760"/>
                </a:cubicBezTo>
                <a:cubicBezTo>
                  <a:pt x="195454" y="2343"/>
                  <a:pt x="195954" y="1957"/>
                  <a:pt x="196525" y="1674"/>
                </a:cubicBezTo>
                <a:cubicBezTo>
                  <a:pt x="197163" y="1358"/>
                  <a:pt x="197777" y="1222"/>
                  <a:pt x="198367" y="1222"/>
                </a:cubicBezTo>
                <a:cubicBezTo>
                  <a:pt x="200147" y="1222"/>
                  <a:pt x="201702" y="2457"/>
                  <a:pt x="203013" y="3696"/>
                </a:cubicBezTo>
                <a:cubicBezTo>
                  <a:pt x="204341" y="4934"/>
                  <a:pt x="205873" y="5601"/>
                  <a:pt x="207600" y="5601"/>
                </a:cubicBezTo>
                <a:cubicBezTo>
                  <a:pt x="208038" y="5601"/>
                  <a:pt x="208488" y="5558"/>
                  <a:pt x="208951" y="5471"/>
                </a:cubicBezTo>
                <a:cubicBezTo>
                  <a:pt x="210326" y="5212"/>
                  <a:pt x="211427" y="4290"/>
                  <a:pt x="212392" y="3361"/>
                </a:cubicBezTo>
                <a:cubicBezTo>
                  <a:pt x="213626" y="2187"/>
                  <a:pt x="214762" y="1333"/>
                  <a:pt x="216555" y="1289"/>
                </a:cubicBezTo>
                <a:lnTo>
                  <a:pt x="216555" y="85"/>
                </a:lnTo>
                <a:lnTo>
                  <a:pt x="216494" y="85"/>
                </a:lnTo>
                <a:cubicBezTo>
                  <a:pt x="215788" y="106"/>
                  <a:pt x="215163" y="233"/>
                  <a:pt x="214600" y="441"/>
                </a:cubicBezTo>
                <a:cubicBezTo>
                  <a:pt x="213893" y="700"/>
                  <a:pt x="213269" y="1080"/>
                  <a:pt x="212666" y="1540"/>
                </a:cubicBezTo>
                <a:cubicBezTo>
                  <a:pt x="212162" y="1927"/>
                  <a:pt x="211678" y="2366"/>
                  <a:pt x="211173" y="2840"/>
                </a:cubicBezTo>
                <a:cubicBezTo>
                  <a:pt x="210230" y="3732"/>
                  <a:pt x="209071" y="4267"/>
                  <a:pt x="207888" y="4380"/>
                </a:cubicBezTo>
                <a:cubicBezTo>
                  <a:pt x="207740" y="4387"/>
                  <a:pt x="207592" y="4394"/>
                  <a:pt x="207442" y="4394"/>
                </a:cubicBezTo>
                <a:cubicBezTo>
                  <a:pt x="206402" y="4394"/>
                  <a:pt x="205353" y="4053"/>
                  <a:pt x="204433" y="3317"/>
                </a:cubicBezTo>
                <a:cubicBezTo>
                  <a:pt x="202828" y="2047"/>
                  <a:pt x="201668" y="441"/>
                  <a:pt x="199468" y="151"/>
                </a:cubicBezTo>
                <a:cubicBezTo>
                  <a:pt x="199160" y="111"/>
                  <a:pt x="198863" y="92"/>
                  <a:pt x="198575" y="92"/>
                </a:cubicBezTo>
                <a:cubicBezTo>
                  <a:pt x="196624" y="92"/>
                  <a:pt x="195079" y="964"/>
                  <a:pt x="193635" y="2343"/>
                </a:cubicBezTo>
                <a:cubicBezTo>
                  <a:pt x="193121" y="2833"/>
                  <a:pt x="192572" y="3272"/>
                  <a:pt x="191992" y="3622"/>
                </a:cubicBezTo>
                <a:cubicBezTo>
                  <a:pt x="191605" y="3852"/>
                  <a:pt x="191204" y="4044"/>
                  <a:pt x="190788" y="4178"/>
                </a:cubicBezTo>
                <a:cubicBezTo>
                  <a:pt x="190318" y="4334"/>
                  <a:pt x="189831" y="4421"/>
                  <a:pt x="189332" y="4421"/>
                </a:cubicBezTo>
                <a:cubicBezTo>
                  <a:pt x="188594" y="4421"/>
                  <a:pt x="187830" y="4231"/>
                  <a:pt x="187050" y="3793"/>
                </a:cubicBezTo>
                <a:cubicBezTo>
                  <a:pt x="185452" y="2901"/>
                  <a:pt x="184501" y="1385"/>
                  <a:pt x="182880" y="589"/>
                </a:cubicBezTo>
                <a:cubicBezTo>
                  <a:pt x="182650" y="477"/>
                  <a:pt x="182405" y="381"/>
                  <a:pt x="182138" y="299"/>
                </a:cubicBezTo>
                <a:cubicBezTo>
                  <a:pt x="181592" y="130"/>
                  <a:pt x="181046" y="52"/>
                  <a:pt x="180508" y="52"/>
                </a:cubicBezTo>
                <a:cubicBezTo>
                  <a:pt x="178885" y="52"/>
                  <a:pt x="177338" y="763"/>
                  <a:pt x="176111" y="1845"/>
                </a:cubicBezTo>
                <a:cubicBezTo>
                  <a:pt x="175353" y="2514"/>
                  <a:pt x="174698" y="3258"/>
                  <a:pt x="173837" y="3793"/>
                </a:cubicBezTo>
                <a:cubicBezTo>
                  <a:pt x="173135" y="4230"/>
                  <a:pt x="172307" y="4420"/>
                  <a:pt x="171476" y="4420"/>
                </a:cubicBezTo>
                <a:cubicBezTo>
                  <a:pt x="170898" y="4420"/>
                  <a:pt x="170318" y="4328"/>
                  <a:pt x="169779" y="4164"/>
                </a:cubicBezTo>
                <a:cubicBezTo>
                  <a:pt x="168381" y="3732"/>
                  <a:pt x="167423" y="2432"/>
                  <a:pt x="166353" y="1533"/>
                </a:cubicBezTo>
                <a:cubicBezTo>
                  <a:pt x="165238" y="589"/>
                  <a:pt x="163938" y="143"/>
                  <a:pt x="162473" y="85"/>
                </a:cubicBezTo>
                <a:lnTo>
                  <a:pt x="162333" y="85"/>
                </a:lnTo>
                <a:cubicBezTo>
                  <a:pt x="160028" y="165"/>
                  <a:pt x="158608" y="1340"/>
                  <a:pt x="157010" y="2840"/>
                </a:cubicBezTo>
                <a:cubicBezTo>
                  <a:pt x="155951" y="3837"/>
                  <a:pt x="154625" y="4394"/>
                  <a:pt x="153291" y="4394"/>
                </a:cubicBezTo>
                <a:cubicBezTo>
                  <a:pt x="152248" y="4394"/>
                  <a:pt x="151200" y="4054"/>
                  <a:pt x="150270" y="3317"/>
                </a:cubicBezTo>
                <a:cubicBezTo>
                  <a:pt x="148665" y="2047"/>
                  <a:pt x="147505" y="441"/>
                  <a:pt x="145306" y="151"/>
                </a:cubicBezTo>
                <a:cubicBezTo>
                  <a:pt x="144999" y="111"/>
                  <a:pt x="144701" y="92"/>
                  <a:pt x="144413" y="92"/>
                </a:cubicBezTo>
                <a:cubicBezTo>
                  <a:pt x="142461" y="92"/>
                  <a:pt x="140916" y="964"/>
                  <a:pt x="139479" y="2343"/>
                </a:cubicBezTo>
                <a:cubicBezTo>
                  <a:pt x="138225" y="3536"/>
                  <a:pt x="136763" y="4421"/>
                  <a:pt x="135173" y="4421"/>
                </a:cubicBezTo>
                <a:cubicBezTo>
                  <a:pt x="134436" y="4421"/>
                  <a:pt x="133671" y="4231"/>
                  <a:pt x="132887" y="3793"/>
                </a:cubicBezTo>
                <a:cubicBezTo>
                  <a:pt x="131066" y="2767"/>
                  <a:pt x="130078" y="946"/>
                  <a:pt x="127975" y="299"/>
                </a:cubicBezTo>
                <a:cubicBezTo>
                  <a:pt x="127429" y="130"/>
                  <a:pt x="126883" y="52"/>
                  <a:pt x="126345" y="52"/>
                </a:cubicBezTo>
                <a:cubicBezTo>
                  <a:pt x="124723" y="52"/>
                  <a:pt x="123176" y="763"/>
                  <a:pt x="121948" y="1845"/>
                </a:cubicBezTo>
                <a:cubicBezTo>
                  <a:pt x="121666" y="2098"/>
                  <a:pt x="121399" y="2359"/>
                  <a:pt x="121122" y="2610"/>
                </a:cubicBezTo>
                <a:cubicBezTo>
                  <a:pt x="120944" y="2781"/>
                  <a:pt x="120758" y="2953"/>
                  <a:pt x="120573" y="3117"/>
                </a:cubicBezTo>
                <a:cubicBezTo>
                  <a:pt x="120387" y="3279"/>
                  <a:pt x="120195" y="3436"/>
                  <a:pt x="119986" y="3577"/>
                </a:cubicBezTo>
                <a:cubicBezTo>
                  <a:pt x="119890" y="3652"/>
                  <a:pt x="119784" y="3725"/>
                  <a:pt x="119674" y="3793"/>
                </a:cubicBezTo>
                <a:cubicBezTo>
                  <a:pt x="119599" y="3837"/>
                  <a:pt x="119526" y="3882"/>
                  <a:pt x="119451" y="3919"/>
                </a:cubicBezTo>
                <a:cubicBezTo>
                  <a:pt x="119369" y="3964"/>
                  <a:pt x="119294" y="4000"/>
                  <a:pt x="119214" y="4037"/>
                </a:cubicBezTo>
                <a:cubicBezTo>
                  <a:pt x="118975" y="4142"/>
                  <a:pt x="118723" y="4223"/>
                  <a:pt x="118470" y="4290"/>
                </a:cubicBezTo>
                <a:cubicBezTo>
                  <a:pt x="118299" y="4328"/>
                  <a:pt x="118127" y="4356"/>
                  <a:pt x="117956" y="4380"/>
                </a:cubicBezTo>
                <a:cubicBezTo>
                  <a:pt x="117778" y="4401"/>
                  <a:pt x="117608" y="4417"/>
                  <a:pt x="117430" y="4417"/>
                </a:cubicBezTo>
                <a:cubicBezTo>
                  <a:pt x="117385" y="4421"/>
                  <a:pt x="117341" y="4422"/>
                  <a:pt x="117297" y="4422"/>
                </a:cubicBezTo>
                <a:cubicBezTo>
                  <a:pt x="117253" y="4422"/>
                  <a:pt x="117211" y="4421"/>
                  <a:pt x="117170" y="4417"/>
                </a:cubicBezTo>
                <a:cubicBezTo>
                  <a:pt x="116991" y="4417"/>
                  <a:pt x="116813" y="4401"/>
                  <a:pt x="116642" y="4380"/>
                </a:cubicBezTo>
                <a:cubicBezTo>
                  <a:pt x="116292" y="4335"/>
                  <a:pt x="115950" y="4260"/>
                  <a:pt x="115616" y="4164"/>
                </a:cubicBezTo>
                <a:cubicBezTo>
                  <a:pt x="115445" y="4112"/>
                  <a:pt x="115274" y="4044"/>
                  <a:pt x="115111" y="3964"/>
                </a:cubicBezTo>
                <a:cubicBezTo>
                  <a:pt x="113980" y="3413"/>
                  <a:pt x="113126" y="2321"/>
                  <a:pt x="112190" y="1533"/>
                </a:cubicBezTo>
                <a:cubicBezTo>
                  <a:pt x="111476" y="932"/>
                  <a:pt x="110688" y="531"/>
                  <a:pt x="109834" y="308"/>
                </a:cubicBezTo>
                <a:cubicBezTo>
                  <a:pt x="109350" y="174"/>
                  <a:pt x="108845" y="106"/>
                  <a:pt x="108325" y="85"/>
                </a:cubicBezTo>
                <a:lnTo>
                  <a:pt x="108325" y="31"/>
                </a:lnTo>
                <a:lnTo>
                  <a:pt x="108266" y="31"/>
                </a:lnTo>
                <a:cubicBezTo>
                  <a:pt x="107559" y="54"/>
                  <a:pt x="106935" y="181"/>
                  <a:pt x="106363" y="388"/>
                </a:cubicBezTo>
                <a:cubicBezTo>
                  <a:pt x="105658" y="648"/>
                  <a:pt x="105034" y="1028"/>
                  <a:pt x="104431" y="1488"/>
                </a:cubicBezTo>
                <a:cubicBezTo>
                  <a:pt x="103933" y="1875"/>
                  <a:pt x="103443" y="2314"/>
                  <a:pt x="102945" y="2789"/>
                </a:cubicBezTo>
                <a:cubicBezTo>
                  <a:pt x="101993" y="3680"/>
                  <a:pt x="100842" y="4215"/>
                  <a:pt x="99653" y="4328"/>
                </a:cubicBezTo>
                <a:cubicBezTo>
                  <a:pt x="99549" y="4338"/>
                  <a:pt x="99442" y="4345"/>
                  <a:pt x="99333" y="4345"/>
                </a:cubicBezTo>
                <a:cubicBezTo>
                  <a:pt x="99293" y="4345"/>
                  <a:pt x="99254" y="4344"/>
                  <a:pt x="99214" y="4342"/>
                </a:cubicBezTo>
                <a:cubicBezTo>
                  <a:pt x="98174" y="4342"/>
                  <a:pt x="97125" y="4000"/>
                  <a:pt x="96196" y="3265"/>
                </a:cubicBezTo>
                <a:cubicBezTo>
                  <a:pt x="94600" y="1993"/>
                  <a:pt x="93440" y="388"/>
                  <a:pt x="91232" y="106"/>
                </a:cubicBezTo>
                <a:cubicBezTo>
                  <a:pt x="90920" y="65"/>
                  <a:pt x="90619" y="45"/>
                  <a:pt x="90326" y="45"/>
                </a:cubicBezTo>
                <a:cubicBezTo>
                  <a:pt x="88387" y="45"/>
                  <a:pt x="86846" y="916"/>
                  <a:pt x="85405" y="2291"/>
                </a:cubicBezTo>
                <a:cubicBezTo>
                  <a:pt x="84893" y="2781"/>
                  <a:pt x="84344" y="3220"/>
                  <a:pt x="83755" y="3570"/>
                </a:cubicBezTo>
                <a:cubicBezTo>
                  <a:pt x="83370" y="3800"/>
                  <a:pt x="82969" y="3992"/>
                  <a:pt x="82560" y="4126"/>
                </a:cubicBezTo>
                <a:cubicBezTo>
                  <a:pt x="82089" y="4282"/>
                  <a:pt x="81602" y="4370"/>
                  <a:pt x="81103" y="4370"/>
                </a:cubicBezTo>
                <a:cubicBezTo>
                  <a:pt x="80364" y="4370"/>
                  <a:pt x="79599" y="4179"/>
                  <a:pt x="78815" y="3741"/>
                </a:cubicBezTo>
                <a:cubicBezTo>
                  <a:pt x="77224" y="2849"/>
                  <a:pt x="76273" y="1340"/>
                  <a:pt x="74645" y="545"/>
                </a:cubicBezTo>
                <a:cubicBezTo>
                  <a:pt x="74414" y="425"/>
                  <a:pt x="74168" y="329"/>
                  <a:pt x="73910" y="247"/>
                </a:cubicBezTo>
                <a:cubicBezTo>
                  <a:pt x="73364" y="79"/>
                  <a:pt x="72818" y="1"/>
                  <a:pt x="72279" y="1"/>
                </a:cubicBezTo>
                <a:cubicBezTo>
                  <a:pt x="70654" y="1"/>
                  <a:pt x="69103" y="712"/>
                  <a:pt x="67874" y="1800"/>
                </a:cubicBezTo>
                <a:cubicBezTo>
                  <a:pt x="67123" y="2462"/>
                  <a:pt x="66470" y="3206"/>
                  <a:pt x="65607" y="3741"/>
                </a:cubicBezTo>
                <a:cubicBezTo>
                  <a:pt x="64902" y="4179"/>
                  <a:pt x="64075" y="4369"/>
                  <a:pt x="63245" y="4369"/>
                </a:cubicBezTo>
                <a:cubicBezTo>
                  <a:pt x="62668" y="4369"/>
                  <a:pt x="62089" y="4277"/>
                  <a:pt x="61549" y="4112"/>
                </a:cubicBezTo>
                <a:cubicBezTo>
                  <a:pt x="60145" y="3680"/>
                  <a:pt x="59195" y="2387"/>
                  <a:pt x="58125" y="1481"/>
                </a:cubicBezTo>
                <a:cubicBezTo>
                  <a:pt x="57001" y="538"/>
                  <a:pt x="55708" y="92"/>
                  <a:pt x="54245" y="40"/>
                </a:cubicBezTo>
                <a:cubicBezTo>
                  <a:pt x="54222" y="31"/>
                  <a:pt x="54192" y="31"/>
                  <a:pt x="54170" y="31"/>
                </a:cubicBezTo>
                <a:lnTo>
                  <a:pt x="54103" y="31"/>
                </a:lnTo>
                <a:cubicBezTo>
                  <a:pt x="51800" y="113"/>
                  <a:pt x="50380" y="1289"/>
                  <a:pt x="48782" y="2789"/>
                </a:cubicBezTo>
                <a:cubicBezTo>
                  <a:pt x="47718" y="3786"/>
                  <a:pt x="46389" y="4346"/>
                  <a:pt x="45054" y="4346"/>
                </a:cubicBezTo>
                <a:cubicBezTo>
                  <a:pt x="44012" y="4346"/>
                  <a:pt x="42967" y="4005"/>
                  <a:pt x="42042" y="3265"/>
                </a:cubicBezTo>
                <a:cubicBezTo>
                  <a:pt x="40436" y="1993"/>
                  <a:pt x="39277" y="388"/>
                  <a:pt x="37069" y="106"/>
                </a:cubicBezTo>
                <a:cubicBezTo>
                  <a:pt x="36757" y="65"/>
                  <a:pt x="36456" y="45"/>
                  <a:pt x="36163" y="45"/>
                </a:cubicBezTo>
                <a:cubicBezTo>
                  <a:pt x="34224" y="45"/>
                  <a:pt x="32683" y="916"/>
                  <a:pt x="31244" y="2291"/>
                </a:cubicBezTo>
                <a:cubicBezTo>
                  <a:pt x="29995" y="3484"/>
                  <a:pt x="28530" y="4369"/>
                  <a:pt x="26938" y="4369"/>
                </a:cubicBezTo>
                <a:cubicBezTo>
                  <a:pt x="26200" y="4369"/>
                  <a:pt x="25435" y="4179"/>
                  <a:pt x="24651" y="3741"/>
                </a:cubicBezTo>
                <a:cubicBezTo>
                  <a:pt x="22830" y="2723"/>
                  <a:pt x="21849" y="894"/>
                  <a:pt x="19747" y="247"/>
                </a:cubicBezTo>
                <a:cubicBezTo>
                  <a:pt x="19201" y="79"/>
                  <a:pt x="18655" y="1"/>
                  <a:pt x="181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1" name="Google Shape;71;p4"/>
          <p:cNvGrpSpPr/>
          <p:nvPr/>
        </p:nvGrpSpPr>
        <p:grpSpPr>
          <a:xfrm>
            <a:off x="8167700" y="4480125"/>
            <a:ext cx="893227" cy="610100"/>
            <a:chOff x="2969550" y="392000"/>
            <a:chExt cx="893227" cy="610100"/>
          </a:xfrm>
        </p:grpSpPr>
        <p:sp>
          <p:nvSpPr>
            <p:cNvPr id="72" name="Google Shape;72;p4"/>
            <p:cNvSpPr/>
            <p:nvPr/>
          </p:nvSpPr>
          <p:spPr>
            <a:xfrm rot="10800000" flipH="1">
              <a:off x="2969550"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73" name="Google Shape;73;p4"/>
            <p:cNvSpPr/>
            <p:nvPr/>
          </p:nvSpPr>
          <p:spPr>
            <a:xfrm rot="10800000" flipH="1">
              <a:off x="3248692"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74" name="Google Shape;74;p4"/>
            <p:cNvSpPr/>
            <p:nvPr/>
          </p:nvSpPr>
          <p:spPr>
            <a:xfrm rot="10800000" flipH="1">
              <a:off x="3527834"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75" name="Google Shape;75;p4"/>
            <p:cNvSpPr/>
            <p:nvPr/>
          </p:nvSpPr>
          <p:spPr>
            <a:xfrm rot="10800000" flipH="1">
              <a:off x="3806977"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76" name="Google Shape;76;p4"/>
            <p:cNvSpPr/>
            <p:nvPr/>
          </p:nvSpPr>
          <p:spPr>
            <a:xfrm rot="10800000" flipH="1">
              <a:off x="2969550"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77" name="Google Shape;77;p4"/>
            <p:cNvSpPr/>
            <p:nvPr/>
          </p:nvSpPr>
          <p:spPr>
            <a:xfrm rot="10800000" flipH="1">
              <a:off x="3248692"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78" name="Google Shape;78;p4"/>
            <p:cNvSpPr/>
            <p:nvPr/>
          </p:nvSpPr>
          <p:spPr>
            <a:xfrm rot="10800000" flipH="1">
              <a:off x="3527834"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79" name="Google Shape;79;p4"/>
            <p:cNvSpPr/>
            <p:nvPr/>
          </p:nvSpPr>
          <p:spPr>
            <a:xfrm rot="10800000" flipH="1">
              <a:off x="3806977"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80" name="Google Shape;80;p4"/>
            <p:cNvSpPr/>
            <p:nvPr/>
          </p:nvSpPr>
          <p:spPr>
            <a:xfrm rot="10800000" flipH="1">
              <a:off x="2969550"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81" name="Google Shape;81;p4"/>
            <p:cNvSpPr/>
            <p:nvPr/>
          </p:nvSpPr>
          <p:spPr>
            <a:xfrm rot="10800000" flipH="1">
              <a:off x="3248692"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82" name="Google Shape;82;p4"/>
            <p:cNvSpPr/>
            <p:nvPr/>
          </p:nvSpPr>
          <p:spPr>
            <a:xfrm rot="10800000" flipH="1">
              <a:off x="3527834"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83" name="Google Shape;83;p4"/>
            <p:cNvSpPr/>
            <p:nvPr/>
          </p:nvSpPr>
          <p:spPr>
            <a:xfrm rot="10800000" flipH="1">
              <a:off x="3806977"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84" name="Shape 84"/>
        <p:cNvGrpSpPr/>
        <p:nvPr/>
      </p:nvGrpSpPr>
      <p:grpSpPr>
        <a:xfrm>
          <a:off x="0" y="0"/>
          <a:ext cx="0" cy="0"/>
          <a:chOff x="0" y="0"/>
          <a:chExt cx="0" cy="0"/>
        </a:xfrm>
      </p:grpSpPr>
      <p:sp>
        <p:nvSpPr>
          <p:cNvPr id="85" name="Google Shape;85;p5"/>
          <p:cNvSpPr txBox="1"/>
          <p:nvPr>
            <p:ph type="title"/>
          </p:nvPr>
        </p:nvSpPr>
        <p:spPr>
          <a:xfrm>
            <a:off x="722376" y="448056"/>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6" name="Google Shape;86;p5"/>
          <p:cNvSpPr txBox="1"/>
          <p:nvPr>
            <p:ph type="subTitle" idx="1"/>
          </p:nvPr>
        </p:nvSpPr>
        <p:spPr>
          <a:xfrm>
            <a:off x="5018998" y="2726551"/>
            <a:ext cx="3190200" cy="138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87" name="Google Shape;87;p5"/>
          <p:cNvSpPr txBox="1"/>
          <p:nvPr>
            <p:ph type="subTitle" idx="2"/>
          </p:nvPr>
        </p:nvSpPr>
        <p:spPr>
          <a:xfrm>
            <a:off x="934802" y="2726551"/>
            <a:ext cx="3190200" cy="138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88" name="Google Shape;88;p5"/>
          <p:cNvSpPr txBox="1"/>
          <p:nvPr>
            <p:ph type="subTitle" idx="3"/>
          </p:nvPr>
        </p:nvSpPr>
        <p:spPr>
          <a:xfrm>
            <a:off x="934802" y="2229100"/>
            <a:ext cx="31902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200"/>
              <a:buNone/>
              <a:defRPr sz="2200">
                <a:solidFill>
                  <a:schemeClr val="dk1"/>
                </a:solidFill>
              </a:defRPr>
            </a:lvl1pPr>
            <a:lvl2pPr lvl="1" algn="ctr" rtl="0">
              <a:lnSpc>
                <a:spcPct val="100000"/>
              </a:lnSpc>
              <a:spcBef>
                <a:spcPts val="0"/>
              </a:spcBef>
              <a:spcAft>
                <a:spcPts val="0"/>
              </a:spcAft>
              <a:buSzPts val="2200"/>
              <a:buNone/>
              <a:defRPr sz="2200"/>
            </a:lvl2pPr>
            <a:lvl3pPr lvl="2" algn="ctr" rtl="0">
              <a:lnSpc>
                <a:spcPct val="100000"/>
              </a:lnSpc>
              <a:spcBef>
                <a:spcPts val="0"/>
              </a:spcBef>
              <a:spcAft>
                <a:spcPts val="0"/>
              </a:spcAft>
              <a:buSzPts val="2200"/>
              <a:buNone/>
              <a:defRPr sz="2200"/>
            </a:lvl3pPr>
            <a:lvl4pPr lvl="3" algn="ctr" rtl="0">
              <a:lnSpc>
                <a:spcPct val="100000"/>
              </a:lnSpc>
              <a:spcBef>
                <a:spcPts val="0"/>
              </a:spcBef>
              <a:spcAft>
                <a:spcPts val="0"/>
              </a:spcAft>
              <a:buSzPts val="2200"/>
              <a:buNone/>
              <a:defRPr sz="2200"/>
            </a:lvl4pPr>
            <a:lvl5pPr lvl="4" algn="ctr" rtl="0">
              <a:lnSpc>
                <a:spcPct val="100000"/>
              </a:lnSpc>
              <a:spcBef>
                <a:spcPts val="0"/>
              </a:spcBef>
              <a:spcAft>
                <a:spcPts val="0"/>
              </a:spcAft>
              <a:buSzPts val="2200"/>
              <a:buNone/>
              <a:defRPr sz="2200"/>
            </a:lvl5pPr>
            <a:lvl6pPr lvl="5" algn="ctr" rtl="0">
              <a:lnSpc>
                <a:spcPct val="100000"/>
              </a:lnSpc>
              <a:spcBef>
                <a:spcPts val="0"/>
              </a:spcBef>
              <a:spcAft>
                <a:spcPts val="0"/>
              </a:spcAft>
              <a:buSzPts val="2200"/>
              <a:buNone/>
              <a:defRPr sz="2200"/>
            </a:lvl6pPr>
            <a:lvl7pPr lvl="6" algn="ctr" rtl="0">
              <a:lnSpc>
                <a:spcPct val="100000"/>
              </a:lnSpc>
              <a:spcBef>
                <a:spcPts val="0"/>
              </a:spcBef>
              <a:spcAft>
                <a:spcPts val="0"/>
              </a:spcAft>
              <a:buSzPts val="2200"/>
              <a:buNone/>
              <a:defRPr sz="2200"/>
            </a:lvl7pPr>
            <a:lvl8pPr lvl="7" algn="ctr" rtl="0">
              <a:lnSpc>
                <a:spcPct val="100000"/>
              </a:lnSpc>
              <a:spcBef>
                <a:spcPts val="0"/>
              </a:spcBef>
              <a:spcAft>
                <a:spcPts val="0"/>
              </a:spcAft>
              <a:buSzPts val="2200"/>
              <a:buNone/>
              <a:defRPr sz="2200"/>
            </a:lvl8pPr>
            <a:lvl9pPr lvl="8" algn="ctr" rtl="0">
              <a:lnSpc>
                <a:spcPct val="100000"/>
              </a:lnSpc>
              <a:spcBef>
                <a:spcPts val="0"/>
              </a:spcBef>
              <a:spcAft>
                <a:spcPts val="0"/>
              </a:spcAft>
              <a:buSzPts val="2200"/>
              <a:buNone/>
              <a:defRPr sz="2200"/>
            </a:lvl9pPr>
          </a:lstStyle>
          <a:p/>
        </p:txBody>
      </p:sp>
      <p:sp>
        <p:nvSpPr>
          <p:cNvPr id="89" name="Google Shape;89;p5"/>
          <p:cNvSpPr txBox="1"/>
          <p:nvPr>
            <p:ph type="subTitle" idx="4"/>
          </p:nvPr>
        </p:nvSpPr>
        <p:spPr>
          <a:xfrm>
            <a:off x="5018998" y="2229100"/>
            <a:ext cx="31902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200"/>
              <a:buNone/>
              <a:defRPr sz="2200">
                <a:solidFill>
                  <a:schemeClr val="dk1"/>
                </a:solidFill>
              </a:defRPr>
            </a:lvl1pPr>
            <a:lvl2pPr lvl="1" algn="ctr" rtl="0">
              <a:lnSpc>
                <a:spcPct val="100000"/>
              </a:lnSpc>
              <a:spcBef>
                <a:spcPts val="0"/>
              </a:spcBef>
              <a:spcAft>
                <a:spcPts val="0"/>
              </a:spcAft>
              <a:buSzPts val="2200"/>
              <a:buNone/>
              <a:defRPr sz="2200"/>
            </a:lvl2pPr>
            <a:lvl3pPr lvl="2" algn="ctr" rtl="0">
              <a:lnSpc>
                <a:spcPct val="100000"/>
              </a:lnSpc>
              <a:spcBef>
                <a:spcPts val="0"/>
              </a:spcBef>
              <a:spcAft>
                <a:spcPts val="0"/>
              </a:spcAft>
              <a:buSzPts val="2200"/>
              <a:buNone/>
              <a:defRPr sz="2200"/>
            </a:lvl3pPr>
            <a:lvl4pPr lvl="3" algn="ctr" rtl="0">
              <a:lnSpc>
                <a:spcPct val="100000"/>
              </a:lnSpc>
              <a:spcBef>
                <a:spcPts val="0"/>
              </a:spcBef>
              <a:spcAft>
                <a:spcPts val="0"/>
              </a:spcAft>
              <a:buSzPts val="2200"/>
              <a:buNone/>
              <a:defRPr sz="2200"/>
            </a:lvl4pPr>
            <a:lvl5pPr lvl="4" algn="ctr" rtl="0">
              <a:lnSpc>
                <a:spcPct val="100000"/>
              </a:lnSpc>
              <a:spcBef>
                <a:spcPts val="0"/>
              </a:spcBef>
              <a:spcAft>
                <a:spcPts val="0"/>
              </a:spcAft>
              <a:buSzPts val="2200"/>
              <a:buNone/>
              <a:defRPr sz="2200"/>
            </a:lvl5pPr>
            <a:lvl6pPr lvl="5" algn="ctr" rtl="0">
              <a:lnSpc>
                <a:spcPct val="100000"/>
              </a:lnSpc>
              <a:spcBef>
                <a:spcPts val="0"/>
              </a:spcBef>
              <a:spcAft>
                <a:spcPts val="0"/>
              </a:spcAft>
              <a:buSzPts val="2200"/>
              <a:buNone/>
              <a:defRPr sz="2200"/>
            </a:lvl6pPr>
            <a:lvl7pPr lvl="6" algn="ctr" rtl="0">
              <a:lnSpc>
                <a:spcPct val="100000"/>
              </a:lnSpc>
              <a:spcBef>
                <a:spcPts val="0"/>
              </a:spcBef>
              <a:spcAft>
                <a:spcPts val="0"/>
              </a:spcAft>
              <a:buSzPts val="2200"/>
              <a:buNone/>
              <a:defRPr sz="2200"/>
            </a:lvl7pPr>
            <a:lvl8pPr lvl="7" algn="ctr" rtl="0">
              <a:lnSpc>
                <a:spcPct val="100000"/>
              </a:lnSpc>
              <a:spcBef>
                <a:spcPts val="0"/>
              </a:spcBef>
              <a:spcAft>
                <a:spcPts val="0"/>
              </a:spcAft>
              <a:buSzPts val="2200"/>
              <a:buNone/>
              <a:defRPr sz="2200"/>
            </a:lvl8pPr>
            <a:lvl9pPr lvl="8" algn="ctr" rtl="0">
              <a:lnSpc>
                <a:spcPct val="100000"/>
              </a:lnSpc>
              <a:spcBef>
                <a:spcPts val="0"/>
              </a:spcBef>
              <a:spcAft>
                <a:spcPts val="0"/>
              </a:spcAft>
              <a:buSzPts val="2200"/>
              <a:buNone/>
              <a:defRPr sz="2200"/>
            </a:lvl9pPr>
          </a:lstStyle>
          <a:p/>
        </p:txBody>
      </p:sp>
      <p:sp>
        <p:nvSpPr>
          <p:cNvPr id="90" name="Google Shape;90;p5"/>
          <p:cNvSpPr/>
          <p:nvPr/>
        </p:nvSpPr>
        <p:spPr>
          <a:xfrm>
            <a:off x="-3" y="0"/>
            <a:ext cx="170400" cy="5143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grpSp>
        <p:nvGrpSpPr>
          <p:cNvPr id="91" name="Google Shape;91;p5"/>
          <p:cNvGrpSpPr/>
          <p:nvPr/>
        </p:nvGrpSpPr>
        <p:grpSpPr>
          <a:xfrm>
            <a:off x="8481088" y="246902"/>
            <a:ext cx="1110816" cy="1110816"/>
            <a:chOff x="-503525" y="921325"/>
            <a:chExt cx="1357800" cy="1357800"/>
          </a:xfrm>
        </p:grpSpPr>
        <p:cxnSp>
          <p:nvCxnSpPr>
            <p:cNvPr id="92" name="Google Shape;92;p5"/>
            <p:cNvCxnSpPr/>
            <p:nvPr/>
          </p:nvCxnSpPr>
          <p:spPr>
            <a:xfrm>
              <a:off x="175388" y="921325"/>
              <a:ext cx="0" cy="1357800"/>
            </a:xfrm>
            <a:prstGeom prst="straightConnector1">
              <a:avLst/>
            </a:prstGeom>
            <a:noFill/>
            <a:ln w="19050" cap="flat" cmpd="sng">
              <a:solidFill>
                <a:schemeClr val="dk2"/>
              </a:solidFill>
              <a:prstDash val="solid"/>
              <a:round/>
              <a:headEnd type="none" w="med" len="med"/>
              <a:tailEnd type="none" w="med" len="med"/>
            </a:ln>
          </p:spPr>
        </p:cxnSp>
        <p:cxnSp>
          <p:nvCxnSpPr>
            <p:cNvPr id="93" name="Google Shape;93;p5"/>
            <p:cNvCxnSpPr/>
            <p:nvPr/>
          </p:nvCxnSpPr>
          <p:spPr>
            <a:xfrm>
              <a:off x="-304676" y="1120174"/>
              <a:ext cx="960000" cy="960000"/>
            </a:xfrm>
            <a:prstGeom prst="straightConnector1">
              <a:avLst/>
            </a:prstGeom>
            <a:noFill/>
            <a:ln w="19050" cap="flat" cmpd="sng">
              <a:solidFill>
                <a:schemeClr val="dk2"/>
              </a:solidFill>
              <a:prstDash val="solid"/>
              <a:round/>
              <a:headEnd type="none" w="med" len="med"/>
              <a:tailEnd type="none" w="med" len="med"/>
            </a:ln>
          </p:spPr>
        </p:cxnSp>
        <p:cxnSp>
          <p:nvCxnSpPr>
            <p:cNvPr id="94" name="Google Shape;94;p5"/>
            <p:cNvCxnSpPr/>
            <p:nvPr/>
          </p:nvCxnSpPr>
          <p:spPr>
            <a:xfrm flipH="1">
              <a:off x="-304549" y="1120174"/>
              <a:ext cx="960000" cy="960000"/>
            </a:xfrm>
            <a:prstGeom prst="straightConnector1">
              <a:avLst/>
            </a:prstGeom>
            <a:noFill/>
            <a:ln w="19050" cap="flat" cmpd="sng">
              <a:solidFill>
                <a:schemeClr val="dk2"/>
              </a:solidFill>
              <a:prstDash val="solid"/>
              <a:round/>
              <a:headEnd type="none" w="med" len="med"/>
              <a:tailEnd type="none" w="med" len="med"/>
            </a:ln>
          </p:spPr>
        </p:cxnSp>
        <p:cxnSp>
          <p:nvCxnSpPr>
            <p:cNvPr id="95" name="Google Shape;95;p5"/>
            <p:cNvCxnSpPr/>
            <p:nvPr/>
          </p:nvCxnSpPr>
          <p:spPr>
            <a:xfrm>
              <a:off x="-503525" y="1600238"/>
              <a:ext cx="1357800" cy="0"/>
            </a:xfrm>
            <a:prstGeom prst="straightConnector1">
              <a:avLst/>
            </a:prstGeom>
            <a:noFill/>
            <a:ln w="19050" cap="flat" cmpd="sng">
              <a:solidFill>
                <a:schemeClr val="dk2"/>
              </a:solidFill>
              <a:prstDash val="solid"/>
              <a:round/>
              <a:headEnd type="none" w="med" len="med"/>
              <a:tailEnd type="none" w="med" len="med"/>
            </a:ln>
          </p:spPr>
        </p:cxnSp>
      </p:grpSp>
      <p:grpSp>
        <p:nvGrpSpPr>
          <p:cNvPr id="96" name="Google Shape;96;p5"/>
          <p:cNvGrpSpPr/>
          <p:nvPr/>
        </p:nvGrpSpPr>
        <p:grpSpPr>
          <a:xfrm>
            <a:off x="227650" y="71300"/>
            <a:ext cx="8369002" cy="5001846"/>
            <a:chOff x="227650" y="71300"/>
            <a:chExt cx="8369002" cy="5001846"/>
          </a:xfrm>
        </p:grpSpPr>
        <p:grpSp>
          <p:nvGrpSpPr>
            <p:cNvPr id="97" name="Google Shape;97;p5"/>
            <p:cNvGrpSpPr/>
            <p:nvPr/>
          </p:nvGrpSpPr>
          <p:grpSpPr>
            <a:xfrm>
              <a:off x="227650" y="71300"/>
              <a:ext cx="893227" cy="610100"/>
              <a:chOff x="2969550" y="392000"/>
              <a:chExt cx="893227" cy="610100"/>
            </a:xfrm>
          </p:grpSpPr>
          <p:sp>
            <p:nvSpPr>
              <p:cNvPr id="98" name="Google Shape;98;p5"/>
              <p:cNvSpPr/>
              <p:nvPr/>
            </p:nvSpPr>
            <p:spPr>
              <a:xfrm rot="10800000" flipH="1">
                <a:off x="2969550"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99" name="Google Shape;99;p5"/>
              <p:cNvSpPr/>
              <p:nvPr/>
            </p:nvSpPr>
            <p:spPr>
              <a:xfrm rot="10800000" flipH="1">
                <a:off x="3248692"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00" name="Google Shape;100;p5"/>
              <p:cNvSpPr/>
              <p:nvPr/>
            </p:nvSpPr>
            <p:spPr>
              <a:xfrm rot="10800000" flipH="1">
                <a:off x="3527834"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01" name="Google Shape;101;p5"/>
              <p:cNvSpPr/>
              <p:nvPr/>
            </p:nvSpPr>
            <p:spPr>
              <a:xfrm rot="10800000" flipH="1">
                <a:off x="3806977"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02" name="Google Shape;102;p5"/>
              <p:cNvSpPr/>
              <p:nvPr/>
            </p:nvSpPr>
            <p:spPr>
              <a:xfrm rot="10800000" flipH="1">
                <a:off x="2969550"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03" name="Google Shape;103;p5"/>
              <p:cNvSpPr/>
              <p:nvPr/>
            </p:nvSpPr>
            <p:spPr>
              <a:xfrm rot="10800000" flipH="1">
                <a:off x="3248692"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04" name="Google Shape;104;p5"/>
              <p:cNvSpPr/>
              <p:nvPr/>
            </p:nvSpPr>
            <p:spPr>
              <a:xfrm rot="10800000" flipH="1">
                <a:off x="3527834"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05" name="Google Shape;105;p5"/>
              <p:cNvSpPr/>
              <p:nvPr/>
            </p:nvSpPr>
            <p:spPr>
              <a:xfrm rot="10800000" flipH="1">
                <a:off x="3806977"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06" name="Google Shape;106;p5"/>
              <p:cNvSpPr/>
              <p:nvPr/>
            </p:nvSpPr>
            <p:spPr>
              <a:xfrm rot="10800000" flipH="1">
                <a:off x="2969550"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07" name="Google Shape;107;p5"/>
              <p:cNvSpPr/>
              <p:nvPr/>
            </p:nvSpPr>
            <p:spPr>
              <a:xfrm rot="10800000" flipH="1">
                <a:off x="3248692"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08" name="Google Shape;108;p5"/>
              <p:cNvSpPr/>
              <p:nvPr/>
            </p:nvSpPr>
            <p:spPr>
              <a:xfrm rot="10800000" flipH="1">
                <a:off x="3527834"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09" name="Google Shape;109;p5"/>
              <p:cNvSpPr/>
              <p:nvPr/>
            </p:nvSpPr>
            <p:spPr>
              <a:xfrm rot="10800000" flipH="1">
                <a:off x="3806977"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grpSp>
        <p:grpSp>
          <p:nvGrpSpPr>
            <p:cNvPr id="110" name="Google Shape;110;p5"/>
            <p:cNvGrpSpPr/>
            <p:nvPr/>
          </p:nvGrpSpPr>
          <p:grpSpPr>
            <a:xfrm rot="5400000">
              <a:off x="8124131" y="4600625"/>
              <a:ext cx="334942" cy="610100"/>
              <a:chOff x="376650" y="567400"/>
              <a:chExt cx="334942" cy="610100"/>
            </a:xfrm>
          </p:grpSpPr>
          <p:sp>
            <p:nvSpPr>
              <p:cNvPr id="111" name="Google Shape;111;p5"/>
              <p:cNvSpPr/>
              <p:nvPr/>
            </p:nvSpPr>
            <p:spPr>
              <a:xfrm rot="10800000" flipH="1">
                <a:off x="376650" y="567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12" name="Google Shape;112;p5"/>
              <p:cNvSpPr/>
              <p:nvPr/>
            </p:nvSpPr>
            <p:spPr>
              <a:xfrm rot="10800000" flipH="1">
                <a:off x="655792" y="567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13" name="Google Shape;113;p5"/>
              <p:cNvSpPr/>
              <p:nvPr/>
            </p:nvSpPr>
            <p:spPr>
              <a:xfrm rot="10800000" flipH="1">
                <a:off x="376650" y="8354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14" name="Google Shape;114;p5"/>
              <p:cNvSpPr/>
              <p:nvPr/>
            </p:nvSpPr>
            <p:spPr>
              <a:xfrm rot="10800000" flipH="1">
                <a:off x="655792" y="8354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15" name="Google Shape;115;p5"/>
              <p:cNvSpPr/>
              <p:nvPr/>
            </p:nvSpPr>
            <p:spPr>
              <a:xfrm rot="10800000" flipH="1">
                <a:off x="376650" y="1121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16" name="Google Shape;116;p5"/>
              <p:cNvSpPr/>
              <p:nvPr/>
            </p:nvSpPr>
            <p:spPr>
              <a:xfrm rot="10800000" flipH="1">
                <a:off x="655792" y="1121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17" name="Shape 117"/>
        <p:cNvGrpSpPr/>
        <p:nvPr/>
      </p:nvGrpSpPr>
      <p:grpSpPr>
        <a:xfrm>
          <a:off x="0" y="0"/>
          <a:ext cx="0" cy="0"/>
          <a:chOff x="0" y="0"/>
          <a:chExt cx="0" cy="0"/>
        </a:xfrm>
      </p:grpSpPr>
      <p:sp>
        <p:nvSpPr>
          <p:cNvPr id="118" name="Google Shape;118;p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9" name="Google Shape;119;p6"/>
          <p:cNvSpPr/>
          <p:nvPr/>
        </p:nvSpPr>
        <p:spPr>
          <a:xfrm>
            <a:off x="-3" y="0"/>
            <a:ext cx="170400" cy="5143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grpSp>
        <p:nvGrpSpPr>
          <p:cNvPr id="120" name="Google Shape;120;p6"/>
          <p:cNvGrpSpPr/>
          <p:nvPr/>
        </p:nvGrpSpPr>
        <p:grpSpPr>
          <a:xfrm>
            <a:off x="280263" y="-481498"/>
            <a:ext cx="10871975" cy="5417648"/>
            <a:chOff x="280263" y="-481498"/>
            <a:chExt cx="10871975" cy="5417648"/>
          </a:xfrm>
        </p:grpSpPr>
        <p:sp>
          <p:nvSpPr>
            <p:cNvPr id="121" name="Google Shape;121;p6"/>
            <p:cNvSpPr/>
            <p:nvPr/>
          </p:nvSpPr>
          <p:spPr>
            <a:xfrm rot="10800000" flipH="1">
              <a:off x="6920753" y="4843577"/>
              <a:ext cx="4231485" cy="92573"/>
            </a:xfrm>
            <a:custGeom>
              <a:avLst/>
              <a:gdLst/>
              <a:ahLst/>
              <a:cxnLst/>
              <a:rect l="l" t="t" r="r" b="b"/>
              <a:pathLst>
                <a:path w="216555" h="5625" extrusionOk="0">
                  <a:moveTo>
                    <a:pt x="18117" y="1"/>
                  </a:moveTo>
                  <a:cubicBezTo>
                    <a:pt x="16492" y="1"/>
                    <a:pt x="14940" y="712"/>
                    <a:pt x="13713" y="1800"/>
                  </a:cubicBezTo>
                  <a:cubicBezTo>
                    <a:pt x="13429" y="2047"/>
                    <a:pt x="13161" y="2305"/>
                    <a:pt x="12894" y="2558"/>
                  </a:cubicBezTo>
                  <a:cubicBezTo>
                    <a:pt x="12708" y="2730"/>
                    <a:pt x="12530" y="2901"/>
                    <a:pt x="12344" y="3063"/>
                  </a:cubicBezTo>
                  <a:cubicBezTo>
                    <a:pt x="12152" y="3227"/>
                    <a:pt x="11957" y="3384"/>
                    <a:pt x="11758" y="3532"/>
                  </a:cubicBezTo>
                  <a:cubicBezTo>
                    <a:pt x="11652" y="3598"/>
                    <a:pt x="11549" y="3673"/>
                    <a:pt x="11446" y="3741"/>
                  </a:cubicBezTo>
                  <a:cubicBezTo>
                    <a:pt x="11371" y="3786"/>
                    <a:pt x="11296" y="3830"/>
                    <a:pt x="11215" y="3875"/>
                  </a:cubicBezTo>
                  <a:cubicBezTo>
                    <a:pt x="11141" y="3910"/>
                    <a:pt x="11058" y="3948"/>
                    <a:pt x="10984" y="3985"/>
                  </a:cubicBezTo>
                  <a:cubicBezTo>
                    <a:pt x="10739" y="4089"/>
                    <a:pt x="10493" y="4178"/>
                    <a:pt x="10242" y="4239"/>
                  </a:cubicBezTo>
                  <a:cubicBezTo>
                    <a:pt x="10070" y="4276"/>
                    <a:pt x="9899" y="4305"/>
                    <a:pt x="9721" y="4328"/>
                  </a:cubicBezTo>
                  <a:cubicBezTo>
                    <a:pt x="9550" y="4349"/>
                    <a:pt x="9371" y="4365"/>
                    <a:pt x="9200" y="4365"/>
                  </a:cubicBezTo>
                  <a:cubicBezTo>
                    <a:pt x="9155" y="4369"/>
                    <a:pt x="9111" y="4371"/>
                    <a:pt x="9066" y="4371"/>
                  </a:cubicBezTo>
                  <a:cubicBezTo>
                    <a:pt x="9022" y="4371"/>
                    <a:pt x="8977" y="4369"/>
                    <a:pt x="8932" y="4365"/>
                  </a:cubicBezTo>
                  <a:cubicBezTo>
                    <a:pt x="8763" y="4365"/>
                    <a:pt x="8585" y="4349"/>
                    <a:pt x="8413" y="4328"/>
                  </a:cubicBezTo>
                  <a:cubicBezTo>
                    <a:pt x="8064" y="4283"/>
                    <a:pt x="7714" y="4215"/>
                    <a:pt x="7388" y="4112"/>
                  </a:cubicBezTo>
                  <a:cubicBezTo>
                    <a:pt x="7217" y="4060"/>
                    <a:pt x="7045" y="3992"/>
                    <a:pt x="6881" y="3910"/>
                  </a:cubicBezTo>
                  <a:cubicBezTo>
                    <a:pt x="5745" y="3361"/>
                    <a:pt x="4898" y="2270"/>
                    <a:pt x="3961" y="1481"/>
                  </a:cubicBezTo>
                  <a:cubicBezTo>
                    <a:pt x="3248" y="878"/>
                    <a:pt x="2460" y="477"/>
                    <a:pt x="1605" y="254"/>
                  </a:cubicBezTo>
                  <a:cubicBezTo>
                    <a:pt x="1122" y="120"/>
                    <a:pt x="610" y="54"/>
                    <a:pt x="82" y="40"/>
                  </a:cubicBezTo>
                  <a:cubicBezTo>
                    <a:pt x="59" y="31"/>
                    <a:pt x="30" y="31"/>
                    <a:pt x="7" y="31"/>
                  </a:cubicBezTo>
                  <a:lnTo>
                    <a:pt x="0" y="31"/>
                  </a:lnTo>
                  <a:lnTo>
                    <a:pt x="0" y="1235"/>
                  </a:lnTo>
                  <a:cubicBezTo>
                    <a:pt x="2542" y="1303"/>
                    <a:pt x="3708" y="3138"/>
                    <a:pt x="5560" y="4513"/>
                  </a:cubicBezTo>
                  <a:cubicBezTo>
                    <a:pt x="5893" y="4758"/>
                    <a:pt x="6257" y="4959"/>
                    <a:pt x="6637" y="5123"/>
                  </a:cubicBezTo>
                  <a:cubicBezTo>
                    <a:pt x="7015" y="5278"/>
                    <a:pt x="7416" y="5398"/>
                    <a:pt x="7818" y="5471"/>
                  </a:cubicBezTo>
                  <a:cubicBezTo>
                    <a:pt x="7951" y="5494"/>
                    <a:pt x="8094" y="5516"/>
                    <a:pt x="8228" y="5532"/>
                  </a:cubicBezTo>
                  <a:cubicBezTo>
                    <a:pt x="8459" y="5556"/>
                    <a:pt x="8689" y="5571"/>
                    <a:pt x="8925" y="5571"/>
                  </a:cubicBezTo>
                  <a:cubicBezTo>
                    <a:pt x="8969" y="5571"/>
                    <a:pt x="9014" y="5570"/>
                    <a:pt x="9059" y="5569"/>
                  </a:cubicBezTo>
                  <a:cubicBezTo>
                    <a:pt x="10026" y="5553"/>
                    <a:pt x="10992" y="5323"/>
                    <a:pt x="11847" y="4900"/>
                  </a:cubicBezTo>
                  <a:cubicBezTo>
                    <a:pt x="13771" y="3948"/>
                    <a:pt x="14760" y="1882"/>
                    <a:pt x="16959" y="1340"/>
                  </a:cubicBezTo>
                  <a:cubicBezTo>
                    <a:pt x="17350" y="1245"/>
                    <a:pt x="17717" y="1202"/>
                    <a:pt x="18065" y="1202"/>
                  </a:cubicBezTo>
                  <a:cubicBezTo>
                    <a:pt x="18556" y="1202"/>
                    <a:pt x="19008" y="1288"/>
                    <a:pt x="19434" y="1437"/>
                  </a:cubicBezTo>
                  <a:cubicBezTo>
                    <a:pt x="19561" y="1488"/>
                    <a:pt x="19695" y="1540"/>
                    <a:pt x="19821" y="1601"/>
                  </a:cubicBezTo>
                  <a:cubicBezTo>
                    <a:pt x="20073" y="1718"/>
                    <a:pt x="20319" y="1852"/>
                    <a:pt x="20556" y="2009"/>
                  </a:cubicBezTo>
                  <a:cubicBezTo>
                    <a:pt x="20676" y="2091"/>
                    <a:pt x="20793" y="2164"/>
                    <a:pt x="20906" y="2253"/>
                  </a:cubicBezTo>
                  <a:cubicBezTo>
                    <a:pt x="20965" y="2298"/>
                    <a:pt x="21025" y="2336"/>
                    <a:pt x="21077" y="2380"/>
                  </a:cubicBezTo>
                  <a:cubicBezTo>
                    <a:pt x="21767" y="2908"/>
                    <a:pt x="22422" y="3539"/>
                    <a:pt x="23105" y="4119"/>
                  </a:cubicBezTo>
                  <a:cubicBezTo>
                    <a:pt x="23640" y="4565"/>
                    <a:pt x="24236" y="4915"/>
                    <a:pt x="24874" y="5159"/>
                  </a:cubicBezTo>
                  <a:cubicBezTo>
                    <a:pt x="25253" y="5302"/>
                    <a:pt x="25647" y="5412"/>
                    <a:pt x="26048" y="5480"/>
                  </a:cubicBezTo>
                  <a:cubicBezTo>
                    <a:pt x="26316" y="5525"/>
                    <a:pt x="26583" y="5553"/>
                    <a:pt x="26858" y="5569"/>
                  </a:cubicBezTo>
                  <a:lnTo>
                    <a:pt x="27268" y="5569"/>
                  </a:lnTo>
                  <a:cubicBezTo>
                    <a:pt x="27676" y="5560"/>
                    <a:pt x="28085" y="5509"/>
                    <a:pt x="28486" y="5419"/>
                  </a:cubicBezTo>
                  <a:cubicBezTo>
                    <a:pt x="28754" y="5361"/>
                    <a:pt x="29028" y="5278"/>
                    <a:pt x="29289" y="5182"/>
                  </a:cubicBezTo>
                  <a:cubicBezTo>
                    <a:pt x="31244" y="4462"/>
                    <a:pt x="32307" y="2537"/>
                    <a:pt x="34135" y="1622"/>
                  </a:cubicBezTo>
                  <a:cubicBezTo>
                    <a:pt x="34372" y="1503"/>
                    <a:pt x="34609" y="1413"/>
                    <a:pt x="34839" y="1340"/>
                  </a:cubicBezTo>
                  <a:cubicBezTo>
                    <a:pt x="34996" y="1296"/>
                    <a:pt x="35152" y="1258"/>
                    <a:pt x="35309" y="1228"/>
                  </a:cubicBezTo>
                  <a:cubicBezTo>
                    <a:pt x="35531" y="1191"/>
                    <a:pt x="35750" y="1173"/>
                    <a:pt x="35965" y="1173"/>
                  </a:cubicBezTo>
                  <a:cubicBezTo>
                    <a:pt x="36267" y="1173"/>
                    <a:pt x="36563" y="1208"/>
                    <a:pt x="36855" y="1273"/>
                  </a:cubicBezTo>
                  <a:cubicBezTo>
                    <a:pt x="37345" y="1378"/>
                    <a:pt x="37827" y="1577"/>
                    <a:pt x="38282" y="1831"/>
                  </a:cubicBezTo>
                  <a:cubicBezTo>
                    <a:pt x="38348" y="1868"/>
                    <a:pt x="38416" y="1904"/>
                    <a:pt x="38474" y="1941"/>
                  </a:cubicBezTo>
                  <a:cubicBezTo>
                    <a:pt x="38608" y="2023"/>
                    <a:pt x="38735" y="2105"/>
                    <a:pt x="38862" y="2187"/>
                  </a:cubicBezTo>
                  <a:cubicBezTo>
                    <a:pt x="38920" y="2232"/>
                    <a:pt x="38986" y="2277"/>
                    <a:pt x="39047" y="2321"/>
                  </a:cubicBezTo>
                  <a:cubicBezTo>
                    <a:pt x="39604" y="2715"/>
                    <a:pt x="40131" y="3176"/>
                    <a:pt x="40622" y="3643"/>
                  </a:cubicBezTo>
                  <a:cubicBezTo>
                    <a:pt x="40831" y="3837"/>
                    <a:pt x="41046" y="4016"/>
                    <a:pt x="41261" y="4187"/>
                  </a:cubicBezTo>
                  <a:cubicBezTo>
                    <a:pt x="41476" y="4349"/>
                    <a:pt x="41699" y="4499"/>
                    <a:pt x="41929" y="4640"/>
                  </a:cubicBezTo>
                  <a:cubicBezTo>
                    <a:pt x="42161" y="4774"/>
                    <a:pt x="42391" y="4900"/>
                    <a:pt x="42629" y="5004"/>
                  </a:cubicBezTo>
                  <a:cubicBezTo>
                    <a:pt x="42985" y="5168"/>
                    <a:pt x="43349" y="5286"/>
                    <a:pt x="43729" y="5382"/>
                  </a:cubicBezTo>
                  <a:cubicBezTo>
                    <a:pt x="43981" y="5443"/>
                    <a:pt x="44241" y="5487"/>
                    <a:pt x="44501" y="5516"/>
                  </a:cubicBezTo>
                  <a:cubicBezTo>
                    <a:pt x="44725" y="5539"/>
                    <a:pt x="44953" y="5551"/>
                    <a:pt x="45184" y="5551"/>
                  </a:cubicBezTo>
                  <a:cubicBezTo>
                    <a:pt x="45628" y="5551"/>
                    <a:pt x="46086" y="5507"/>
                    <a:pt x="46560" y="5419"/>
                  </a:cubicBezTo>
                  <a:cubicBezTo>
                    <a:pt x="47935" y="5168"/>
                    <a:pt x="49028" y="4239"/>
                    <a:pt x="50000" y="3309"/>
                  </a:cubicBezTo>
                  <a:cubicBezTo>
                    <a:pt x="51235" y="2136"/>
                    <a:pt x="52364" y="1280"/>
                    <a:pt x="54163" y="1235"/>
                  </a:cubicBezTo>
                  <a:cubicBezTo>
                    <a:pt x="56705" y="1303"/>
                    <a:pt x="57871" y="3138"/>
                    <a:pt x="59721" y="4513"/>
                  </a:cubicBezTo>
                  <a:cubicBezTo>
                    <a:pt x="60697" y="5233"/>
                    <a:pt x="61906" y="5572"/>
                    <a:pt x="63119" y="5572"/>
                  </a:cubicBezTo>
                  <a:cubicBezTo>
                    <a:pt x="64122" y="5572"/>
                    <a:pt x="65128" y="5340"/>
                    <a:pt x="66008" y="4900"/>
                  </a:cubicBezTo>
                  <a:cubicBezTo>
                    <a:pt x="67935" y="3948"/>
                    <a:pt x="68923" y="1882"/>
                    <a:pt x="71122" y="1340"/>
                  </a:cubicBezTo>
                  <a:cubicBezTo>
                    <a:pt x="71204" y="1317"/>
                    <a:pt x="71293" y="1303"/>
                    <a:pt x="71375" y="1289"/>
                  </a:cubicBezTo>
                  <a:cubicBezTo>
                    <a:pt x="71677" y="1230"/>
                    <a:pt x="71963" y="1203"/>
                    <a:pt x="72237" y="1203"/>
                  </a:cubicBezTo>
                  <a:cubicBezTo>
                    <a:pt x="72800" y="1203"/>
                    <a:pt x="73310" y="1318"/>
                    <a:pt x="73790" y="1519"/>
                  </a:cubicBezTo>
                  <a:cubicBezTo>
                    <a:pt x="73983" y="1592"/>
                    <a:pt x="74168" y="1690"/>
                    <a:pt x="74356" y="1793"/>
                  </a:cubicBezTo>
                  <a:cubicBezTo>
                    <a:pt x="75395" y="2373"/>
                    <a:pt x="76294" y="3302"/>
                    <a:pt x="77268" y="4119"/>
                  </a:cubicBezTo>
                  <a:cubicBezTo>
                    <a:pt x="78403" y="5072"/>
                    <a:pt x="79827" y="5572"/>
                    <a:pt x="81274" y="5572"/>
                  </a:cubicBezTo>
                  <a:cubicBezTo>
                    <a:pt x="82005" y="5572"/>
                    <a:pt x="82743" y="5444"/>
                    <a:pt x="83452" y="5182"/>
                  </a:cubicBezTo>
                  <a:cubicBezTo>
                    <a:pt x="84306" y="4863"/>
                    <a:pt x="84989" y="4321"/>
                    <a:pt x="85644" y="3725"/>
                  </a:cubicBezTo>
                  <a:cubicBezTo>
                    <a:pt x="86015" y="3391"/>
                    <a:pt x="86379" y="3042"/>
                    <a:pt x="86752" y="2707"/>
                  </a:cubicBezTo>
                  <a:cubicBezTo>
                    <a:pt x="87226" y="2291"/>
                    <a:pt x="87724" y="1913"/>
                    <a:pt x="88296" y="1622"/>
                  </a:cubicBezTo>
                  <a:cubicBezTo>
                    <a:pt x="88935" y="1306"/>
                    <a:pt x="89550" y="1170"/>
                    <a:pt x="90140" y="1170"/>
                  </a:cubicBezTo>
                  <a:cubicBezTo>
                    <a:pt x="91919" y="1170"/>
                    <a:pt x="93474" y="2404"/>
                    <a:pt x="94785" y="3643"/>
                  </a:cubicBezTo>
                  <a:cubicBezTo>
                    <a:pt x="96111" y="4886"/>
                    <a:pt x="97635" y="5550"/>
                    <a:pt x="99362" y="5550"/>
                  </a:cubicBezTo>
                  <a:cubicBezTo>
                    <a:pt x="99803" y="5550"/>
                    <a:pt x="100256" y="5507"/>
                    <a:pt x="100723" y="5419"/>
                  </a:cubicBezTo>
                  <a:cubicBezTo>
                    <a:pt x="102098" y="5168"/>
                    <a:pt x="103190" y="4239"/>
                    <a:pt x="104163" y="3309"/>
                  </a:cubicBezTo>
                  <a:cubicBezTo>
                    <a:pt x="105374" y="2157"/>
                    <a:pt x="106489" y="1317"/>
                    <a:pt x="108228" y="1244"/>
                  </a:cubicBezTo>
                  <a:lnTo>
                    <a:pt x="108228" y="1289"/>
                  </a:lnTo>
                  <a:cubicBezTo>
                    <a:pt x="110777" y="1355"/>
                    <a:pt x="111945" y="3190"/>
                    <a:pt x="113795" y="4558"/>
                  </a:cubicBezTo>
                  <a:cubicBezTo>
                    <a:pt x="114130" y="4811"/>
                    <a:pt x="114487" y="5011"/>
                    <a:pt x="114865" y="5168"/>
                  </a:cubicBezTo>
                  <a:cubicBezTo>
                    <a:pt x="115245" y="5330"/>
                    <a:pt x="115646" y="5450"/>
                    <a:pt x="116055" y="5525"/>
                  </a:cubicBezTo>
                  <a:cubicBezTo>
                    <a:pt x="116189" y="5546"/>
                    <a:pt x="116322" y="5569"/>
                    <a:pt x="116463" y="5583"/>
                  </a:cubicBezTo>
                  <a:cubicBezTo>
                    <a:pt x="116685" y="5609"/>
                    <a:pt x="116917" y="5623"/>
                    <a:pt x="117146" y="5623"/>
                  </a:cubicBezTo>
                  <a:cubicBezTo>
                    <a:pt x="117194" y="5623"/>
                    <a:pt x="117240" y="5622"/>
                    <a:pt x="117287" y="5621"/>
                  </a:cubicBezTo>
                  <a:cubicBezTo>
                    <a:pt x="118254" y="5605"/>
                    <a:pt x="119228" y="5375"/>
                    <a:pt x="120075" y="4952"/>
                  </a:cubicBezTo>
                  <a:cubicBezTo>
                    <a:pt x="122007" y="3992"/>
                    <a:pt x="122995" y="1934"/>
                    <a:pt x="125189" y="1392"/>
                  </a:cubicBezTo>
                  <a:cubicBezTo>
                    <a:pt x="125584" y="1296"/>
                    <a:pt x="125954" y="1251"/>
                    <a:pt x="126304" y="1251"/>
                  </a:cubicBezTo>
                  <a:cubicBezTo>
                    <a:pt x="126791" y="1251"/>
                    <a:pt x="127240" y="1337"/>
                    <a:pt x="127663" y="1488"/>
                  </a:cubicBezTo>
                  <a:cubicBezTo>
                    <a:pt x="127796" y="1540"/>
                    <a:pt x="127923" y="1592"/>
                    <a:pt x="128050" y="1652"/>
                  </a:cubicBezTo>
                  <a:cubicBezTo>
                    <a:pt x="128301" y="1763"/>
                    <a:pt x="128547" y="1904"/>
                    <a:pt x="128784" y="2061"/>
                  </a:cubicBezTo>
                  <a:cubicBezTo>
                    <a:pt x="128904" y="2136"/>
                    <a:pt x="129023" y="2216"/>
                    <a:pt x="129134" y="2305"/>
                  </a:cubicBezTo>
                  <a:cubicBezTo>
                    <a:pt x="129193" y="2343"/>
                    <a:pt x="129254" y="2387"/>
                    <a:pt x="129312" y="2432"/>
                  </a:cubicBezTo>
                  <a:cubicBezTo>
                    <a:pt x="130004" y="2960"/>
                    <a:pt x="130650" y="3591"/>
                    <a:pt x="131342" y="4171"/>
                  </a:cubicBezTo>
                  <a:cubicBezTo>
                    <a:pt x="131868" y="4617"/>
                    <a:pt x="132471" y="4966"/>
                    <a:pt x="133103" y="5212"/>
                  </a:cubicBezTo>
                  <a:cubicBezTo>
                    <a:pt x="133483" y="5353"/>
                    <a:pt x="133875" y="5464"/>
                    <a:pt x="134276" y="5532"/>
                  </a:cubicBezTo>
                  <a:cubicBezTo>
                    <a:pt x="134544" y="5576"/>
                    <a:pt x="134811" y="5605"/>
                    <a:pt x="135088" y="5614"/>
                  </a:cubicBezTo>
                  <a:cubicBezTo>
                    <a:pt x="135222" y="5621"/>
                    <a:pt x="135362" y="5621"/>
                    <a:pt x="135496" y="5621"/>
                  </a:cubicBezTo>
                  <a:cubicBezTo>
                    <a:pt x="135905" y="5614"/>
                    <a:pt x="136313" y="5560"/>
                    <a:pt x="136722" y="5471"/>
                  </a:cubicBezTo>
                  <a:cubicBezTo>
                    <a:pt x="136989" y="5405"/>
                    <a:pt x="137257" y="5330"/>
                    <a:pt x="137517" y="5234"/>
                  </a:cubicBezTo>
                  <a:cubicBezTo>
                    <a:pt x="139479" y="4506"/>
                    <a:pt x="140535" y="2582"/>
                    <a:pt x="142363" y="1674"/>
                  </a:cubicBezTo>
                  <a:cubicBezTo>
                    <a:pt x="142600" y="1556"/>
                    <a:pt x="142838" y="1467"/>
                    <a:pt x="143077" y="1392"/>
                  </a:cubicBezTo>
                  <a:cubicBezTo>
                    <a:pt x="143232" y="1347"/>
                    <a:pt x="143382" y="1310"/>
                    <a:pt x="143537" y="1280"/>
                  </a:cubicBezTo>
                  <a:cubicBezTo>
                    <a:pt x="143760" y="1239"/>
                    <a:pt x="143979" y="1221"/>
                    <a:pt x="144195" y="1221"/>
                  </a:cubicBezTo>
                  <a:cubicBezTo>
                    <a:pt x="144498" y="1221"/>
                    <a:pt x="144793" y="1257"/>
                    <a:pt x="145083" y="1317"/>
                  </a:cubicBezTo>
                  <a:cubicBezTo>
                    <a:pt x="145581" y="1429"/>
                    <a:pt x="146057" y="1629"/>
                    <a:pt x="146510" y="1882"/>
                  </a:cubicBezTo>
                  <a:cubicBezTo>
                    <a:pt x="146576" y="1920"/>
                    <a:pt x="146644" y="1957"/>
                    <a:pt x="146710" y="1993"/>
                  </a:cubicBezTo>
                  <a:cubicBezTo>
                    <a:pt x="146836" y="2075"/>
                    <a:pt x="146963" y="2157"/>
                    <a:pt x="147090" y="2239"/>
                  </a:cubicBezTo>
                  <a:cubicBezTo>
                    <a:pt x="147156" y="2284"/>
                    <a:pt x="147216" y="2328"/>
                    <a:pt x="147275" y="2366"/>
                  </a:cubicBezTo>
                  <a:cubicBezTo>
                    <a:pt x="147841" y="2767"/>
                    <a:pt x="148360" y="3227"/>
                    <a:pt x="148857" y="3696"/>
                  </a:cubicBezTo>
                  <a:cubicBezTo>
                    <a:pt x="149059" y="3889"/>
                    <a:pt x="149275" y="4067"/>
                    <a:pt x="149491" y="4231"/>
                  </a:cubicBezTo>
                  <a:cubicBezTo>
                    <a:pt x="149713" y="4401"/>
                    <a:pt x="149936" y="4551"/>
                    <a:pt x="150159" y="4692"/>
                  </a:cubicBezTo>
                  <a:cubicBezTo>
                    <a:pt x="150389" y="4825"/>
                    <a:pt x="150620" y="4945"/>
                    <a:pt x="150857" y="5056"/>
                  </a:cubicBezTo>
                  <a:cubicBezTo>
                    <a:pt x="151213" y="5212"/>
                    <a:pt x="151586" y="5337"/>
                    <a:pt x="151957" y="5427"/>
                  </a:cubicBezTo>
                  <a:cubicBezTo>
                    <a:pt x="152211" y="5494"/>
                    <a:pt x="152469" y="5539"/>
                    <a:pt x="152730" y="5560"/>
                  </a:cubicBezTo>
                  <a:cubicBezTo>
                    <a:pt x="152963" y="5587"/>
                    <a:pt x="153201" y="5600"/>
                    <a:pt x="153444" y="5600"/>
                  </a:cubicBezTo>
                  <a:cubicBezTo>
                    <a:pt x="153880" y="5600"/>
                    <a:pt x="154329" y="5557"/>
                    <a:pt x="154788" y="5471"/>
                  </a:cubicBezTo>
                  <a:cubicBezTo>
                    <a:pt x="156163" y="5212"/>
                    <a:pt x="157264" y="4290"/>
                    <a:pt x="158230" y="3361"/>
                  </a:cubicBezTo>
                  <a:cubicBezTo>
                    <a:pt x="159463" y="2187"/>
                    <a:pt x="160601" y="1333"/>
                    <a:pt x="162391" y="1289"/>
                  </a:cubicBezTo>
                  <a:cubicBezTo>
                    <a:pt x="164940" y="1355"/>
                    <a:pt x="166100" y="3190"/>
                    <a:pt x="167958" y="4558"/>
                  </a:cubicBezTo>
                  <a:cubicBezTo>
                    <a:pt x="168936" y="5283"/>
                    <a:pt x="170143" y="5624"/>
                    <a:pt x="171355" y="5624"/>
                  </a:cubicBezTo>
                  <a:cubicBezTo>
                    <a:pt x="172355" y="5624"/>
                    <a:pt x="173358" y="5392"/>
                    <a:pt x="174238" y="4952"/>
                  </a:cubicBezTo>
                  <a:cubicBezTo>
                    <a:pt x="176170" y="3992"/>
                    <a:pt x="177158" y="1934"/>
                    <a:pt x="179350" y="1392"/>
                  </a:cubicBezTo>
                  <a:cubicBezTo>
                    <a:pt x="179432" y="1369"/>
                    <a:pt x="179521" y="1355"/>
                    <a:pt x="179603" y="1333"/>
                  </a:cubicBezTo>
                  <a:cubicBezTo>
                    <a:pt x="179901" y="1276"/>
                    <a:pt x="180185" y="1249"/>
                    <a:pt x="180456" y="1249"/>
                  </a:cubicBezTo>
                  <a:cubicBezTo>
                    <a:pt x="181025" y="1249"/>
                    <a:pt x="181540" y="1366"/>
                    <a:pt x="182018" y="1563"/>
                  </a:cubicBezTo>
                  <a:cubicBezTo>
                    <a:pt x="182211" y="1645"/>
                    <a:pt x="182405" y="1742"/>
                    <a:pt x="182584" y="1838"/>
                  </a:cubicBezTo>
                  <a:cubicBezTo>
                    <a:pt x="183624" y="2425"/>
                    <a:pt x="184523" y="3347"/>
                    <a:pt x="185504" y="4171"/>
                  </a:cubicBezTo>
                  <a:cubicBezTo>
                    <a:pt x="186634" y="5123"/>
                    <a:pt x="188056" y="5620"/>
                    <a:pt x="189502" y="5620"/>
                  </a:cubicBezTo>
                  <a:cubicBezTo>
                    <a:pt x="190234" y="5620"/>
                    <a:pt x="190971" y="5493"/>
                    <a:pt x="191680" y="5234"/>
                  </a:cubicBezTo>
                  <a:cubicBezTo>
                    <a:pt x="192535" y="4915"/>
                    <a:pt x="193218" y="4372"/>
                    <a:pt x="193872" y="3777"/>
                  </a:cubicBezTo>
                  <a:cubicBezTo>
                    <a:pt x="194243" y="3443"/>
                    <a:pt x="194607" y="3086"/>
                    <a:pt x="194987" y="2760"/>
                  </a:cubicBezTo>
                  <a:cubicBezTo>
                    <a:pt x="195454" y="2343"/>
                    <a:pt x="195954" y="1957"/>
                    <a:pt x="196525" y="1674"/>
                  </a:cubicBezTo>
                  <a:cubicBezTo>
                    <a:pt x="197163" y="1358"/>
                    <a:pt x="197777" y="1222"/>
                    <a:pt x="198367" y="1222"/>
                  </a:cubicBezTo>
                  <a:cubicBezTo>
                    <a:pt x="200147" y="1222"/>
                    <a:pt x="201702" y="2457"/>
                    <a:pt x="203013" y="3696"/>
                  </a:cubicBezTo>
                  <a:cubicBezTo>
                    <a:pt x="204341" y="4934"/>
                    <a:pt x="205873" y="5601"/>
                    <a:pt x="207600" y="5601"/>
                  </a:cubicBezTo>
                  <a:cubicBezTo>
                    <a:pt x="208038" y="5601"/>
                    <a:pt x="208488" y="5558"/>
                    <a:pt x="208951" y="5471"/>
                  </a:cubicBezTo>
                  <a:cubicBezTo>
                    <a:pt x="210326" y="5212"/>
                    <a:pt x="211427" y="4290"/>
                    <a:pt x="212392" y="3361"/>
                  </a:cubicBezTo>
                  <a:cubicBezTo>
                    <a:pt x="213626" y="2187"/>
                    <a:pt x="214762" y="1333"/>
                    <a:pt x="216555" y="1289"/>
                  </a:cubicBezTo>
                  <a:lnTo>
                    <a:pt x="216555" y="85"/>
                  </a:lnTo>
                  <a:lnTo>
                    <a:pt x="216494" y="85"/>
                  </a:lnTo>
                  <a:cubicBezTo>
                    <a:pt x="215788" y="106"/>
                    <a:pt x="215163" y="233"/>
                    <a:pt x="214600" y="441"/>
                  </a:cubicBezTo>
                  <a:cubicBezTo>
                    <a:pt x="213893" y="700"/>
                    <a:pt x="213269" y="1080"/>
                    <a:pt x="212666" y="1540"/>
                  </a:cubicBezTo>
                  <a:cubicBezTo>
                    <a:pt x="212162" y="1927"/>
                    <a:pt x="211678" y="2366"/>
                    <a:pt x="211173" y="2840"/>
                  </a:cubicBezTo>
                  <a:cubicBezTo>
                    <a:pt x="210230" y="3732"/>
                    <a:pt x="209071" y="4267"/>
                    <a:pt x="207888" y="4380"/>
                  </a:cubicBezTo>
                  <a:cubicBezTo>
                    <a:pt x="207740" y="4387"/>
                    <a:pt x="207592" y="4394"/>
                    <a:pt x="207442" y="4394"/>
                  </a:cubicBezTo>
                  <a:cubicBezTo>
                    <a:pt x="206402" y="4394"/>
                    <a:pt x="205353" y="4053"/>
                    <a:pt x="204433" y="3317"/>
                  </a:cubicBezTo>
                  <a:cubicBezTo>
                    <a:pt x="202828" y="2047"/>
                    <a:pt x="201668" y="441"/>
                    <a:pt x="199468" y="151"/>
                  </a:cubicBezTo>
                  <a:cubicBezTo>
                    <a:pt x="199160" y="111"/>
                    <a:pt x="198863" y="92"/>
                    <a:pt x="198575" y="92"/>
                  </a:cubicBezTo>
                  <a:cubicBezTo>
                    <a:pt x="196624" y="92"/>
                    <a:pt x="195079" y="964"/>
                    <a:pt x="193635" y="2343"/>
                  </a:cubicBezTo>
                  <a:cubicBezTo>
                    <a:pt x="193121" y="2833"/>
                    <a:pt x="192572" y="3272"/>
                    <a:pt x="191992" y="3622"/>
                  </a:cubicBezTo>
                  <a:cubicBezTo>
                    <a:pt x="191605" y="3852"/>
                    <a:pt x="191204" y="4044"/>
                    <a:pt x="190788" y="4178"/>
                  </a:cubicBezTo>
                  <a:cubicBezTo>
                    <a:pt x="190318" y="4334"/>
                    <a:pt x="189831" y="4421"/>
                    <a:pt x="189332" y="4421"/>
                  </a:cubicBezTo>
                  <a:cubicBezTo>
                    <a:pt x="188594" y="4421"/>
                    <a:pt x="187830" y="4231"/>
                    <a:pt x="187050" y="3793"/>
                  </a:cubicBezTo>
                  <a:cubicBezTo>
                    <a:pt x="185452" y="2901"/>
                    <a:pt x="184501" y="1385"/>
                    <a:pt x="182880" y="589"/>
                  </a:cubicBezTo>
                  <a:cubicBezTo>
                    <a:pt x="182650" y="477"/>
                    <a:pt x="182405" y="381"/>
                    <a:pt x="182138" y="299"/>
                  </a:cubicBezTo>
                  <a:cubicBezTo>
                    <a:pt x="181592" y="130"/>
                    <a:pt x="181046" y="52"/>
                    <a:pt x="180508" y="52"/>
                  </a:cubicBezTo>
                  <a:cubicBezTo>
                    <a:pt x="178885" y="52"/>
                    <a:pt x="177338" y="763"/>
                    <a:pt x="176111" y="1845"/>
                  </a:cubicBezTo>
                  <a:cubicBezTo>
                    <a:pt x="175353" y="2514"/>
                    <a:pt x="174698" y="3258"/>
                    <a:pt x="173837" y="3793"/>
                  </a:cubicBezTo>
                  <a:cubicBezTo>
                    <a:pt x="173135" y="4230"/>
                    <a:pt x="172307" y="4420"/>
                    <a:pt x="171476" y="4420"/>
                  </a:cubicBezTo>
                  <a:cubicBezTo>
                    <a:pt x="170898" y="4420"/>
                    <a:pt x="170318" y="4328"/>
                    <a:pt x="169779" y="4164"/>
                  </a:cubicBezTo>
                  <a:cubicBezTo>
                    <a:pt x="168381" y="3732"/>
                    <a:pt x="167423" y="2432"/>
                    <a:pt x="166353" y="1533"/>
                  </a:cubicBezTo>
                  <a:cubicBezTo>
                    <a:pt x="165238" y="589"/>
                    <a:pt x="163938" y="143"/>
                    <a:pt x="162473" y="85"/>
                  </a:cubicBezTo>
                  <a:lnTo>
                    <a:pt x="162333" y="85"/>
                  </a:lnTo>
                  <a:cubicBezTo>
                    <a:pt x="160028" y="165"/>
                    <a:pt x="158608" y="1340"/>
                    <a:pt x="157010" y="2840"/>
                  </a:cubicBezTo>
                  <a:cubicBezTo>
                    <a:pt x="155951" y="3837"/>
                    <a:pt x="154625" y="4394"/>
                    <a:pt x="153291" y="4394"/>
                  </a:cubicBezTo>
                  <a:cubicBezTo>
                    <a:pt x="152248" y="4394"/>
                    <a:pt x="151200" y="4054"/>
                    <a:pt x="150270" y="3317"/>
                  </a:cubicBezTo>
                  <a:cubicBezTo>
                    <a:pt x="148665" y="2047"/>
                    <a:pt x="147505" y="441"/>
                    <a:pt x="145306" y="151"/>
                  </a:cubicBezTo>
                  <a:cubicBezTo>
                    <a:pt x="144999" y="111"/>
                    <a:pt x="144701" y="92"/>
                    <a:pt x="144413" y="92"/>
                  </a:cubicBezTo>
                  <a:cubicBezTo>
                    <a:pt x="142461" y="92"/>
                    <a:pt x="140916" y="964"/>
                    <a:pt x="139479" y="2343"/>
                  </a:cubicBezTo>
                  <a:cubicBezTo>
                    <a:pt x="138225" y="3536"/>
                    <a:pt x="136763" y="4421"/>
                    <a:pt x="135173" y="4421"/>
                  </a:cubicBezTo>
                  <a:cubicBezTo>
                    <a:pt x="134436" y="4421"/>
                    <a:pt x="133671" y="4231"/>
                    <a:pt x="132887" y="3793"/>
                  </a:cubicBezTo>
                  <a:cubicBezTo>
                    <a:pt x="131066" y="2767"/>
                    <a:pt x="130078" y="946"/>
                    <a:pt x="127975" y="299"/>
                  </a:cubicBezTo>
                  <a:cubicBezTo>
                    <a:pt x="127429" y="130"/>
                    <a:pt x="126883" y="52"/>
                    <a:pt x="126345" y="52"/>
                  </a:cubicBezTo>
                  <a:cubicBezTo>
                    <a:pt x="124723" y="52"/>
                    <a:pt x="123176" y="763"/>
                    <a:pt x="121948" y="1845"/>
                  </a:cubicBezTo>
                  <a:cubicBezTo>
                    <a:pt x="121666" y="2098"/>
                    <a:pt x="121399" y="2359"/>
                    <a:pt x="121122" y="2610"/>
                  </a:cubicBezTo>
                  <a:cubicBezTo>
                    <a:pt x="120944" y="2781"/>
                    <a:pt x="120758" y="2953"/>
                    <a:pt x="120573" y="3117"/>
                  </a:cubicBezTo>
                  <a:cubicBezTo>
                    <a:pt x="120387" y="3279"/>
                    <a:pt x="120195" y="3436"/>
                    <a:pt x="119986" y="3577"/>
                  </a:cubicBezTo>
                  <a:cubicBezTo>
                    <a:pt x="119890" y="3652"/>
                    <a:pt x="119784" y="3725"/>
                    <a:pt x="119674" y="3793"/>
                  </a:cubicBezTo>
                  <a:cubicBezTo>
                    <a:pt x="119599" y="3837"/>
                    <a:pt x="119526" y="3882"/>
                    <a:pt x="119451" y="3919"/>
                  </a:cubicBezTo>
                  <a:cubicBezTo>
                    <a:pt x="119369" y="3964"/>
                    <a:pt x="119294" y="4000"/>
                    <a:pt x="119214" y="4037"/>
                  </a:cubicBezTo>
                  <a:cubicBezTo>
                    <a:pt x="118975" y="4142"/>
                    <a:pt x="118723" y="4223"/>
                    <a:pt x="118470" y="4290"/>
                  </a:cubicBezTo>
                  <a:cubicBezTo>
                    <a:pt x="118299" y="4328"/>
                    <a:pt x="118127" y="4356"/>
                    <a:pt x="117956" y="4380"/>
                  </a:cubicBezTo>
                  <a:cubicBezTo>
                    <a:pt x="117778" y="4401"/>
                    <a:pt x="117608" y="4417"/>
                    <a:pt x="117430" y="4417"/>
                  </a:cubicBezTo>
                  <a:cubicBezTo>
                    <a:pt x="117385" y="4421"/>
                    <a:pt x="117341" y="4422"/>
                    <a:pt x="117297" y="4422"/>
                  </a:cubicBezTo>
                  <a:cubicBezTo>
                    <a:pt x="117253" y="4422"/>
                    <a:pt x="117211" y="4421"/>
                    <a:pt x="117170" y="4417"/>
                  </a:cubicBezTo>
                  <a:cubicBezTo>
                    <a:pt x="116991" y="4417"/>
                    <a:pt x="116813" y="4401"/>
                    <a:pt x="116642" y="4380"/>
                  </a:cubicBezTo>
                  <a:cubicBezTo>
                    <a:pt x="116292" y="4335"/>
                    <a:pt x="115950" y="4260"/>
                    <a:pt x="115616" y="4164"/>
                  </a:cubicBezTo>
                  <a:cubicBezTo>
                    <a:pt x="115445" y="4112"/>
                    <a:pt x="115274" y="4044"/>
                    <a:pt x="115111" y="3964"/>
                  </a:cubicBezTo>
                  <a:cubicBezTo>
                    <a:pt x="113980" y="3413"/>
                    <a:pt x="113126" y="2321"/>
                    <a:pt x="112190" y="1533"/>
                  </a:cubicBezTo>
                  <a:cubicBezTo>
                    <a:pt x="111476" y="932"/>
                    <a:pt x="110688" y="531"/>
                    <a:pt x="109834" y="308"/>
                  </a:cubicBezTo>
                  <a:cubicBezTo>
                    <a:pt x="109350" y="174"/>
                    <a:pt x="108845" y="106"/>
                    <a:pt x="108325" y="85"/>
                  </a:cubicBezTo>
                  <a:lnTo>
                    <a:pt x="108325" y="31"/>
                  </a:lnTo>
                  <a:lnTo>
                    <a:pt x="108266" y="31"/>
                  </a:lnTo>
                  <a:cubicBezTo>
                    <a:pt x="107559" y="54"/>
                    <a:pt x="106935" y="181"/>
                    <a:pt x="106363" y="388"/>
                  </a:cubicBezTo>
                  <a:cubicBezTo>
                    <a:pt x="105658" y="648"/>
                    <a:pt x="105034" y="1028"/>
                    <a:pt x="104431" y="1488"/>
                  </a:cubicBezTo>
                  <a:cubicBezTo>
                    <a:pt x="103933" y="1875"/>
                    <a:pt x="103443" y="2314"/>
                    <a:pt x="102945" y="2789"/>
                  </a:cubicBezTo>
                  <a:cubicBezTo>
                    <a:pt x="101993" y="3680"/>
                    <a:pt x="100842" y="4215"/>
                    <a:pt x="99653" y="4328"/>
                  </a:cubicBezTo>
                  <a:cubicBezTo>
                    <a:pt x="99549" y="4338"/>
                    <a:pt x="99442" y="4345"/>
                    <a:pt x="99333" y="4345"/>
                  </a:cubicBezTo>
                  <a:cubicBezTo>
                    <a:pt x="99293" y="4345"/>
                    <a:pt x="99254" y="4344"/>
                    <a:pt x="99214" y="4342"/>
                  </a:cubicBezTo>
                  <a:cubicBezTo>
                    <a:pt x="98174" y="4342"/>
                    <a:pt x="97125" y="4000"/>
                    <a:pt x="96196" y="3265"/>
                  </a:cubicBezTo>
                  <a:cubicBezTo>
                    <a:pt x="94600" y="1993"/>
                    <a:pt x="93440" y="388"/>
                    <a:pt x="91232" y="106"/>
                  </a:cubicBezTo>
                  <a:cubicBezTo>
                    <a:pt x="90920" y="65"/>
                    <a:pt x="90619" y="45"/>
                    <a:pt x="90326" y="45"/>
                  </a:cubicBezTo>
                  <a:cubicBezTo>
                    <a:pt x="88387" y="45"/>
                    <a:pt x="86846" y="916"/>
                    <a:pt x="85405" y="2291"/>
                  </a:cubicBezTo>
                  <a:cubicBezTo>
                    <a:pt x="84893" y="2781"/>
                    <a:pt x="84344" y="3220"/>
                    <a:pt x="83755" y="3570"/>
                  </a:cubicBezTo>
                  <a:cubicBezTo>
                    <a:pt x="83370" y="3800"/>
                    <a:pt x="82969" y="3992"/>
                    <a:pt x="82560" y="4126"/>
                  </a:cubicBezTo>
                  <a:cubicBezTo>
                    <a:pt x="82089" y="4282"/>
                    <a:pt x="81602" y="4370"/>
                    <a:pt x="81103" y="4370"/>
                  </a:cubicBezTo>
                  <a:cubicBezTo>
                    <a:pt x="80364" y="4370"/>
                    <a:pt x="79599" y="4179"/>
                    <a:pt x="78815" y="3741"/>
                  </a:cubicBezTo>
                  <a:cubicBezTo>
                    <a:pt x="77224" y="2849"/>
                    <a:pt x="76273" y="1340"/>
                    <a:pt x="74645" y="545"/>
                  </a:cubicBezTo>
                  <a:cubicBezTo>
                    <a:pt x="74414" y="425"/>
                    <a:pt x="74168" y="329"/>
                    <a:pt x="73910" y="247"/>
                  </a:cubicBezTo>
                  <a:cubicBezTo>
                    <a:pt x="73364" y="79"/>
                    <a:pt x="72818" y="1"/>
                    <a:pt x="72279" y="1"/>
                  </a:cubicBezTo>
                  <a:cubicBezTo>
                    <a:pt x="70654" y="1"/>
                    <a:pt x="69103" y="712"/>
                    <a:pt x="67874" y="1800"/>
                  </a:cubicBezTo>
                  <a:cubicBezTo>
                    <a:pt x="67123" y="2462"/>
                    <a:pt x="66470" y="3206"/>
                    <a:pt x="65607" y="3741"/>
                  </a:cubicBezTo>
                  <a:cubicBezTo>
                    <a:pt x="64902" y="4179"/>
                    <a:pt x="64075" y="4369"/>
                    <a:pt x="63245" y="4369"/>
                  </a:cubicBezTo>
                  <a:cubicBezTo>
                    <a:pt x="62668" y="4369"/>
                    <a:pt x="62089" y="4277"/>
                    <a:pt x="61549" y="4112"/>
                  </a:cubicBezTo>
                  <a:cubicBezTo>
                    <a:pt x="60145" y="3680"/>
                    <a:pt x="59195" y="2387"/>
                    <a:pt x="58125" y="1481"/>
                  </a:cubicBezTo>
                  <a:cubicBezTo>
                    <a:pt x="57001" y="538"/>
                    <a:pt x="55708" y="92"/>
                    <a:pt x="54245" y="40"/>
                  </a:cubicBezTo>
                  <a:cubicBezTo>
                    <a:pt x="54222" y="31"/>
                    <a:pt x="54192" y="31"/>
                    <a:pt x="54170" y="31"/>
                  </a:cubicBezTo>
                  <a:lnTo>
                    <a:pt x="54103" y="31"/>
                  </a:lnTo>
                  <a:cubicBezTo>
                    <a:pt x="51800" y="113"/>
                    <a:pt x="50380" y="1289"/>
                    <a:pt x="48782" y="2789"/>
                  </a:cubicBezTo>
                  <a:cubicBezTo>
                    <a:pt x="47718" y="3786"/>
                    <a:pt x="46389" y="4346"/>
                    <a:pt x="45054" y="4346"/>
                  </a:cubicBezTo>
                  <a:cubicBezTo>
                    <a:pt x="44012" y="4346"/>
                    <a:pt x="42967" y="4005"/>
                    <a:pt x="42042" y="3265"/>
                  </a:cubicBezTo>
                  <a:cubicBezTo>
                    <a:pt x="40436" y="1993"/>
                    <a:pt x="39277" y="388"/>
                    <a:pt x="37069" y="106"/>
                  </a:cubicBezTo>
                  <a:cubicBezTo>
                    <a:pt x="36757" y="65"/>
                    <a:pt x="36456" y="45"/>
                    <a:pt x="36163" y="45"/>
                  </a:cubicBezTo>
                  <a:cubicBezTo>
                    <a:pt x="34224" y="45"/>
                    <a:pt x="32683" y="916"/>
                    <a:pt x="31244" y="2291"/>
                  </a:cubicBezTo>
                  <a:cubicBezTo>
                    <a:pt x="29995" y="3484"/>
                    <a:pt x="28530" y="4369"/>
                    <a:pt x="26938" y="4369"/>
                  </a:cubicBezTo>
                  <a:cubicBezTo>
                    <a:pt x="26200" y="4369"/>
                    <a:pt x="25435" y="4179"/>
                    <a:pt x="24651" y="3741"/>
                  </a:cubicBezTo>
                  <a:cubicBezTo>
                    <a:pt x="22830" y="2723"/>
                    <a:pt x="21849" y="894"/>
                    <a:pt x="19747" y="247"/>
                  </a:cubicBezTo>
                  <a:cubicBezTo>
                    <a:pt x="19201" y="79"/>
                    <a:pt x="18655" y="1"/>
                    <a:pt x="181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2" name="Google Shape;122;p6"/>
            <p:cNvGrpSpPr/>
            <p:nvPr/>
          </p:nvGrpSpPr>
          <p:grpSpPr>
            <a:xfrm>
              <a:off x="280263" y="-481498"/>
              <a:ext cx="1110816" cy="1110816"/>
              <a:chOff x="-503525" y="921325"/>
              <a:chExt cx="1357800" cy="1357800"/>
            </a:xfrm>
          </p:grpSpPr>
          <p:cxnSp>
            <p:nvCxnSpPr>
              <p:cNvPr id="123" name="Google Shape;123;p6"/>
              <p:cNvCxnSpPr/>
              <p:nvPr/>
            </p:nvCxnSpPr>
            <p:spPr>
              <a:xfrm>
                <a:off x="175388" y="921325"/>
                <a:ext cx="0" cy="1357800"/>
              </a:xfrm>
              <a:prstGeom prst="straightConnector1">
                <a:avLst/>
              </a:prstGeom>
              <a:noFill/>
              <a:ln w="19050" cap="flat" cmpd="sng">
                <a:solidFill>
                  <a:schemeClr val="dk2"/>
                </a:solidFill>
                <a:prstDash val="solid"/>
                <a:round/>
                <a:headEnd type="none" w="med" len="med"/>
                <a:tailEnd type="none" w="med" len="med"/>
              </a:ln>
            </p:spPr>
          </p:cxnSp>
          <p:cxnSp>
            <p:nvCxnSpPr>
              <p:cNvPr id="124" name="Google Shape;124;p6"/>
              <p:cNvCxnSpPr/>
              <p:nvPr/>
            </p:nvCxnSpPr>
            <p:spPr>
              <a:xfrm>
                <a:off x="-304676" y="1120174"/>
                <a:ext cx="960000" cy="960000"/>
              </a:xfrm>
              <a:prstGeom prst="straightConnector1">
                <a:avLst/>
              </a:prstGeom>
              <a:noFill/>
              <a:ln w="19050" cap="flat" cmpd="sng">
                <a:solidFill>
                  <a:schemeClr val="dk2"/>
                </a:solidFill>
                <a:prstDash val="solid"/>
                <a:round/>
                <a:headEnd type="none" w="med" len="med"/>
                <a:tailEnd type="none" w="med" len="med"/>
              </a:ln>
            </p:spPr>
          </p:cxnSp>
          <p:cxnSp>
            <p:nvCxnSpPr>
              <p:cNvPr id="125" name="Google Shape;125;p6"/>
              <p:cNvCxnSpPr/>
              <p:nvPr/>
            </p:nvCxnSpPr>
            <p:spPr>
              <a:xfrm flipH="1">
                <a:off x="-304549" y="1120174"/>
                <a:ext cx="960000" cy="960000"/>
              </a:xfrm>
              <a:prstGeom prst="straightConnector1">
                <a:avLst/>
              </a:prstGeom>
              <a:noFill/>
              <a:ln w="19050" cap="flat" cmpd="sng">
                <a:solidFill>
                  <a:schemeClr val="dk2"/>
                </a:solidFill>
                <a:prstDash val="solid"/>
                <a:round/>
                <a:headEnd type="none" w="med" len="med"/>
                <a:tailEnd type="none" w="med" len="med"/>
              </a:ln>
            </p:spPr>
          </p:cxnSp>
          <p:cxnSp>
            <p:nvCxnSpPr>
              <p:cNvPr id="126" name="Google Shape;126;p6"/>
              <p:cNvCxnSpPr/>
              <p:nvPr/>
            </p:nvCxnSpPr>
            <p:spPr>
              <a:xfrm>
                <a:off x="-503525" y="1600238"/>
                <a:ext cx="1357800" cy="0"/>
              </a:xfrm>
              <a:prstGeom prst="straightConnector1">
                <a:avLst/>
              </a:prstGeom>
              <a:noFill/>
              <a:ln w="19050" cap="flat" cmpd="sng">
                <a:solidFill>
                  <a:schemeClr val="dk2"/>
                </a:solidFill>
                <a:prstDash val="solid"/>
                <a:round/>
                <a:headEnd type="none" w="med" len="med"/>
                <a:tailEnd type="none"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27" name="Shape 127"/>
        <p:cNvGrpSpPr/>
        <p:nvPr/>
      </p:nvGrpSpPr>
      <p:grpSpPr>
        <a:xfrm>
          <a:off x="0" y="0"/>
          <a:ext cx="0" cy="0"/>
          <a:chOff x="0" y="0"/>
          <a:chExt cx="0" cy="0"/>
        </a:xfrm>
      </p:grpSpPr>
      <p:grpSp>
        <p:nvGrpSpPr>
          <p:cNvPr id="128" name="Google Shape;128;p7"/>
          <p:cNvGrpSpPr/>
          <p:nvPr/>
        </p:nvGrpSpPr>
        <p:grpSpPr>
          <a:xfrm>
            <a:off x="4871525" y="172900"/>
            <a:ext cx="3956223" cy="3589325"/>
            <a:chOff x="4871525" y="172900"/>
            <a:chExt cx="3956223" cy="3589325"/>
          </a:xfrm>
        </p:grpSpPr>
        <p:grpSp>
          <p:nvGrpSpPr>
            <p:cNvPr id="129" name="Google Shape;129;p7"/>
            <p:cNvGrpSpPr/>
            <p:nvPr/>
          </p:nvGrpSpPr>
          <p:grpSpPr>
            <a:xfrm>
              <a:off x="4871525" y="172900"/>
              <a:ext cx="893227" cy="610100"/>
              <a:chOff x="2969550" y="392000"/>
              <a:chExt cx="893227" cy="610100"/>
            </a:xfrm>
          </p:grpSpPr>
          <p:sp>
            <p:nvSpPr>
              <p:cNvPr id="130" name="Google Shape;130;p7"/>
              <p:cNvSpPr/>
              <p:nvPr/>
            </p:nvSpPr>
            <p:spPr>
              <a:xfrm rot="10800000" flipH="1">
                <a:off x="2969550"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31" name="Google Shape;131;p7"/>
              <p:cNvSpPr/>
              <p:nvPr/>
            </p:nvSpPr>
            <p:spPr>
              <a:xfrm rot="10800000" flipH="1">
                <a:off x="3248692"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32" name="Google Shape;132;p7"/>
              <p:cNvSpPr/>
              <p:nvPr/>
            </p:nvSpPr>
            <p:spPr>
              <a:xfrm rot="10800000" flipH="1">
                <a:off x="3527834"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33" name="Google Shape;133;p7"/>
              <p:cNvSpPr/>
              <p:nvPr/>
            </p:nvSpPr>
            <p:spPr>
              <a:xfrm rot="10800000" flipH="1">
                <a:off x="3806977"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34" name="Google Shape;134;p7"/>
              <p:cNvSpPr/>
              <p:nvPr/>
            </p:nvSpPr>
            <p:spPr>
              <a:xfrm rot="10800000" flipH="1">
                <a:off x="2969550"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35" name="Google Shape;135;p7"/>
              <p:cNvSpPr/>
              <p:nvPr/>
            </p:nvSpPr>
            <p:spPr>
              <a:xfrm rot="10800000" flipH="1">
                <a:off x="3248692"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36" name="Google Shape;136;p7"/>
              <p:cNvSpPr/>
              <p:nvPr/>
            </p:nvSpPr>
            <p:spPr>
              <a:xfrm rot="10800000" flipH="1">
                <a:off x="3527834"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37" name="Google Shape;137;p7"/>
              <p:cNvSpPr/>
              <p:nvPr/>
            </p:nvSpPr>
            <p:spPr>
              <a:xfrm rot="10800000" flipH="1">
                <a:off x="3806977"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38" name="Google Shape;138;p7"/>
              <p:cNvSpPr/>
              <p:nvPr/>
            </p:nvSpPr>
            <p:spPr>
              <a:xfrm rot="10800000" flipH="1">
                <a:off x="2969550"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39" name="Google Shape;139;p7"/>
              <p:cNvSpPr/>
              <p:nvPr/>
            </p:nvSpPr>
            <p:spPr>
              <a:xfrm rot="10800000" flipH="1">
                <a:off x="3248692"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40" name="Google Shape;140;p7"/>
              <p:cNvSpPr/>
              <p:nvPr/>
            </p:nvSpPr>
            <p:spPr>
              <a:xfrm rot="10800000" flipH="1">
                <a:off x="3527834"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41" name="Google Shape;141;p7"/>
              <p:cNvSpPr/>
              <p:nvPr/>
            </p:nvSpPr>
            <p:spPr>
              <a:xfrm rot="10800000" flipH="1">
                <a:off x="3806977"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grpSp>
        <p:grpSp>
          <p:nvGrpSpPr>
            <p:cNvPr id="142" name="Google Shape;142;p7"/>
            <p:cNvGrpSpPr/>
            <p:nvPr/>
          </p:nvGrpSpPr>
          <p:grpSpPr>
            <a:xfrm rot="10800000">
              <a:off x="8492806" y="3152125"/>
              <a:ext cx="334942" cy="610100"/>
              <a:chOff x="376650" y="567400"/>
              <a:chExt cx="334942" cy="610100"/>
            </a:xfrm>
          </p:grpSpPr>
          <p:sp>
            <p:nvSpPr>
              <p:cNvPr id="143" name="Google Shape;143;p7"/>
              <p:cNvSpPr/>
              <p:nvPr/>
            </p:nvSpPr>
            <p:spPr>
              <a:xfrm rot="10800000" flipH="1">
                <a:off x="376650" y="567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44" name="Google Shape;144;p7"/>
              <p:cNvSpPr/>
              <p:nvPr/>
            </p:nvSpPr>
            <p:spPr>
              <a:xfrm rot="10800000" flipH="1">
                <a:off x="655792" y="567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45" name="Google Shape;145;p7"/>
              <p:cNvSpPr/>
              <p:nvPr/>
            </p:nvSpPr>
            <p:spPr>
              <a:xfrm rot="10800000" flipH="1">
                <a:off x="376650" y="8354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46" name="Google Shape;146;p7"/>
              <p:cNvSpPr/>
              <p:nvPr/>
            </p:nvSpPr>
            <p:spPr>
              <a:xfrm rot="10800000" flipH="1">
                <a:off x="655792" y="8354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47" name="Google Shape;147;p7"/>
              <p:cNvSpPr/>
              <p:nvPr/>
            </p:nvSpPr>
            <p:spPr>
              <a:xfrm rot="10800000" flipH="1">
                <a:off x="376650" y="1121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48" name="Google Shape;148;p7"/>
              <p:cNvSpPr/>
              <p:nvPr/>
            </p:nvSpPr>
            <p:spPr>
              <a:xfrm rot="10800000" flipH="1">
                <a:off x="655792" y="1121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grpSp>
      </p:grpSp>
      <p:grpSp>
        <p:nvGrpSpPr>
          <p:cNvPr id="149" name="Google Shape;149;p7"/>
          <p:cNvGrpSpPr/>
          <p:nvPr/>
        </p:nvGrpSpPr>
        <p:grpSpPr>
          <a:xfrm>
            <a:off x="487113" y="4509152"/>
            <a:ext cx="1110816" cy="1110816"/>
            <a:chOff x="-503525" y="921325"/>
            <a:chExt cx="1357800" cy="1357800"/>
          </a:xfrm>
        </p:grpSpPr>
        <p:cxnSp>
          <p:nvCxnSpPr>
            <p:cNvPr id="150" name="Google Shape;150;p7"/>
            <p:cNvCxnSpPr/>
            <p:nvPr/>
          </p:nvCxnSpPr>
          <p:spPr>
            <a:xfrm>
              <a:off x="175388" y="921325"/>
              <a:ext cx="0" cy="1357800"/>
            </a:xfrm>
            <a:prstGeom prst="straightConnector1">
              <a:avLst/>
            </a:prstGeom>
            <a:noFill/>
            <a:ln w="19050" cap="flat" cmpd="sng">
              <a:solidFill>
                <a:schemeClr val="dk2"/>
              </a:solidFill>
              <a:prstDash val="solid"/>
              <a:round/>
              <a:headEnd type="none" w="med" len="med"/>
              <a:tailEnd type="none" w="med" len="med"/>
            </a:ln>
          </p:spPr>
        </p:cxnSp>
        <p:cxnSp>
          <p:nvCxnSpPr>
            <p:cNvPr id="151" name="Google Shape;151;p7"/>
            <p:cNvCxnSpPr/>
            <p:nvPr/>
          </p:nvCxnSpPr>
          <p:spPr>
            <a:xfrm>
              <a:off x="-304676" y="1120174"/>
              <a:ext cx="960000" cy="960000"/>
            </a:xfrm>
            <a:prstGeom prst="straightConnector1">
              <a:avLst/>
            </a:prstGeom>
            <a:noFill/>
            <a:ln w="19050" cap="flat" cmpd="sng">
              <a:solidFill>
                <a:schemeClr val="dk2"/>
              </a:solidFill>
              <a:prstDash val="solid"/>
              <a:round/>
              <a:headEnd type="none" w="med" len="med"/>
              <a:tailEnd type="none" w="med" len="med"/>
            </a:ln>
          </p:spPr>
        </p:cxnSp>
        <p:cxnSp>
          <p:nvCxnSpPr>
            <p:cNvPr id="152" name="Google Shape;152;p7"/>
            <p:cNvCxnSpPr/>
            <p:nvPr/>
          </p:nvCxnSpPr>
          <p:spPr>
            <a:xfrm flipH="1">
              <a:off x="-304549" y="1120174"/>
              <a:ext cx="960000" cy="960000"/>
            </a:xfrm>
            <a:prstGeom prst="straightConnector1">
              <a:avLst/>
            </a:prstGeom>
            <a:noFill/>
            <a:ln w="19050" cap="flat" cmpd="sng">
              <a:solidFill>
                <a:schemeClr val="dk2"/>
              </a:solidFill>
              <a:prstDash val="solid"/>
              <a:round/>
              <a:headEnd type="none" w="med" len="med"/>
              <a:tailEnd type="none" w="med" len="med"/>
            </a:ln>
          </p:spPr>
        </p:cxnSp>
        <p:cxnSp>
          <p:nvCxnSpPr>
            <p:cNvPr id="153" name="Google Shape;153;p7"/>
            <p:cNvCxnSpPr/>
            <p:nvPr/>
          </p:nvCxnSpPr>
          <p:spPr>
            <a:xfrm>
              <a:off x="-503525" y="1600238"/>
              <a:ext cx="1357800" cy="0"/>
            </a:xfrm>
            <a:prstGeom prst="straightConnector1">
              <a:avLst/>
            </a:prstGeom>
            <a:noFill/>
            <a:ln w="19050" cap="flat" cmpd="sng">
              <a:solidFill>
                <a:schemeClr val="dk2"/>
              </a:solidFill>
              <a:prstDash val="solid"/>
              <a:round/>
              <a:headEnd type="none" w="med" len="med"/>
              <a:tailEnd type="none" w="med" len="med"/>
            </a:ln>
          </p:spPr>
        </p:cxnSp>
      </p:grpSp>
      <p:sp>
        <p:nvSpPr>
          <p:cNvPr id="154" name="Google Shape;154;p7"/>
          <p:cNvSpPr txBox="1"/>
          <p:nvPr>
            <p:ph type="title"/>
          </p:nvPr>
        </p:nvSpPr>
        <p:spPr>
          <a:xfrm>
            <a:off x="713225" y="1381288"/>
            <a:ext cx="3895200" cy="572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5" name="Google Shape;155;p7"/>
          <p:cNvSpPr txBox="1"/>
          <p:nvPr>
            <p:ph type="subTitle" idx="1"/>
          </p:nvPr>
        </p:nvSpPr>
        <p:spPr>
          <a:xfrm>
            <a:off x="713225" y="2021013"/>
            <a:ext cx="3895200" cy="174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1600"/>
              </a:spcBef>
              <a:spcAft>
                <a:spcPts val="0"/>
              </a:spcAft>
              <a:buClr>
                <a:srgbClr val="E76A28"/>
              </a:buClr>
              <a:buSzPts val="1200"/>
              <a:buFont typeface="Nunito Light"/>
              <a:buChar char="■"/>
              <a:defRPr/>
            </a:lvl3pPr>
            <a:lvl4pPr lvl="3" algn="ctr" rtl="0">
              <a:lnSpc>
                <a:spcPct val="100000"/>
              </a:lnSpc>
              <a:spcBef>
                <a:spcPts val="1600"/>
              </a:spcBef>
              <a:spcAft>
                <a:spcPts val="0"/>
              </a:spcAft>
              <a:buClr>
                <a:srgbClr val="E76A28"/>
              </a:buClr>
              <a:buSzPts val="1200"/>
              <a:buFont typeface="Nunito Light"/>
              <a:buChar char="●"/>
              <a:defRPr/>
            </a:lvl4pPr>
            <a:lvl5pPr lvl="4" algn="ctr" rtl="0">
              <a:lnSpc>
                <a:spcPct val="100000"/>
              </a:lnSpc>
              <a:spcBef>
                <a:spcPts val="1600"/>
              </a:spcBef>
              <a:spcAft>
                <a:spcPts val="0"/>
              </a:spcAft>
              <a:buClr>
                <a:srgbClr val="E76A28"/>
              </a:buClr>
              <a:buSzPts val="1200"/>
              <a:buFont typeface="Nunito Light"/>
              <a:buChar char="○"/>
              <a:defRPr/>
            </a:lvl5pPr>
            <a:lvl6pPr lvl="5" algn="ctr" rtl="0">
              <a:lnSpc>
                <a:spcPct val="100000"/>
              </a:lnSpc>
              <a:spcBef>
                <a:spcPts val="1600"/>
              </a:spcBef>
              <a:spcAft>
                <a:spcPts val="0"/>
              </a:spcAft>
              <a:buClr>
                <a:srgbClr val="999999"/>
              </a:buClr>
              <a:buSzPts val="1200"/>
              <a:buFont typeface="Nunito Light"/>
              <a:buChar char="■"/>
              <a:defRPr/>
            </a:lvl6pPr>
            <a:lvl7pPr lvl="6" algn="ctr" rtl="0">
              <a:lnSpc>
                <a:spcPct val="100000"/>
              </a:lnSpc>
              <a:spcBef>
                <a:spcPts val="1600"/>
              </a:spcBef>
              <a:spcAft>
                <a:spcPts val="0"/>
              </a:spcAft>
              <a:buClr>
                <a:srgbClr val="999999"/>
              </a:buClr>
              <a:buSzPts val="1200"/>
              <a:buFont typeface="Nunito Light"/>
              <a:buChar char="●"/>
              <a:defRPr/>
            </a:lvl7pPr>
            <a:lvl8pPr lvl="7" algn="ctr" rtl="0">
              <a:lnSpc>
                <a:spcPct val="100000"/>
              </a:lnSpc>
              <a:spcBef>
                <a:spcPts val="1600"/>
              </a:spcBef>
              <a:spcAft>
                <a:spcPts val="0"/>
              </a:spcAft>
              <a:buClr>
                <a:srgbClr val="999999"/>
              </a:buClr>
              <a:buSzPts val="1200"/>
              <a:buFont typeface="Nunito Light"/>
              <a:buChar char="○"/>
              <a:defRPr/>
            </a:lvl8pPr>
            <a:lvl9pPr lvl="8" algn="ctr" rtl="0">
              <a:lnSpc>
                <a:spcPct val="100000"/>
              </a:lnSpc>
              <a:spcBef>
                <a:spcPts val="1600"/>
              </a:spcBef>
              <a:spcAft>
                <a:spcPts val="1600"/>
              </a:spcAft>
              <a:buClr>
                <a:srgbClr val="999999"/>
              </a:buClr>
              <a:buSzPts val="1200"/>
              <a:buFont typeface="Nunito Light"/>
              <a:buChar char="■"/>
              <a:defRPr/>
            </a:lvl9pPr>
          </a:lstStyle>
          <a:p/>
        </p:txBody>
      </p:sp>
      <p:sp>
        <p:nvSpPr>
          <p:cNvPr id="156" name="Google Shape;156;p7"/>
          <p:cNvSpPr/>
          <p:nvPr>
            <p:ph type="pic" idx="2"/>
          </p:nvPr>
        </p:nvSpPr>
        <p:spPr>
          <a:xfrm>
            <a:off x="4871525" y="539500"/>
            <a:ext cx="3559200" cy="4064400"/>
          </a:xfrm>
          <a:prstGeom prst="round2DiagRect">
            <a:avLst>
              <a:gd name="adj1" fmla="val 16667"/>
              <a:gd name="adj2" fmla="val 0"/>
            </a:avLst>
          </a:prstGeom>
          <a:noFill/>
          <a:ln>
            <a:noFill/>
          </a:ln>
        </p:spPr>
      </p:sp>
      <p:sp>
        <p:nvSpPr>
          <p:cNvPr id="157" name="Google Shape;157;p7"/>
          <p:cNvSpPr/>
          <p:nvPr/>
        </p:nvSpPr>
        <p:spPr>
          <a:xfrm>
            <a:off x="-3" y="0"/>
            <a:ext cx="170400" cy="5143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58" name="Shape 158"/>
        <p:cNvGrpSpPr/>
        <p:nvPr/>
      </p:nvGrpSpPr>
      <p:grpSpPr>
        <a:xfrm>
          <a:off x="0" y="0"/>
          <a:ext cx="0" cy="0"/>
          <a:chOff x="0" y="0"/>
          <a:chExt cx="0" cy="0"/>
        </a:xfrm>
      </p:grpSpPr>
      <p:sp>
        <p:nvSpPr>
          <p:cNvPr id="159" name="Google Shape;159;p8"/>
          <p:cNvSpPr txBox="1"/>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60" name="Google Shape;160;p8"/>
          <p:cNvSpPr/>
          <p:nvPr/>
        </p:nvSpPr>
        <p:spPr>
          <a:xfrm>
            <a:off x="-3" y="0"/>
            <a:ext cx="170400" cy="5143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grpSp>
        <p:nvGrpSpPr>
          <p:cNvPr id="161" name="Google Shape;161;p8"/>
          <p:cNvGrpSpPr/>
          <p:nvPr/>
        </p:nvGrpSpPr>
        <p:grpSpPr>
          <a:xfrm>
            <a:off x="713225" y="71304"/>
            <a:ext cx="1729877" cy="5000946"/>
            <a:chOff x="713225" y="71304"/>
            <a:chExt cx="1729877" cy="5000946"/>
          </a:xfrm>
        </p:grpSpPr>
        <p:grpSp>
          <p:nvGrpSpPr>
            <p:cNvPr id="162" name="Google Shape;162;p8"/>
            <p:cNvGrpSpPr/>
            <p:nvPr/>
          </p:nvGrpSpPr>
          <p:grpSpPr>
            <a:xfrm>
              <a:off x="713225" y="4462150"/>
              <a:ext cx="893227" cy="610100"/>
              <a:chOff x="2969550" y="392000"/>
              <a:chExt cx="893227" cy="610100"/>
            </a:xfrm>
          </p:grpSpPr>
          <p:sp>
            <p:nvSpPr>
              <p:cNvPr id="163" name="Google Shape;163;p8"/>
              <p:cNvSpPr/>
              <p:nvPr/>
            </p:nvSpPr>
            <p:spPr>
              <a:xfrm rot="10800000" flipH="1">
                <a:off x="2969550"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64" name="Google Shape;164;p8"/>
              <p:cNvSpPr/>
              <p:nvPr/>
            </p:nvSpPr>
            <p:spPr>
              <a:xfrm rot="10800000" flipH="1">
                <a:off x="3248692"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65" name="Google Shape;165;p8"/>
              <p:cNvSpPr/>
              <p:nvPr/>
            </p:nvSpPr>
            <p:spPr>
              <a:xfrm rot="10800000" flipH="1">
                <a:off x="3527834"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66" name="Google Shape;166;p8"/>
              <p:cNvSpPr/>
              <p:nvPr/>
            </p:nvSpPr>
            <p:spPr>
              <a:xfrm rot="10800000" flipH="1">
                <a:off x="3806977"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67" name="Google Shape;167;p8"/>
              <p:cNvSpPr/>
              <p:nvPr/>
            </p:nvSpPr>
            <p:spPr>
              <a:xfrm rot="10800000" flipH="1">
                <a:off x="2969550"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68" name="Google Shape;168;p8"/>
              <p:cNvSpPr/>
              <p:nvPr/>
            </p:nvSpPr>
            <p:spPr>
              <a:xfrm rot="10800000" flipH="1">
                <a:off x="3248692"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69" name="Google Shape;169;p8"/>
              <p:cNvSpPr/>
              <p:nvPr/>
            </p:nvSpPr>
            <p:spPr>
              <a:xfrm rot="10800000" flipH="1">
                <a:off x="3527834"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70" name="Google Shape;170;p8"/>
              <p:cNvSpPr/>
              <p:nvPr/>
            </p:nvSpPr>
            <p:spPr>
              <a:xfrm rot="10800000" flipH="1">
                <a:off x="3806977"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71" name="Google Shape;171;p8"/>
              <p:cNvSpPr/>
              <p:nvPr/>
            </p:nvSpPr>
            <p:spPr>
              <a:xfrm rot="10800000" flipH="1">
                <a:off x="2969550"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72" name="Google Shape;172;p8"/>
              <p:cNvSpPr/>
              <p:nvPr/>
            </p:nvSpPr>
            <p:spPr>
              <a:xfrm rot="10800000" flipH="1">
                <a:off x="3248692"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73" name="Google Shape;173;p8"/>
              <p:cNvSpPr/>
              <p:nvPr/>
            </p:nvSpPr>
            <p:spPr>
              <a:xfrm rot="10800000" flipH="1">
                <a:off x="3527834"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74" name="Google Shape;174;p8"/>
              <p:cNvSpPr/>
              <p:nvPr/>
            </p:nvSpPr>
            <p:spPr>
              <a:xfrm rot="10800000" flipH="1">
                <a:off x="3806977"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grpSp>
        <p:grpSp>
          <p:nvGrpSpPr>
            <p:cNvPr id="175" name="Google Shape;175;p8"/>
            <p:cNvGrpSpPr/>
            <p:nvPr/>
          </p:nvGrpSpPr>
          <p:grpSpPr>
            <a:xfrm rot="5400000">
              <a:off x="1970581" y="-66275"/>
              <a:ext cx="334942" cy="610100"/>
              <a:chOff x="376650" y="567400"/>
              <a:chExt cx="334942" cy="610100"/>
            </a:xfrm>
          </p:grpSpPr>
          <p:sp>
            <p:nvSpPr>
              <p:cNvPr id="176" name="Google Shape;176;p8"/>
              <p:cNvSpPr/>
              <p:nvPr/>
            </p:nvSpPr>
            <p:spPr>
              <a:xfrm rot="10800000" flipH="1">
                <a:off x="376650" y="567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77" name="Google Shape;177;p8"/>
              <p:cNvSpPr/>
              <p:nvPr/>
            </p:nvSpPr>
            <p:spPr>
              <a:xfrm rot="10800000" flipH="1">
                <a:off x="655792" y="567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78" name="Google Shape;178;p8"/>
              <p:cNvSpPr/>
              <p:nvPr/>
            </p:nvSpPr>
            <p:spPr>
              <a:xfrm rot="10800000" flipH="1">
                <a:off x="376650" y="8354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79" name="Google Shape;179;p8"/>
              <p:cNvSpPr/>
              <p:nvPr/>
            </p:nvSpPr>
            <p:spPr>
              <a:xfrm rot="10800000" flipH="1">
                <a:off x="655792" y="8354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80" name="Google Shape;180;p8"/>
              <p:cNvSpPr/>
              <p:nvPr/>
            </p:nvSpPr>
            <p:spPr>
              <a:xfrm rot="10800000" flipH="1">
                <a:off x="376650" y="1121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81" name="Google Shape;181;p8"/>
              <p:cNvSpPr/>
              <p:nvPr/>
            </p:nvSpPr>
            <p:spPr>
              <a:xfrm rot="10800000" flipH="1">
                <a:off x="655792" y="1121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grpSp>
      </p:grpSp>
      <p:grpSp>
        <p:nvGrpSpPr>
          <p:cNvPr id="182" name="Google Shape;182;p8"/>
          <p:cNvGrpSpPr/>
          <p:nvPr/>
        </p:nvGrpSpPr>
        <p:grpSpPr>
          <a:xfrm>
            <a:off x="6796003" y="246902"/>
            <a:ext cx="4231485" cy="4566585"/>
            <a:chOff x="6796003" y="246902"/>
            <a:chExt cx="4231485" cy="4566585"/>
          </a:xfrm>
        </p:grpSpPr>
        <p:sp>
          <p:nvSpPr>
            <p:cNvPr id="183" name="Google Shape;183;p8"/>
            <p:cNvSpPr/>
            <p:nvPr/>
          </p:nvSpPr>
          <p:spPr>
            <a:xfrm rot="10800000" flipH="1">
              <a:off x="6796003" y="4720914"/>
              <a:ext cx="4231485" cy="92573"/>
            </a:xfrm>
            <a:custGeom>
              <a:avLst/>
              <a:gdLst/>
              <a:ahLst/>
              <a:cxnLst/>
              <a:rect l="l" t="t" r="r" b="b"/>
              <a:pathLst>
                <a:path w="216555" h="5625" extrusionOk="0">
                  <a:moveTo>
                    <a:pt x="18117" y="1"/>
                  </a:moveTo>
                  <a:cubicBezTo>
                    <a:pt x="16492" y="1"/>
                    <a:pt x="14940" y="712"/>
                    <a:pt x="13713" y="1800"/>
                  </a:cubicBezTo>
                  <a:cubicBezTo>
                    <a:pt x="13429" y="2047"/>
                    <a:pt x="13161" y="2305"/>
                    <a:pt x="12894" y="2558"/>
                  </a:cubicBezTo>
                  <a:cubicBezTo>
                    <a:pt x="12708" y="2730"/>
                    <a:pt x="12530" y="2901"/>
                    <a:pt x="12344" y="3063"/>
                  </a:cubicBezTo>
                  <a:cubicBezTo>
                    <a:pt x="12152" y="3227"/>
                    <a:pt x="11957" y="3384"/>
                    <a:pt x="11758" y="3532"/>
                  </a:cubicBezTo>
                  <a:cubicBezTo>
                    <a:pt x="11652" y="3598"/>
                    <a:pt x="11549" y="3673"/>
                    <a:pt x="11446" y="3741"/>
                  </a:cubicBezTo>
                  <a:cubicBezTo>
                    <a:pt x="11371" y="3786"/>
                    <a:pt x="11296" y="3830"/>
                    <a:pt x="11215" y="3875"/>
                  </a:cubicBezTo>
                  <a:cubicBezTo>
                    <a:pt x="11141" y="3910"/>
                    <a:pt x="11058" y="3948"/>
                    <a:pt x="10984" y="3985"/>
                  </a:cubicBezTo>
                  <a:cubicBezTo>
                    <a:pt x="10739" y="4089"/>
                    <a:pt x="10493" y="4178"/>
                    <a:pt x="10242" y="4239"/>
                  </a:cubicBezTo>
                  <a:cubicBezTo>
                    <a:pt x="10070" y="4276"/>
                    <a:pt x="9899" y="4305"/>
                    <a:pt x="9721" y="4328"/>
                  </a:cubicBezTo>
                  <a:cubicBezTo>
                    <a:pt x="9550" y="4349"/>
                    <a:pt x="9371" y="4365"/>
                    <a:pt x="9200" y="4365"/>
                  </a:cubicBezTo>
                  <a:cubicBezTo>
                    <a:pt x="9155" y="4369"/>
                    <a:pt x="9111" y="4371"/>
                    <a:pt x="9066" y="4371"/>
                  </a:cubicBezTo>
                  <a:cubicBezTo>
                    <a:pt x="9022" y="4371"/>
                    <a:pt x="8977" y="4369"/>
                    <a:pt x="8932" y="4365"/>
                  </a:cubicBezTo>
                  <a:cubicBezTo>
                    <a:pt x="8763" y="4365"/>
                    <a:pt x="8585" y="4349"/>
                    <a:pt x="8413" y="4328"/>
                  </a:cubicBezTo>
                  <a:cubicBezTo>
                    <a:pt x="8064" y="4283"/>
                    <a:pt x="7714" y="4215"/>
                    <a:pt x="7388" y="4112"/>
                  </a:cubicBezTo>
                  <a:cubicBezTo>
                    <a:pt x="7217" y="4060"/>
                    <a:pt x="7045" y="3992"/>
                    <a:pt x="6881" y="3910"/>
                  </a:cubicBezTo>
                  <a:cubicBezTo>
                    <a:pt x="5745" y="3361"/>
                    <a:pt x="4898" y="2270"/>
                    <a:pt x="3961" y="1481"/>
                  </a:cubicBezTo>
                  <a:cubicBezTo>
                    <a:pt x="3248" y="878"/>
                    <a:pt x="2460" y="477"/>
                    <a:pt x="1605" y="254"/>
                  </a:cubicBezTo>
                  <a:cubicBezTo>
                    <a:pt x="1122" y="120"/>
                    <a:pt x="610" y="54"/>
                    <a:pt x="82" y="40"/>
                  </a:cubicBezTo>
                  <a:cubicBezTo>
                    <a:pt x="59" y="31"/>
                    <a:pt x="30" y="31"/>
                    <a:pt x="7" y="31"/>
                  </a:cubicBezTo>
                  <a:lnTo>
                    <a:pt x="0" y="31"/>
                  </a:lnTo>
                  <a:lnTo>
                    <a:pt x="0" y="1235"/>
                  </a:lnTo>
                  <a:cubicBezTo>
                    <a:pt x="2542" y="1303"/>
                    <a:pt x="3708" y="3138"/>
                    <a:pt x="5560" y="4513"/>
                  </a:cubicBezTo>
                  <a:cubicBezTo>
                    <a:pt x="5893" y="4758"/>
                    <a:pt x="6257" y="4959"/>
                    <a:pt x="6637" y="5123"/>
                  </a:cubicBezTo>
                  <a:cubicBezTo>
                    <a:pt x="7015" y="5278"/>
                    <a:pt x="7416" y="5398"/>
                    <a:pt x="7818" y="5471"/>
                  </a:cubicBezTo>
                  <a:cubicBezTo>
                    <a:pt x="7951" y="5494"/>
                    <a:pt x="8094" y="5516"/>
                    <a:pt x="8228" y="5532"/>
                  </a:cubicBezTo>
                  <a:cubicBezTo>
                    <a:pt x="8459" y="5556"/>
                    <a:pt x="8689" y="5571"/>
                    <a:pt x="8925" y="5571"/>
                  </a:cubicBezTo>
                  <a:cubicBezTo>
                    <a:pt x="8969" y="5571"/>
                    <a:pt x="9014" y="5570"/>
                    <a:pt x="9059" y="5569"/>
                  </a:cubicBezTo>
                  <a:cubicBezTo>
                    <a:pt x="10026" y="5553"/>
                    <a:pt x="10992" y="5323"/>
                    <a:pt x="11847" y="4900"/>
                  </a:cubicBezTo>
                  <a:cubicBezTo>
                    <a:pt x="13771" y="3948"/>
                    <a:pt x="14760" y="1882"/>
                    <a:pt x="16959" y="1340"/>
                  </a:cubicBezTo>
                  <a:cubicBezTo>
                    <a:pt x="17350" y="1245"/>
                    <a:pt x="17717" y="1202"/>
                    <a:pt x="18065" y="1202"/>
                  </a:cubicBezTo>
                  <a:cubicBezTo>
                    <a:pt x="18556" y="1202"/>
                    <a:pt x="19008" y="1288"/>
                    <a:pt x="19434" y="1437"/>
                  </a:cubicBezTo>
                  <a:cubicBezTo>
                    <a:pt x="19561" y="1488"/>
                    <a:pt x="19695" y="1540"/>
                    <a:pt x="19821" y="1601"/>
                  </a:cubicBezTo>
                  <a:cubicBezTo>
                    <a:pt x="20073" y="1718"/>
                    <a:pt x="20319" y="1852"/>
                    <a:pt x="20556" y="2009"/>
                  </a:cubicBezTo>
                  <a:cubicBezTo>
                    <a:pt x="20676" y="2091"/>
                    <a:pt x="20793" y="2164"/>
                    <a:pt x="20906" y="2253"/>
                  </a:cubicBezTo>
                  <a:cubicBezTo>
                    <a:pt x="20965" y="2298"/>
                    <a:pt x="21025" y="2336"/>
                    <a:pt x="21077" y="2380"/>
                  </a:cubicBezTo>
                  <a:cubicBezTo>
                    <a:pt x="21767" y="2908"/>
                    <a:pt x="22422" y="3539"/>
                    <a:pt x="23105" y="4119"/>
                  </a:cubicBezTo>
                  <a:cubicBezTo>
                    <a:pt x="23640" y="4565"/>
                    <a:pt x="24236" y="4915"/>
                    <a:pt x="24874" y="5159"/>
                  </a:cubicBezTo>
                  <a:cubicBezTo>
                    <a:pt x="25253" y="5302"/>
                    <a:pt x="25647" y="5412"/>
                    <a:pt x="26048" y="5480"/>
                  </a:cubicBezTo>
                  <a:cubicBezTo>
                    <a:pt x="26316" y="5525"/>
                    <a:pt x="26583" y="5553"/>
                    <a:pt x="26858" y="5569"/>
                  </a:cubicBezTo>
                  <a:lnTo>
                    <a:pt x="27268" y="5569"/>
                  </a:lnTo>
                  <a:cubicBezTo>
                    <a:pt x="27676" y="5560"/>
                    <a:pt x="28085" y="5509"/>
                    <a:pt x="28486" y="5419"/>
                  </a:cubicBezTo>
                  <a:cubicBezTo>
                    <a:pt x="28754" y="5361"/>
                    <a:pt x="29028" y="5278"/>
                    <a:pt x="29289" y="5182"/>
                  </a:cubicBezTo>
                  <a:cubicBezTo>
                    <a:pt x="31244" y="4462"/>
                    <a:pt x="32307" y="2537"/>
                    <a:pt x="34135" y="1622"/>
                  </a:cubicBezTo>
                  <a:cubicBezTo>
                    <a:pt x="34372" y="1503"/>
                    <a:pt x="34609" y="1413"/>
                    <a:pt x="34839" y="1340"/>
                  </a:cubicBezTo>
                  <a:cubicBezTo>
                    <a:pt x="34996" y="1296"/>
                    <a:pt x="35152" y="1258"/>
                    <a:pt x="35309" y="1228"/>
                  </a:cubicBezTo>
                  <a:cubicBezTo>
                    <a:pt x="35531" y="1191"/>
                    <a:pt x="35750" y="1173"/>
                    <a:pt x="35965" y="1173"/>
                  </a:cubicBezTo>
                  <a:cubicBezTo>
                    <a:pt x="36267" y="1173"/>
                    <a:pt x="36563" y="1208"/>
                    <a:pt x="36855" y="1273"/>
                  </a:cubicBezTo>
                  <a:cubicBezTo>
                    <a:pt x="37345" y="1378"/>
                    <a:pt x="37827" y="1577"/>
                    <a:pt x="38282" y="1831"/>
                  </a:cubicBezTo>
                  <a:cubicBezTo>
                    <a:pt x="38348" y="1868"/>
                    <a:pt x="38416" y="1904"/>
                    <a:pt x="38474" y="1941"/>
                  </a:cubicBezTo>
                  <a:cubicBezTo>
                    <a:pt x="38608" y="2023"/>
                    <a:pt x="38735" y="2105"/>
                    <a:pt x="38862" y="2187"/>
                  </a:cubicBezTo>
                  <a:cubicBezTo>
                    <a:pt x="38920" y="2232"/>
                    <a:pt x="38986" y="2277"/>
                    <a:pt x="39047" y="2321"/>
                  </a:cubicBezTo>
                  <a:cubicBezTo>
                    <a:pt x="39604" y="2715"/>
                    <a:pt x="40131" y="3176"/>
                    <a:pt x="40622" y="3643"/>
                  </a:cubicBezTo>
                  <a:cubicBezTo>
                    <a:pt x="40831" y="3837"/>
                    <a:pt x="41046" y="4016"/>
                    <a:pt x="41261" y="4187"/>
                  </a:cubicBezTo>
                  <a:cubicBezTo>
                    <a:pt x="41476" y="4349"/>
                    <a:pt x="41699" y="4499"/>
                    <a:pt x="41929" y="4640"/>
                  </a:cubicBezTo>
                  <a:cubicBezTo>
                    <a:pt x="42161" y="4774"/>
                    <a:pt x="42391" y="4900"/>
                    <a:pt x="42629" y="5004"/>
                  </a:cubicBezTo>
                  <a:cubicBezTo>
                    <a:pt x="42985" y="5168"/>
                    <a:pt x="43349" y="5286"/>
                    <a:pt x="43729" y="5382"/>
                  </a:cubicBezTo>
                  <a:cubicBezTo>
                    <a:pt x="43981" y="5443"/>
                    <a:pt x="44241" y="5487"/>
                    <a:pt x="44501" y="5516"/>
                  </a:cubicBezTo>
                  <a:cubicBezTo>
                    <a:pt x="44725" y="5539"/>
                    <a:pt x="44953" y="5551"/>
                    <a:pt x="45184" y="5551"/>
                  </a:cubicBezTo>
                  <a:cubicBezTo>
                    <a:pt x="45628" y="5551"/>
                    <a:pt x="46086" y="5507"/>
                    <a:pt x="46560" y="5419"/>
                  </a:cubicBezTo>
                  <a:cubicBezTo>
                    <a:pt x="47935" y="5168"/>
                    <a:pt x="49028" y="4239"/>
                    <a:pt x="50000" y="3309"/>
                  </a:cubicBezTo>
                  <a:cubicBezTo>
                    <a:pt x="51235" y="2136"/>
                    <a:pt x="52364" y="1280"/>
                    <a:pt x="54163" y="1235"/>
                  </a:cubicBezTo>
                  <a:cubicBezTo>
                    <a:pt x="56705" y="1303"/>
                    <a:pt x="57871" y="3138"/>
                    <a:pt x="59721" y="4513"/>
                  </a:cubicBezTo>
                  <a:cubicBezTo>
                    <a:pt x="60697" y="5233"/>
                    <a:pt x="61906" y="5572"/>
                    <a:pt x="63119" y="5572"/>
                  </a:cubicBezTo>
                  <a:cubicBezTo>
                    <a:pt x="64122" y="5572"/>
                    <a:pt x="65128" y="5340"/>
                    <a:pt x="66008" y="4900"/>
                  </a:cubicBezTo>
                  <a:cubicBezTo>
                    <a:pt x="67935" y="3948"/>
                    <a:pt x="68923" y="1882"/>
                    <a:pt x="71122" y="1340"/>
                  </a:cubicBezTo>
                  <a:cubicBezTo>
                    <a:pt x="71204" y="1317"/>
                    <a:pt x="71293" y="1303"/>
                    <a:pt x="71375" y="1289"/>
                  </a:cubicBezTo>
                  <a:cubicBezTo>
                    <a:pt x="71677" y="1230"/>
                    <a:pt x="71963" y="1203"/>
                    <a:pt x="72237" y="1203"/>
                  </a:cubicBezTo>
                  <a:cubicBezTo>
                    <a:pt x="72800" y="1203"/>
                    <a:pt x="73310" y="1318"/>
                    <a:pt x="73790" y="1519"/>
                  </a:cubicBezTo>
                  <a:cubicBezTo>
                    <a:pt x="73983" y="1592"/>
                    <a:pt x="74168" y="1690"/>
                    <a:pt x="74356" y="1793"/>
                  </a:cubicBezTo>
                  <a:cubicBezTo>
                    <a:pt x="75395" y="2373"/>
                    <a:pt x="76294" y="3302"/>
                    <a:pt x="77268" y="4119"/>
                  </a:cubicBezTo>
                  <a:cubicBezTo>
                    <a:pt x="78403" y="5072"/>
                    <a:pt x="79827" y="5572"/>
                    <a:pt x="81274" y="5572"/>
                  </a:cubicBezTo>
                  <a:cubicBezTo>
                    <a:pt x="82005" y="5572"/>
                    <a:pt x="82743" y="5444"/>
                    <a:pt x="83452" y="5182"/>
                  </a:cubicBezTo>
                  <a:cubicBezTo>
                    <a:pt x="84306" y="4863"/>
                    <a:pt x="84989" y="4321"/>
                    <a:pt x="85644" y="3725"/>
                  </a:cubicBezTo>
                  <a:cubicBezTo>
                    <a:pt x="86015" y="3391"/>
                    <a:pt x="86379" y="3042"/>
                    <a:pt x="86752" y="2707"/>
                  </a:cubicBezTo>
                  <a:cubicBezTo>
                    <a:pt x="87226" y="2291"/>
                    <a:pt x="87724" y="1913"/>
                    <a:pt x="88296" y="1622"/>
                  </a:cubicBezTo>
                  <a:cubicBezTo>
                    <a:pt x="88935" y="1306"/>
                    <a:pt x="89550" y="1170"/>
                    <a:pt x="90140" y="1170"/>
                  </a:cubicBezTo>
                  <a:cubicBezTo>
                    <a:pt x="91919" y="1170"/>
                    <a:pt x="93474" y="2404"/>
                    <a:pt x="94785" y="3643"/>
                  </a:cubicBezTo>
                  <a:cubicBezTo>
                    <a:pt x="96111" y="4886"/>
                    <a:pt x="97635" y="5550"/>
                    <a:pt x="99362" y="5550"/>
                  </a:cubicBezTo>
                  <a:cubicBezTo>
                    <a:pt x="99803" y="5550"/>
                    <a:pt x="100256" y="5507"/>
                    <a:pt x="100723" y="5419"/>
                  </a:cubicBezTo>
                  <a:cubicBezTo>
                    <a:pt x="102098" y="5168"/>
                    <a:pt x="103190" y="4239"/>
                    <a:pt x="104163" y="3309"/>
                  </a:cubicBezTo>
                  <a:cubicBezTo>
                    <a:pt x="105374" y="2157"/>
                    <a:pt x="106489" y="1317"/>
                    <a:pt x="108228" y="1244"/>
                  </a:cubicBezTo>
                  <a:lnTo>
                    <a:pt x="108228" y="1289"/>
                  </a:lnTo>
                  <a:cubicBezTo>
                    <a:pt x="110777" y="1355"/>
                    <a:pt x="111945" y="3190"/>
                    <a:pt x="113795" y="4558"/>
                  </a:cubicBezTo>
                  <a:cubicBezTo>
                    <a:pt x="114130" y="4811"/>
                    <a:pt x="114487" y="5011"/>
                    <a:pt x="114865" y="5168"/>
                  </a:cubicBezTo>
                  <a:cubicBezTo>
                    <a:pt x="115245" y="5330"/>
                    <a:pt x="115646" y="5450"/>
                    <a:pt x="116055" y="5525"/>
                  </a:cubicBezTo>
                  <a:cubicBezTo>
                    <a:pt x="116189" y="5546"/>
                    <a:pt x="116322" y="5569"/>
                    <a:pt x="116463" y="5583"/>
                  </a:cubicBezTo>
                  <a:cubicBezTo>
                    <a:pt x="116685" y="5609"/>
                    <a:pt x="116917" y="5623"/>
                    <a:pt x="117146" y="5623"/>
                  </a:cubicBezTo>
                  <a:cubicBezTo>
                    <a:pt x="117194" y="5623"/>
                    <a:pt x="117240" y="5622"/>
                    <a:pt x="117287" y="5621"/>
                  </a:cubicBezTo>
                  <a:cubicBezTo>
                    <a:pt x="118254" y="5605"/>
                    <a:pt x="119228" y="5375"/>
                    <a:pt x="120075" y="4952"/>
                  </a:cubicBezTo>
                  <a:cubicBezTo>
                    <a:pt x="122007" y="3992"/>
                    <a:pt x="122995" y="1934"/>
                    <a:pt x="125189" y="1392"/>
                  </a:cubicBezTo>
                  <a:cubicBezTo>
                    <a:pt x="125584" y="1296"/>
                    <a:pt x="125954" y="1251"/>
                    <a:pt x="126304" y="1251"/>
                  </a:cubicBezTo>
                  <a:cubicBezTo>
                    <a:pt x="126791" y="1251"/>
                    <a:pt x="127240" y="1337"/>
                    <a:pt x="127663" y="1488"/>
                  </a:cubicBezTo>
                  <a:cubicBezTo>
                    <a:pt x="127796" y="1540"/>
                    <a:pt x="127923" y="1592"/>
                    <a:pt x="128050" y="1652"/>
                  </a:cubicBezTo>
                  <a:cubicBezTo>
                    <a:pt x="128301" y="1763"/>
                    <a:pt x="128547" y="1904"/>
                    <a:pt x="128784" y="2061"/>
                  </a:cubicBezTo>
                  <a:cubicBezTo>
                    <a:pt x="128904" y="2136"/>
                    <a:pt x="129023" y="2216"/>
                    <a:pt x="129134" y="2305"/>
                  </a:cubicBezTo>
                  <a:cubicBezTo>
                    <a:pt x="129193" y="2343"/>
                    <a:pt x="129254" y="2387"/>
                    <a:pt x="129312" y="2432"/>
                  </a:cubicBezTo>
                  <a:cubicBezTo>
                    <a:pt x="130004" y="2960"/>
                    <a:pt x="130650" y="3591"/>
                    <a:pt x="131342" y="4171"/>
                  </a:cubicBezTo>
                  <a:cubicBezTo>
                    <a:pt x="131868" y="4617"/>
                    <a:pt x="132471" y="4966"/>
                    <a:pt x="133103" y="5212"/>
                  </a:cubicBezTo>
                  <a:cubicBezTo>
                    <a:pt x="133483" y="5353"/>
                    <a:pt x="133875" y="5464"/>
                    <a:pt x="134276" y="5532"/>
                  </a:cubicBezTo>
                  <a:cubicBezTo>
                    <a:pt x="134544" y="5576"/>
                    <a:pt x="134811" y="5605"/>
                    <a:pt x="135088" y="5614"/>
                  </a:cubicBezTo>
                  <a:cubicBezTo>
                    <a:pt x="135222" y="5621"/>
                    <a:pt x="135362" y="5621"/>
                    <a:pt x="135496" y="5621"/>
                  </a:cubicBezTo>
                  <a:cubicBezTo>
                    <a:pt x="135905" y="5614"/>
                    <a:pt x="136313" y="5560"/>
                    <a:pt x="136722" y="5471"/>
                  </a:cubicBezTo>
                  <a:cubicBezTo>
                    <a:pt x="136989" y="5405"/>
                    <a:pt x="137257" y="5330"/>
                    <a:pt x="137517" y="5234"/>
                  </a:cubicBezTo>
                  <a:cubicBezTo>
                    <a:pt x="139479" y="4506"/>
                    <a:pt x="140535" y="2582"/>
                    <a:pt x="142363" y="1674"/>
                  </a:cubicBezTo>
                  <a:cubicBezTo>
                    <a:pt x="142600" y="1556"/>
                    <a:pt x="142838" y="1467"/>
                    <a:pt x="143077" y="1392"/>
                  </a:cubicBezTo>
                  <a:cubicBezTo>
                    <a:pt x="143232" y="1347"/>
                    <a:pt x="143382" y="1310"/>
                    <a:pt x="143537" y="1280"/>
                  </a:cubicBezTo>
                  <a:cubicBezTo>
                    <a:pt x="143760" y="1239"/>
                    <a:pt x="143979" y="1221"/>
                    <a:pt x="144195" y="1221"/>
                  </a:cubicBezTo>
                  <a:cubicBezTo>
                    <a:pt x="144498" y="1221"/>
                    <a:pt x="144793" y="1257"/>
                    <a:pt x="145083" y="1317"/>
                  </a:cubicBezTo>
                  <a:cubicBezTo>
                    <a:pt x="145581" y="1429"/>
                    <a:pt x="146057" y="1629"/>
                    <a:pt x="146510" y="1882"/>
                  </a:cubicBezTo>
                  <a:cubicBezTo>
                    <a:pt x="146576" y="1920"/>
                    <a:pt x="146644" y="1957"/>
                    <a:pt x="146710" y="1993"/>
                  </a:cubicBezTo>
                  <a:cubicBezTo>
                    <a:pt x="146836" y="2075"/>
                    <a:pt x="146963" y="2157"/>
                    <a:pt x="147090" y="2239"/>
                  </a:cubicBezTo>
                  <a:cubicBezTo>
                    <a:pt x="147156" y="2284"/>
                    <a:pt x="147216" y="2328"/>
                    <a:pt x="147275" y="2366"/>
                  </a:cubicBezTo>
                  <a:cubicBezTo>
                    <a:pt x="147841" y="2767"/>
                    <a:pt x="148360" y="3227"/>
                    <a:pt x="148857" y="3696"/>
                  </a:cubicBezTo>
                  <a:cubicBezTo>
                    <a:pt x="149059" y="3889"/>
                    <a:pt x="149275" y="4067"/>
                    <a:pt x="149491" y="4231"/>
                  </a:cubicBezTo>
                  <a:cubicBezTo>
                    <a:pt x="149713" y="4401"/>
                    <a:pt x="149936" y="4551"/>
                    <a:pt x="150159" y="4692"/>
                  </a:cubicBezTo>
                  <a:cubicBezTo>
                    <a:pt x="150389" y="4825"/>
                    <a:pt x="150620" y="4945"/>
                    <a:pt x="150857" y="5056"/>
                  </a:cubicBezTo>
                  <a:cubicBezTo>
                    <a:pt x="151213" y="5212"/>
                    <a:pt x="151586" y="5337"/>
                    <a:pt x="151957" y="5427"/>
                  </a:cubicBezTo>
                  <a:cubicBezTo>
                    <a:pt x="152211" y="5494"/>
                    <a:pt x="152469" y="5539"/>
                    <a:pt x="152730" y="5560"/>
                  </a:cubicBezTo>
                  <a:cubicBezTo>
                    <a:pt x="152963" y="5587"/>
                    <a:pt x="153201" y="5600"/>
                    <a:pt x="153444" y="5600"/>
                  </a:cubicBezTo>
                  <a:cubicBezTo>
                    <a:pt x="153880" y="5600"/>
                    <a:pt x="154329" y="5557"/>
                    <a:pt x="154788" y="5471"/>
                  </a:cubicBezTo>
                  <a:cubicBezTo>
                    <a:pt x="156163" y="5212"/>
                    <a:pt x="157264" y="4290"/>
                    <a:pt x="158230" y="3361"/>
                  </a:cubicBezTo>
                  <a:cubicBezTo>
                    <a:pt x="159463" y="2187"/>
                    <a:pt x="160601" y="1333"/>
                    <a:pt x="162391" y="1289"/>
                  </a:cubicBezTo>
                  <a:cubicBezTo>
                    <a:pt x="164940" y="1355"/>
                    <a:pt x="166100" y="3190"/>
                    <a:pt x="167958" y="4558"/>
                  </a:cubicBezTo>
                  <a:cubicBezTo>
                    <a:pt x="168936" y="5283"/>
                    <a:pt x="170143" y="5624"/>
                    <a:pt x="171355" y="5624"/>
                  </a:cubicBezTo>
                  <a:cubicBezTo>
                    <a:pt x="172355" y="5624"/>
                    <a:pt x="173358" y="5392"/>
                    <a:pt x="174238" y="4952"/>
                  </a:cubicBezTo>
                  <a:cubicBezTo>
                    <a:pt x="176170" y="3992"/>
                    <a:pt x="177158" y="1934"/>
                    <a:pt x="179350" y="1392"/>
                  </a:cubicBezTo>
                  <a:cubicBezTo>
                    <a:pt x="179432" y="1369"/>
                    <a:pt x="179521" y="1355"/>
                    <a:pt x="179603" y="1333"/>
                  </a:cubicBezTo>
                  <a:cubicBezTo>
                    <a:pt x="179901" y="1276"/>
                    <a:pt x="180185" y="1249"/>
                    <a:pt x="180456" y="1249"/>
                  </a:cubicBezTo>
                  <a:cubicBezTo>
                    <a:pt x="181025" y="1249"/>
                    <a:pt x="181540" y="1366"/>
                    <a:pt x="182018" y="1563"/>
                  </a:cubicBezTo>
                  <a:cubicBezTo>
                    <a:pt x="182211" y="1645"/>
                    <a:pt x="182405" y="1742"/>
                    <a:pt x="182584" y="1838"/>
                  </a:cubicBezTo>
                  <a:cubicBezTo>
                    <a:pt x="183624" y="2425"/>
                    <a:pt x="184523" y="3347"/>
                    <a:pt x="185504" y="4171"/>
                  </a:cubicBezTo>
                  <a:cubicBezTo>
                    <a:pt x="186634" y="5123"/>
                    <a:pt x="188056" y="5620"/>
                    <a:pt x="189502" y="5620"/>
                  </a:cubicBezTo>
                  <a:cubicBezTo>
                    <a:pt x="190234" y="5620"/>
                    <a:pt x="190971" y="5493"/>
                    <a:pt x="191680" y="5234"/>
                  </a:cubicBezTo>
                  <a:cubicBezTo>
                    <a:pt x="192535" y="4915"/>
                    <a:pt x="193218" y="4372"/>
                    <a:pt x="193872" y="3777"/>
                  </a:cubicBezTo>
                  <a:cubicBezTo>
                    <a:pt x="194243" y="3443"/>
                    <a:pt x="194607" y="3086"/>
                    <a:pt x="194987" y="2760"/>
                  </a:cubicBezTo>
                  <a:cubicBezTo>
                    <a:pt x="195454" y="2343"/>
                    <a:pt x="195954" y="1957"/>
                    <a:pt x="196525" y="1674"/>
                  </a:cubicBezTo>
                  <a:cubicBezTo>
                    <a:pt x="197163" y="1358"/>
                    <a:pt x="197777" y="1222"/>
                    <a:pt x="198367" y="1222"/>
                  </a:cubicBezTo>
                  <a:cubicBezTo>
                    <a:pt x="200147" y="1222"/>
                    <a:pt x="201702" y="2457"/>
                    <a:pt x="203013" y="3696"/>
                  </a:cubicBezTo>
                  <a:cubicBezTo>
                    <a:pt x="204341" y="4934"/>
                    <a:pt x="205873" y="5601"/>
                    <a:pt x="207600" y="5601"/>
                  </a:cubicBezTo>
                  <a:cubicBezTo>
                    <a:pt x="208038" y="5601"/>
                    <a:pt x="208488" y="5558"/>
                    <a:pt x="208951" y="5471"/>
                  </a:cubicBezTo>
                  <a:cubicBezTo>
                    <a:pt x="210326" y="5212"/>
                    <a:pt x="211427" y="4290"/>
                    <a:pt x="212392" y="3361"/>
                  </a:cubicBezTo>
                  <a:cubicBezTo>
                    <a:pt x="213626" y="2187"/>
                    <a:pt x="214762" y="1333"/>
                    <a:pt x="216555" y="1289"/>
                  </a:cubicBezTo>
                  <a:lnTo>
                    <a:pt x="216555" y="85"/>
                  </a:lnTo>
                  <a:lnTo>
                    <a:pt x="216494" y="85"/>
                  </a:lnTo>
                  <a:cubicBezTo>
                    <a:pt x="215788" y="106"/>
                    <a:pt x="215163" y="233"/>
                    <a:pt x="214600" y="441"/>
                  </a:cubicBezTo>
                  <a:cubicBezTo>
                    <a:pt x="213893" y="700"/>
                    <a:pt x="213269" y="1080"/>
                    <a:pt x="212666" y="1540"/>
                  </a:cubicBezTo>
                  <a:cubicBezTo>
                    <a:pt x="212162" y="1927"/>
                    <a:pt x="211678" y="2366"/>
                    <a:pt x="211173" y="2840"/>
                  </a:cubicBezTo>
                  <a:cubicBezTo>
                    <a:pt x="210230" y="3732"/>
                    <a:pt x="209071" y="4267"/>
                    <a:pt x="207888" y="4380"/>
                  </a:cubicBezTo>
                  <a:cubicBezTo>
                    <a:pt x="207740" y="4387"/>
                    <a:pt x="207592" y="4394"/>
                    <a:pt x="207442" y="4394"/>
                  </a:cubicBezTo>
                  <a:cubicBezTo>
                    <a:pt x="206402" y="4394"/>
                    <a:pt x="205353" y="4053"/>
                    <a:pt x="204433" y="3317"/>
                  </a:cubicBezTo>
                  <a:cubicBezTo>
                    <a:pt x="202828" y="2047"/>
                    <a:pt x="201668" y="441"/>
                    <a:pt x="199468" y="151"/>
                  </a:cubicBezTo>
                  <a:cubicBezTo>
                    <a:pt x="199160" y="111"/>
                    <a:pt x="198863" y="92"/>
                    <a:pt x="198575" y="92"/>
                  </a:cubicBezTo>
                  <a:cubicBezTo>
                    <a:pt x="196624" y="92"/>
                    <a:pt x="195079" y="964"/>
                    <a:pt x="193635" y="2343"/>
                  </a:cubicBezTo>
                  <a:cubicBezTo>
                    <a:pt x="193121" y="2833"/>
                    <a:pt x="192572" y="3272"/>
                    <a:pt x="191992" y="3622"/>
                  </a:cubicBezTo>
                  <a:cubicBezTo>
                    <a:pt x="191605" y="3852"/>
                    <a:pt x="191204" y="4044"/>
                    <a:pt x="190788" y="4178"/>
                  </a:cubicBezTo>
                  <a:cubicBezTo>
                    <a:pt x="190318" y="4334"/>
                    <a:pt x="189831" y="4421"/>
                    <a:pt x="189332" y="4421"/>
                  </a:cubicBezTo>
                  <a:cubicBezTo>
                    <a:pt x="188594" y="4421"/>
                    <a:pt x="187830" y="4231"/>
                    <a:pt x="187050" y="3793"/>
                  </a:cubicBezTo>
                  <a:cubicBezTo>
                    <a:pt x="185452" y="2901"/>
                    <a:pt x="184501" y="1385"/>
                    <a:pt x="182880" y="589"/>
                  </a:cubicBezTo>
                  <a:cubicBezTo>
                    <a:pt x="182650" y="477"/>
                    <a:pt x="182405" y="381"/>
                    <a:pt x="182138" y="299"/>
                  </a:cubicBezTo>
                  <a:cubicBezTo>
                    <a:pt x="181592" y="130"/>
                    <a:pt x="181046" y="52"/>
                    <a:pt x="180508" y="52"/>
                  </a:cubicBezTo>
                  <a:cubicBezTo>
                    <a:pt x="178885" y="52"/>
                    <a:pt x="177338" y="763"/>
                    <a:pt x="176111" y="1845"/>
                  </a:cubicBezTo>
                  <a:cubicBezTo>
                    <a:pt x="175353" y="2514"/>
                    <a:pt x="174698" y="3258"/>
                    <a:pt x="173837" y="3793"/>
                  </a:cubicBezTo>
                  <a:cubicBezTo>
                    <a:pt x="173135" y="4230"/>
                    <a:pt x="172307" y="4420"/>
                    <a:pt x="171476" y="4420"/>
                  </a:cubicBezTo>
                  <a:cubicBezTo>
                    <a:pt x="170898" y="4420"/>
                    <a:pt x="170318" y="4328"/>
                    <a:pt x="169779" y="4164"/>
                  </a:cubicBezTo>
                  <a:cubicBezTo>
                    <a:pt x="168381" y="3732"/>
                    <a:pt x="167423" y="2432"/>
                    <a:pt x="166353" y="1533"/>
                  </a:cubicBezTo>
                  <a:cubicBezTo>
                    <a:pt x="165238" y="589"/>
                    <a:pt x="163938" y="143"/>
                    <a:pt x="162473" y="85"/>
                  </a:cubicBezTo>
                  <a:lnTo>
                    <a:pt x="162333" y="85"/>
                  </a:lnTo>
                  <a:cubicBezTo>
                    <a:pt x="160028" y="165"/>
                    <a:pt x="158608" y="1340"/>
                    <a:pt x="157010" y="2840"/>
                  </a:cubicBezTo>
                  <a:cubicBezTo>
                    <a:pt x="155951" y="3837"/>
                    <a:pt x="154625" y="4394"/>
                    <a:pt x="153291" y="4394"/>
                  </a:cubicBezTo>
                  <a:cubicBezTo>
                    <a:pt x="152248" y="4394"/>
                    <a:pt x="151200" y="4054"/>
                    <a:pt x="150270" y="3317"/>
                  </a:cubicBezTo>
                  <a:cubicBezTo>
                    <a:pt x="148665" y="2047"/>
                    <a:pt x="147505" y="441"/>
                    <a:pt x="145306" y="151"/>
                  </a:cubicBezTo>
                  <a:cubicBezTo>
                    <a:pt x="144999" y="111"/>
                    <a:pt x="144701" y="92"/>
                    <a:pt x="144413" y="92"/>
                  </a:cubicBezTo>
                  <a:cubicBezTo>
                    <a:pt x="142461" y="92"/>
                    <a:pt x="140916" y="964"/>
                    <a:pt x="139479" y="2343"/>
                  </a:cubicBezTo>
                  <a:cubicBezTo>
                    <a:pt x="138225" y="3536"/>
                    <a:pt x="136763" y="4421"/>
                    <a:pt x="135173" y="4421"/>
                  </a:cubicBezTo>
                  <a:cubicBezTo>
                    <a:pt x="134436" y="4421"/>
                    <a:pt x="133671" y="4231"/>
                    <a:pt x="132887" y="3793"/>
                  </a:cubicBezTo>
                  <a:cubicBezTo>
                    <a:pt x="131066" y="2767"/>
                    <a:pt x="130078" y="946"/>
                    <a:pt x="127975" y="299"/>
                  </a:cubicBezTo>
                  <a:cubicBezTo>
                    <a:pt x="127429" y="130"/>
                    <a:pt x="126883" y="52"/>
                    <a:pt x="126345" y="52"/>
                  </a:cubicBezTo>
                  <a:cubicBezTo>
                    <a:pt x="124723" y="52"/>
                    <a:pt x="123176" y="763"/>
                    <a:pt x="121948" y="1845"/>
                  </a:cubicBezTo>
                  <a:cubicBezTo>
                    <a:pt x="121666" y="2098"/>
                    <a:pt x="121399" y="2359"/>
                    <a:pt x="121122" y="2610"/>
                  </a:cubicBezTo>
                  <a:cubicBezTo>
                    <a:pt x="120944" y="2781"/>
                    <a:pt x="120758" y="2953"/>
                    <a:pt x="120573" y="3117"/>
                  </a:cubicBezTo>
                  <a:cubicBezTo>
                    <a:pt x="120387" y="3279"/>
                    <a:pt x="120195" y="3436"/>
                    <a:pt x="119986" y="3577"/>
                  </a:cubicBezTo>
                  <a:cubicBezTo>
                    <a:pt x="119890" y="3652"/>
                    <a:pt x="119784" y="3725"/>
                    <a:pt x="119674" y="3793"/>
                  </a:cubicBezTo>
                  <a:cubicBezTo>
                    <a:pt x="119599" y="3837"/>
                    <a:pt x="119526" y="3882"/>
                    <a:pt x="119451" y="3919"/>
                  </a:cubicBezTo>
                  <a:cubicBezTo>
                    <a:pt x="119369" y="3964"/>
                    <a:pt x="119294" y="4000"/>
                    <a:pt x="119214" y="4037"/>
                  </a:cubicBezTo>
                  <a:cubicBezTo>
                    <a:pt x="118975" y="4142"/>
                    <a:pt x="118723" y="4223"/>
                    <a:pt x="118470" y="4290"/>
                  </a:cubicBezTo>
                  <a:cubicBezTo>
                    <a:pt x="118299" y="4328"/>
                    <a:pt x="118127" y="4356"/>
                    <a:pt x="117956" y="4380"/>
                  </a:cubicBezTo>
                  <a:cubicBezTo>
                    <a:pt x="117778" y="4401"/>
                    <a:pt x="117608" y="4417"/>
                    <a:pt x="117430" y="4417"/>
                  </a:cubicBezTo>
                  <a:cubicBezTo>
                    <a:pt x="117385" y="4421"/>
                    <a:pt x="117341" y="4422"/>
                    <a:pt x="117297" y="4422"/>
                  </a:cubicBezTo>
                  <a:cubicBezTo>
                    <a:pt x="117253" y="4422"/>
                    <a:pt x="117211" y="4421"/>
                    <a:pt x="117170" y="4417"/>
                  </a:cubicBezTo>
                  <a:cubicBezTo>
                    <a:pt x="116991" y="4417"/>
                    <a:pt x="116813" y="4401"/>
                    <a:pt x="116642" y="4380"/>
                  </a:cubicBezTo>
                  <a:cubicBezTo>
                    <a:pt x="116292" y="4335"/>
                    <a:pt x="115950" y="4260"/>
                    <a:pt x="115616" y="4164"/>
                  </a:cubicBezTo>
                  <a:cubicBezTo>
                    <a:pt x="115445" y="4112"/>
                    <a:pt x="115274" y="4044"/>
                    <a:pt x="115111" y="3964"/>
                  </a:cubicBezTo>
                  <a:cubicBezTo>
                    <a:pt x="113980" y="3413"/>
                    <a:pt x="113126" y="2321"/>
                    <a:pt x="112190" y="1533"/>
                  </a:cubicBezTo>
                  <a:cubicBezTo>
                    <a:pt x="111476" y="932"/>
                    <a:pt x="110688" y="531"/>
                    <a:pt x="109834" y="308"/>
                  </a:cubicBezTo>
                  <a:cubicBezTo>
                    <a:pt x="109350" y="174"/>
                    <a:pt x="108845" y="106"/>
                    <a:pt x="108325" y="85"/>
                  </a:cubicBezTo>
                  <a:lnTo>
                    <a:pt x="108325" y="31"/>
                  </a:lnTo>
                  <a:lnTo>
                    <a:pt x="108266" y="31"/>
                  </a:lnTo>
                  <a:cubicBezTo>
                    <a:pt x="107559" y="54"/>
                    <a:pt x="106935" y="181"/>
                    <a:pt x="106363" y="388"/>
                  </a:cubicBezTo>
                  <a:cubicBezTo>
                    <a:pt x="105658" y="648"/>
                    <a:pt x="105034" y="1028"/>
                    <a:pt x="104431" y="1488"/>
                  </a:cubicBezTo>
                  <a:cubicBezTo>
                    <a:pt x="103933" y="1875"/>
                    <a:pt x="103443" y="2314"/>
                    <a:pt x="102945" y="2789"/>
                  </a:cubicBezTo>
                  <a:cubicBezTo>
                    <a:pt x="101993" y="3680"/>
                    <a:pt x="100842" y="4215"/>
                    <a:pt x="99653" y="4328"/>
                  </a:cubicBezTo>
                  <a:cubicBezTo>
                    <a:pt x="99549" y="4338"/>
                    <a:pt x="99442" y="4345"/>
                    <a:pt x="99333" y="4345"/>
                  </a:cubicBezTo>
                  <a:cubicBezTo>
                    <a:pt x="99293" y="4345"/>
                    <a:pt x="99254" y="4344"/>
                    <a:pt x="99214" y="4342"/>
                  </a:cubicBezTo>
                  <a:cubicBezTo>
                    <a:pt x="98174" y="4342"/>
                    <a:pt x="97125" y="4000"/>
                    <a:pt x="96196" y="3265"/>
                  </a:cubicBezTo>
                  <a:cubicBezTo>
                    <a:pt x="94600" y="1993"/>
                    <a:pt x="93440" y="388"/>
                    <a:pt x="91232" y="106"/>
                  </a:cubicBezTo>
                  <a:cubicBezTo>
                    <a:pt x="90920" y="65"/>
                    <a:pt x="90619" y="45"/>
                    <a:pt x="90326" y="45"/>
                  </a:cubicBezTo>
                  <a:cubicBezTo>
                    <a:pt x="88387" y="45"/>
                    <a:pt x="86846" y="916"/>
                    <a:pt x="85405" y="2291"/>
                  </a:cubicBezTo>
                  <a:cubicBezTo>
                    <a:pt x="84893" y="2781"/>
                    <a:pt x="84344" y="3220"/>
                    <a:pt x="83755" y="3570"/>
                  </a:cubicBezTo>
                  <a:cubicBezTo>
                    <a:pt x="83370" y="3800"/>
                    <a:pt x="82969" y="3992"/>
                    <a:pt x="82560" y="4126"/>
                  </a:cubicBezTo>
                  <a:cubicBezTo>
                    <a:pt x="82089" y="4282"/>
                    <a:pt x="81602" y="4370"/>
                    <a:pt x="81103" y="4370"/>
                  </a:cubicBezTo>
                  <a:cubicBezTo>
                    <a:pt x="80364" y="4370"/>
                    <a:pt x="79599" y="4179"/>
                    <a:pt x="78815" y="3741"/>
                  </a:cubicBezTo>
                  <a:cubicBezTo>
                    <a:pt x="77224" y="2849"/>
                    <a:pt x="76273" y="1340"/>
                    <a:pt x="74645" y="545"/>
                  </a:cubicBezTo>
                  <a:cubicBezTo>
                    <a:pt x="74414" y="425"/>
                    <a:pt x="74168" y="329"/>
                    <a:pt x="73910" y="247"/>
                  </a:cubicBezTo>
                  <a:cubicBezTo>
                    <a:pt x="73364" y="79"/>
                    <a:pt x="72818" y="1"/>
                    <a:pt x="72279" y="1"/>
                  </a:cubicBezTo>
                  <a:cubicBezTo>
                    <a:pt x="70654" y="1"/>
                    <a:pt x="69103" y="712"/>
                    <a:pt x="67874" y="1800"/>
                  </a:cubicBezTo>
                  <a:cubicBezTo>
                    <a:pt x="67123" y="2462"/>
                    <a:pt x="66470" y="3206"/>
                    <a:pt x="65607" y="3741"/>
                  </a:cubicBezTo>
                  <a:cubicBezTo>
                    <a:pt x="64902" y="4179"/>
                    <a:pt x="64075" y="4369"/>
                    <a:pt x="63245" y="4369"/>
                  </a:cubicBezTo>
                  <a:cubicBezTo>
                    <a:pt x="62668" y="4369"/>
                    <a:pt x="62089" y="4277"/>
                    <a:pt x="61549" y="4112"/>
                  </a:cubicBezTo>
                  <a:cubicBezTo>
                    <a:pt x="60145" y="3680"/>
                    <a:pt x="59195" y="2387"/>
                    <a:pt x="58125" y="1481"/>
                  </a:cubicBezTo>
                  <a:cubicBezTo>
                    <a:pt x="57001" y="538"/>
                    <a:pt x="55708" y="92"/>
                    <a:pt x="54245" y="40"/>
                  </a:cubicBezTo>
                  <a:cubicBezTo>
                    <a:pt x="54222" y="31"/>
                    <a:pt x="54192" y="31"/>
                    <a:pt x="54170" y="31"/>
                  </a:cubicBezTo>
                  <a:lnTo>
                    <a:pt x="54103" y="31"/>
                  </a:lnTo>
                  <a:cubicBezTo>
                    <a:pt x="51800" y="113"/>
                    <a:pt x="50380" y="1289"/>
                    <a:pt x="48782" y="2789"/>
                  </a:cubicBezTo>
                  <a:cubicBezTo>
                    <a:pt x="47718" y="3786"/>
                    <a:pt x="46389" y="4346"/>
                    <a:pt x="45054" y="4346"/>
                  </a:cubicBezTo>
                  <a:cubicBezTo>
                    <a:pt x="44012" y="4346"/>
                    <a:pt x="42967" y="4005"/>
                    <a:pt x="42042" y="3265"/>
                  </a:cubicBezTo>
                  <a:cubicBezTo>
                    <a:pt x="40436" y="1993"/>
                    <a:pt x="39277" y="388"/>
                    <a:pt x="37069" y="106"/>
                  </a:cubicBezTo>
                  <a:cubicBezTo>
                    <a:pt x="36757" y="65"/>
                    <a:pt x="36456" y="45"/>
                    <a:pt x="36163" y="45"/>
                  </a:cubicBezTo>
                  <a:cubicBezTo>
                    <a:pt x="34224" y="45"/>
                    <a:pt x="32683" y="916"/>
                    <a:pt x="31244" y="2291"/>
                  </a:cubicBezTo>
                  <a:cubicBezTo>
                    <a:pt x="29995" y="3484"/>
                    <a:pt x="28530" y="4369"/>
                    <a:pt x="26938" y="4369"/>
                  </a:cubicBezTo>
                  <a:cubicBezTo>
                    <a:pt x="26200" y="4369"/>
                    <a:pt x="25435" y="4179"/>
                    <a:pt x="24651" y="3741"/>
                  </a:cubicBezTo>
                  <a:cubicBezTo>
                    <a:pt x="22830" y="2723"/>
                    <a:pt x="21849" y="894"/>
                    <a:pt x="19747" y="247"/>
                  </a:cubicBezTo>
                  <a:cubicBezTo>
                    <a:pt x="19201" y="79"/>
                    <a:pt x="18655" y="1"/>
                    <a:pt x="181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4" name="Google Shape;184;p8"/>
            <p:cNvGrpSpPr/>
            <p:nvPr/>
          </p:nvGrpSpPr>
          <p:grpSpPr>
            <a:xfrm>
              <a:off x="8481088" y="246902"/>
              <a:ext cx="1110816" cy="1110816"/>
              <a:chOff x="-503525" y="921325"/>
              <a:chExt cx="1357800" cy="1357800"/>
            </a:xfrm>
          </p:grpSpPr>
          <p:cxnSp>
            <p:nvCxnSpPr>
              <p:cNvPr id="185" name="Google Shape;185;p8"/>
              <p:cNvCxnSpPr/>
              <p:nvPr/>
            </p:nvCxnSpPr>
            <p:spPr>
              <a:xfrm>
                <a:off x="175388" y="921325"/>
                <a:ext cx="0" cy="1357800"/>
              </a:xfrm>
              <a:prstGeom prst="straightConnector1">
                <a:avLst/>
              </a:prstGeom>
              <a:noFill/>
              <a:ln w="19050" cap="flat" cmpd="sng">
                <a:solidFill>
                  <a:schemeClr val="dk2"/>
                </a:solidFill>
                <a:prstDash val="solid"/>
                <a:round/>
                <a:headEnd type="none" w="med" len="med"/>
                <a:tailEnd type="none" w="med" len="med"/>
              </a:ln>
            </p:spPr>
          </p:cxnSp>
          <p:cxnSp>
            <p:nvCxnSpPr>
              <p:cNvPr id="186" name="Google Shape;186;p8"/>
              <p:cNvCxnSpPr/>
              <p:nvPr/>
            </p:nvCxnSpPr>
            <p:spPr>
              <a:xfrm>
                <a:off x="-304676" y="1120174"/>
                <a:ext cx="960000" cy="960000"/>
              </a:xfrm>
              <a:prstGeom prst="straightConnector1">
                <a:avLst/>
              </a:prstGeom>
              <a:noFill/>
              <a:ln w="19050" cap="flat" cmpd="sng">
                <a:solidFill>
                  <a:schemeClr val="dk2"/>
                </a:solidFill>
                <a:prstDash val="solid"/>
                <a:round/>
                <a:headEnd type="none" w="med" len="med"/>
                <a:tailEnd type="none" w="med" len="med"/>
              </a:ln>
            </p:spPr>
          </p:cxnSp>
          <p:cxnSp>
            <p:nvCxnSpPr>
              <p:cNvPr id="187" name="Google Shape;187;p8"/>
              <p:cNvCxnSpPr/>
              <p:nvPr/>
            </p:nvCxnSpPr>
            <p:spPr>
              <a:xfrm flipH="1">
                <a:off x="-304549" y="1120174"/>
                <a:ext cx="960000" cy="960000"/>
              </a:xfrm>
              <a:prstGeom prst="straightConnector1">
                <a:avLst/>
              </a:prstGeom>
              <a:noFill/>
              <a:ln w="19050" cap="flat" cmpd="sng">
                <a:solidFill>
                  <a:schemeClr val="dk2"/>
                </a:solidFill>
                <a:prstDash val="solid"/>
                <a:round/>
                <a:headEnd type="none" w="med" len="med"/>
                <a:tailEnd type="none" w="med" len="med"/>
              </a:ln>
            </p:spPr>
          </p:cxnSp>
          <p:cxnSp>
            <p:nvCxnSpPr>
              <p:cNvPr id="188" name="Google Shape;188;p8"/>
              <p:cNvCxnSpPr/>
              <p:nvPr/>
            </p:nvCxnSpPr>
            <p:spPr>
              <a:xfrm>
                <a:off x="-503525" y="1600238"/>
                <a:ext cx="1357800" cy="0"/>
              </a:xfrm>
              <a:prstGeom prst="straightConnector1">
                <a:avLst/>
              </a:prstGeom>
              <a:noFill/>
              <a:ln w="19050" cap="flat" cmpd="sng">
                <a:solidFill>
                  <a:schemeClr val="dk2"/>
                </a:solidFill>
                <a:prstDash val="solid"/>
                <a:round/>
                <a:headEnd type="none" w="med" len="med"/>
                <a:tailEnd type="none" w="med" len="med"/>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89" name="Shape 189"/>
        <p:cNvGrpSpPr/>
        <p:nvPr/>
      </p:nvGrpSpPr>
      <p:grpSpPr>
        <a:xfrm>
          <a:off x="0" y="0"/>
          <a:ext cx="0" cy="0"/>
          <a:chOff x="0" y="0"/>
          <a:chExt cx="0" cy="0"/>
        </a:xfrm>
      </p:grpSpPr>
      <p:sp>
        <p:nvSpPr>
          <p:cNvPr id="190" name="Google Shape;190;p9"/>
          <p:cNvSpPr txBox="1"/>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191" name="Google Shape;191;p9"/>
          <p:cNvSpPr txBox="1"/>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
        <p:nvSpPr>
          <p:cNvPr id="192" name="Google Shape;192;p9"/>
          <p:cNvSpPr/>
          <p:nvPr/>
        </p:nvSpPr>
        <p:spPr>
          <a:xfrm>
            <a:off x="-3" y="0"/>
            <a:ext cx="170400" cy="5143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grpSp>
        <p:nvGrpSpPr>
          <p:cNvPr id="193" name="Google Shape;193;p9"/>
          <p:cNvGrpSpPr/>
          <p:nvPr/>
        </p:nvGrpSpPr>
        <p:grpSpPr>
          <a:xfrm>
            <a:off x="713225" y="71304"/>
            <a:ext cx="7413252" cy="5000946"/>
            <a:chOff x="713225" y="71304"/>
            <a:chExt cx="7413252" cy="5000946"/>
          </a:xfrm>
        </p:grpSpPr>
        <p:grpSp>
          <p:nvGrpSpPr>
            <p:cNvPr id="194" name="Google Shape;194;p9"/>
            <p:cNvGrpSpPr/>
            <p:nvPr/>
          </p:nvGrpSpPr>
          <p:grpSpPr>
            <a:xfrm>
              <a:off x="713225" y="4462150"/>
              <a:ext cx="893227" cy="610100"/>
              <a:chOff x="2969550" y="392000"/>
              <a:chExt cx="893227" cy="610100"/>
            </a:xfrm>
          </p:grpSpPr>
          <p:sp>
            <p:nvSpPr>
              <p:cNvPr id="195" name="Google Shape;195;p9"/>
              <p:cNvSpPr/>
              <p:nvPr/>
            </p:nvSpPr>
            <p:spPr>
              <a:xfrm rot="10800000" flipH="1">
                <a:off x="2969550"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96" name="Google Shape;196;p9"/>
              <p:cNvSpPr/>
              <p:nvPr/>
            </p:nvSpPr>
            <p:spPr>
              <a:xfrm rot="10800000" flipH="1">
                <a:off x="3248692"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97" name="Google Shape;197;p9"/>
              <p:cNvSpPr/>
              <p:nvPr/>
            </p:nvSpPr>
            <p:spPr>
              <a:xfrm rot="10800000" flipH="1">
                <a:off x="3527834"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98" name="Google Shape;198;p9"/>
              <p:cNvSpPr/>
              <p:nvPr/>
            </p:nvSpPr>
            <p:spPr>
              <a:xfrm rot="10800000" flipH="1">
                <a:off x="3806977"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99" name="Google Shape;199;p9"/>
              <p:cNvSpPr/>
              <p:nvPr/>
            </p:nvSpPr>
            <p:spPr>
              <a:xfrm rot="10800000" flipH="1">
                <a:off x="2969550"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200" name="Google Shape;200;p9"/>
              <p:cNvSpPr/>
              <p:nvPr/>
            </p:nvSpPr>
            <p:spPr>
              <a:xfrm rot="10800000" flipH="1">
                <a:off x="3248692"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201" name="Google Shape;201;p9"/>
              <p:cNvSpPr/>
              <p:nvPr/>
            </p:nvSpPr>
            <p:spPr>
              <a:xfrm rot="10800000" flipH="1">
                <a:off x="3527834"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202" name="Google Shape;202;p9"/>
              <p:cNvSpPr/>
              <p:nvPr/>
            </p:nvSpPr>
            <p:spPr>
              <a:xfrm rot="10800000" flipH="1">
                <a:off x="3806977"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203" name="Google Shape;203;p9"/>
              <p:cNvSpPr/>
              <p:nvPr/>
            </p:nvSpPr>
            <p:spPr>
              <a:xfrm rot="10800000" flipH="1">
                <a:off x="2969550"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204" name="Google Shape;204;p9"/>
              <p:cNvSpPr/>
              <p:nvPr/>
            </p:nvSpPr>
            <p:spPr>
              <a:xfrm rot="10800000" flipH="1">
                <a:off x="3248692"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205" name="Google Shape;205;p9"/>
              <p:cNvSpPr/>
              <p:nvPr/>
            </p:nvSpPr>
            <p:spPr>
              <a:xfrm rot="10800000" flipH="1">
                <a:off x="3527834"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206" name="Google Shape;206;p9"/>
              <p:cNvSpPr/>
              <p:nvPr/>
            </p:nvSpPr>
            <p:spPr>
              <a:xfrm rot="10800000" flipH="1">
                <a:off x="3806977"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grpSp>
        <p:grpSp>
          <p:nvGrpSpPr>
            <p:cNvPr id="207" name="Google Shape;207;p9"/>
            <p:cNvGrpSpPr/>
            <p:nvPr/>
          </p:nvGrpSpPr>
          <p:grpSpPr>
            <a:xfrm rot="5400000">
              <a:off x="7653956" y="-66275"/>
              <a:ext cx="334942" cy="610100"/>
              <a:chOff x="376650" y="567400"/>
              <a:chExt cx="334942" cy="610100"/>
            </a:xfrm>
          </p:grpSpPr>
          <p:sp>
            <p:nvSpPr>
              <p:cNvPr id="208" name="Google Shape;208;p9"/>
              <p:cNvSpPr/>
              <p:nvPr/>
            </p:nvSpPr>
            <p:spPr>
              <a:xfrm rot="10800000" flipH="1">
                <a:off x="376650" y="567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209" name="Google Shape;209;p9"/>
              <p:cNvSpPr/>
              <p:nvPr/>
            </p:nvSpPr>
            <p:spPr>
              <a:xfrm rot="10800000" flipH="1">
                <a:off x="655792" y="567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210" name="Google Shape;210;p9"/>
              <p:cNvSpPr/>
              <p:nvPr/>
            </p:nvSpPr>
            <p:spPr>
              <a:xfrm rot="10800000" flipH="1">
                <a:off x="376650" y="8354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211" name="Google Shape;211;p9"/>
              <p:cNvSpPr/>
              <p:nvPr/>
            </p:nvSpPr>
            <p:spPr>
              <a:xfrm rot="10800000" flipH="1">
                <a:off x="655792" y="8354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212" name="Google Shape;212;p9"/>
              <p:cNvSpPr/>
              <p:nvPr/>
            </p:nvSpPr>
            <p:spPr>
              <a:xfrm rot="10800000" flipH="1">
                <a:off x="376650" y="1121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213" name="Google Shape;213;p9"/>
              <p:cNvSpPr/>
              <p:nvPr/>
            </p:nvSpPr>
            <p:spPr>
              <a:xfrm rot="10800000" flipH="1">
                <a:off x="655792" y="1121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grpSp>
      </p:grpSp>
      <p:grpSp>
        <p:nvGrpSpPr>
          <p:cNvPr id="214" name="Google Shape;214;p9"/>
          <p:cNvGrpSpPr/>
          <p:nvPr/>
        </p:nvGrpSpPr>
        <p:grpSpPr>
          <a:xfrm>
            <a:off x="-2818847" y="246889"/>
            <a:ext cx="12378397" cy="4688529"/>
            <a:chOff x="-2818847" y="246889"/>
            <a:chExt cx="12378397" cy="4688529"/>
          </a:xfrm>
        </p:grpSpPr>
        <p:sp>
          <p:nvSpPr>
            <p:cNvPr id="215" name="Google Shape;215;p9"/>
            <p:cNvSpPr/>
            <p:nvPr/>
          </p:nvSpPr>
          <p:spPr>
            <a:xfrm rot="10800000" flipH="1">
              <a:off x="-2818847" y="246889"/>
              <a:ext cx="4231485" cy="92573"/>
            </a:xfrm>
            <a:custGeom>
              <a:avLst/>
              <a:gdLst/>
              <a:ahLst/>
              <a:cxnLst/>
              <a:rect l="l" t="t" r="r" b="b"/>
              <a:pathLst>
                <a:path w="216555" h="5625" extrusionOk="0">
                  <a:moveTo>
                    <a:pt x="18117" y="1"/>
                  </a:moveTo>
                  <a:cubicBezTo>
                    <a:pt x="16492" y="1"/>
                    <a:pt x="14940" y="712"/>
                    <a:pt x="13713" y="1800"/>
                  </a:cubicBezTo>
                  <a:cubicBezTo>
                    <a:pt x="13429" y="2047"/>
                    <a:pt x="13161" y="2305"/>
                    <a:pt x="12894" y="2558"/>
                  </a:cubicBezTo>
                  <a:cubicBezTo>
                    <a:pt x="12708" y="2730"/>
                    <a:pt x="12530" y="2901"/>
                    <a:pt x="12344" y="3063"/>
                  </a:cubicBezTo>
                  <a:cubicBezTo>
                    <a:pt x="12152" y="3227"/>
                    <a:pt x="11957" y="3384"/>
                    <a:pt x="11758" y="3532"/>
                  </a:cubicBezTo>
                  <a:cubicBezTo>
                    <a:pt x="11652" y="3598"/>
                    <a:pt x="11549" y="3673"/>
                    <a:pt x="11446" y="3741"/>
                  </a:cubicBezTo>
                  <a:cubicBezTo>
                    <a:pt x="11371" y="3786"/>
                    <a:pt x="11296" y="3830"/>
                    <a:pt x="11215" y="3875"/>
                  </a:cubicBezTo>
                  <a:cubicBezTo>
                    <a:pt x="11141" y="3910"/>
                    <a:pt x="11058" y="3948"/>
                    <a:pt x="10984" y="3985"/>
                  </a:cubicBezTo>
                  <a:cubicBezTo>
                    <a:pt x="10739" y="4089"/>
                    <a:pt x="10493" y="4178"/>
                    <a:pt x="10242" y="4239"/>
                  </a:cubicBezTo>
                  <a:cubicBezTo>
                    <a:pt x="10070" y="4276"/>
                    <a:pt x="9899" y="4305"/>
                    <a:pt x="9721" y="4328"/>
                  </a:cubicBezTo>
                  <a:cubicBezTo>
                    <a:pt x="9550" y="4349"/>
                    <a:pt x="9371" y="4365"/>
                    <a:pt x="9200" y="4365"/>
                  </a:cubicBezTo>
                  <a:cubicBezTo>
                    <a:pt x="9155" y="4369"/>
                    <a:pt x="9111" y="4371"/>
                    <a:pt x="9066" y="4371"/>
                  </a:cubicBezTo>
                  <a:cubicBezTo>
                    <a:pt x="9022" y="4371"/>
                    <a:pt x="8977" y="4369"/>
                    <a:pt x="8932" y="4365"/>
                  </a:cubicBezTo>
                  <a:cubicBezTo>
                    <a:pt x="8763" y="4365"/>
                    <a:pt x="8585" y="4349"/>
                    <a:pt x="8413" y="4328"/>
                  </a:cubicBezTo>
                  <a:cubicBezTo>
                    <a:pt x="8064" y="4283"/>
                    <a:pt x="7714" y="4215"/>
                    <a:pt x="7388" y="4112"/>
                  </a:cubicBezTo>
                  <a:cubicBezTo>
                    <a:pt x="7217" y="4060"/>
                    <a:pt x="7045" y="3992"/>
                    <a:pt x="6881" y="3910"/>
                  </a:cubicBezTo>
                  <a:cubicBezTo>
                    <a:pt x="5745" y="3361"/>
                    <a:pt x="4898" y="2270"/>
                    <a:pt x="3961" y="1481"/>
                  </a:cubicBezTo>
                  <a:cubicBezTo>
                    <a:pt x="3248" y="878"/>
                    <a:pt x="2460" y="477"/>
                    <a:pt x="1605" y="254"/>
                  </a:cubicBezTo>
                  <a:cubicBezTo>
                    <a:pt x="1122" y="120"/>
                    <a:pt x="610" y="54"/>
                    <a:pt x="82" y="40"/>
                  </a:cubicBezTo>
                  <a:cubicBezTo>
                    <a:pt x="59" y="31"/>
                    <a:pt x="30" y="31"/>
                    <a:pt x="7" y="31"/>
                  </a:cubicBezTo>
                  <a:lnTo>
                    <a:pt x="0" y="31"/>
                  </a:lnTo>
                  <a:lnTo>
                    <a:pt x="0" y="1235"/>
                  </a:lnTo>
                  <a:cubicBezTo>
                    <a:pt x="2542" y="1303"/>
                    <a:pt x="3708" y="3138"/>
                    <a:pt x="5560" y="4513"/>
                  </a:cubicBezTo>
                  <a:cubicBezTo>
                    <a:pt x="5893" y="4758"/>
                    <a:pt x="6257" y="4959"/>
                    <a:pt x="6637" y="5123"/>
                  </a:cubicBezTo>
                  <a:cubicBezTo>
                    <a:pt x="7015" y="5278"/>
                    <a:pt x="7416" y="5398"/>
                    <a:pt x="7818" y="5471"/>
                  </a:cubicBezTo>
                  <a:cubicBezTo>
                    <a:pt x="7951" y="5494"/>
                    <a:pt x="8094" y="5516"/>
                    <a:pt x="8228" y="5532"/>
                  </a:cubicBezTo>
                  <a:cubicBezTo>
                    <a:pt x="8459" y="5556"/>
                    <a:pt x="8689" y="5571"/>
                    <a:pt x="8925" y="5571"/>
                  </a:cubicBezTo>
                  <a:cubicBezTo>
                    <a:pt x="8969" y="5571"/>
                    <a:pt x="9014" y="5570"/>
                    <a:pt x="9059" y="5569"/>
                  </a:cubicBezTo>
                  <a:cubicBezTo>
                    <a:pt x="10026" y="5553"/>
                    <a:pt x="10992" y="5323"/>
                    <a:pt x="11847" y="4900"/>
                  </a:cubicBezTo>
                  <a:cubicBezTo>
                    <a:pt x="13771" y="3948"/>
                    <a:pt x="14760" y="1882"/>
                    <a:pt x="16959" y="1340"/>
                  </a:cubicBezTo>
                  <a:cubicBezTo>
                    <a:pt x="17350" y="1245"/>
                    <a:pt x="17717" y="1202"/>
                    <a:pt x="18065" y="1202"/>
                  </a:cubicBezTo>
                  <a:cubicBezTo>
                    <a:pt x="18556" y="1202"/>
                    <a:pt x="19008" y="1288"/>
                    <a:pt x="19434" y="1437"/>
                  </a:cubicBezTo>
                  <a:cubicBezTo>
                    <a:pt x="19561" y="1488"/>
                    <a:pt x="19695" y="1540"/>
                    <a:pt x="19821" y="1601"/>
                  </a:cubicBezTo>
                  <a:cubicBezTo>
                    <a:pt x="20073" y="1718"/>
                    <a:pt x="20319" y="1852"/>
                    <a:pt x="20556" y="2009"/>
                  </a:cubicBezTo>
                  <a:cubicBezTo>
                    <a:pt x="20676" y="2091"/>
                    <a:pt x="20793" y="2164"/>
                    <a:pt x="20906" y="2253"/>
                  </a:cubicBezTo>
                  <a:cubicBezTo>
                    <a:pt x="20965" y="2298"/>
                    <a:pt x="21025" y="2336"/>
                    <a:pt x="21077" y="2380"/>
                  </a:cubicBezTo>
                  <a:cubicBezTo>
                    <a:pt x="21767" y="2908"/>
                    <a:pt x="22422" y="3539"/>
                    <a:pt x="23105" y="4119"/>
                  </a:cubicBezTo>
                  <a:cubicBezTo>
                    <a:pt x="23640" y="4565"/>
                    <a:pt x="24236" y="4915"/>
                    <a:pt x="24874" y="5159"/>
                  </a:cubicBezTo>
                  <a:cubicBezTo>
                    <a:pt x="25253" y="5302"/>
                    <a:pt x="25647" y="5412"/>
                    <a:pt x="26048" y="5480"/>
                  </a:cubicBezTo>
                  <a:cubicBezTo>
                    <a:pt x="26316" y="5525"/>
                    <a:pt x="26583" y="5553"/>
                    <a:pt x="26858" y="5569"/>
                  </a:cubicBezTo>
                  <a:lnTo>
                    <a:pt x="27268" y="5569"/>
                  </a:lnTo>
                  <a:cubicBezTo>
                    <a:pt x="27676" y="5560"/>
                    <a:pt x="28085" y="5509"/>
                    <a:pt x="28486" y="5419"/>
                  </a:cubicBezTo>
                  <a:cubicBezTo>
                    <a:pt x="28754" y="5361"/>
                    <a:pt x="29028" y="5278"/>
                    <a:pt x="29289" y="5182"/>
                  </a:cubicBezTo>
                  <a:cubicBezTo>
                    <a:pt x="31244" y="4462"/>
                    <a:pt x="32307" y="2537"/>
                    <a:pt x="34135" y="1622"/>
                  </a:cubicBezTo>
                  <a:cubicBezTo>
                    <a:pt x="34372" y="1503"/>
                    <a:pt x="34609" y="1413"/>
                    <a:pt x="34839" y="1340"/>
                  </a:cubicBezTo>
                  <a:cubicBezTo>
                    <a:pt x="34996" y="1296"/>
                    <a:pt x="35152" y="1258"/>
                    <a:pt x="35309" y="1228"/>
                  </a:cubicBezTo>
                  <a:cubicBezTo>
                    <a:pt x="35531" y="1191"/>
                    <a:pt x="35750" y="1173"/>
                    <a:pt x="35965" y="1173"/>
                  </a:cubicBezTo>
                  <a:cubicBezTo>
                    <a:pt x="36267" y="1173"/>
                    <a:pt x="36563" y="1208"/>
                    <a:pt x="36855" y="1273"/>
                  </a:cubicBezTo>
                  <a:cubicBezTo>
                    <a:pt x="37345" y="1378"/>
                    <a:pt x="37827" y="1577"/>
                    <a:pt x="38282" y="1831"/>
                  </a:cubicBezTo>
                  <a:cubicBezTo>
                    <a:pt x="38348" y="1868"/>
                    <a:pt x="38416" y="1904"/>
                    <a:pt x="38474" y="1941"/>
                  </a:cubicBezTo>
                  <a:cubicBezTo>
                    <a:pt x="38608" y="2023"/>
                    <a:pt x="38735" y="2105"/>
                    <a:pt x="38862" y="2187"/>
                  </a:cubicBezTo>
                  <a:cubicBezTo>
                    <a:pt x="38920" y="2232"/>
                    <a:pt x="38986" y="2277"/>
                    <a:pt x="39047" y="2321"/>
                  </a:cubicBezTo>
                  <a:cubicBezTo>
                    <a:pt x="39604" y="2715"/>
                    <a:pt x="40131" y="3176"/>
                    <a:pt x="40622" y="3643"/>
                  </a:cubicBezTo>
                  <a:cubicBezTo>
                    <a:pt x="40831" y="3837"/>
                    <a:pt x="41046" y="4016"/>
                    <a:pt x="41261" y="4187"/>
                  </a:cubicBezTo>
                  <a:cubicBezTo>
                    <a:pt x="41476" y="4349"/>
                    <a:pt x="41699" y="4499"/>
                    <a:pt x="41929" y="4640"/>
                  </a:cubicBezTo>
                  <a:cubicBezTo>
                    <a:pt x="42161" y="4774"/>
                    <a:pt x="42391" y="4900"/>
                    <a:pt x="42629" y="5004"/>
                  </a:cubicBezTo>
                  <a:cubicBezTo>
                    <a:pt x="42985" y="5168"/>
                    <a:pt x="43349" y="5286"/>
                    <a:pt x="43729" y="5382"/>
                  </a:cubicBezTo>
                  <a:cubicBezTo>
                    <a:pt x="43981" y="5443"/>
                    <a:pt x="44241" y="5487"/>
                    <a:pt x="44501" y="5516"/>
                  </a:cubicBezTo>
                  <a:cubicBezTo>
                    <a:pt x="44725" y="5539"/>
                    <a:pt x="44953" y="5551"/>
                    <a:pt x="45184" y="5551"/>
                  </a:cubicBezTo>
                  <a:cubicBezTo>
                    <a:pt x="45628" y="5551"/>
                    <a:pt x="46086" y="5507"/>
                    <a:pt x="46560" y="5419"/>
                  </a:cubicBezTo>
                  <a:cubicBezTo>
                    <a:pt x="47935" y="5168"/>
                    <a:pt x="49028" y="4239"/>
                    <a:pt x="50000" y="3309"/>
                  </a:cubicBezTo>
                  <a:cubicBezTo>
                    <a:pt x="51235" y="2136"/>
                    <a:pt x="52364" y="1280"/>
                    <a:pt x="54163" y="1235"/>
                  </a:cubicBezTo>
                  <a:cubicBezTo>
                    <a:pt x="56705" y="1303"/>
                    <a:pt x="57871" y="3138"/>
                    <a:pt x="59721" y="4513"/>
                  </a:cubicBezTo>
                  <a:cubicBezTo>
                    <a:pt x="60697" y="5233"/>
                    <a:pt x="61906" y="5572"/>
                    <a:pt x="63119" y="5572"/>
                  </a:cubicBezTo>
                  <a:cubicBezTo>
                    <a:pt x="64122" y="5572"/>
                    <a:pt x="65128" y="5340"/>
                    <a:pt x="66008" y="4900"/>
                  </a:cubicBezTo>
                  <a:cubicBezTo>
                    <a:pt x="67935" y="3948"/>
                    <a:pt x="68923" y="1882"/>
                    <a:pt x="71122" y="1340"/>
                  </a:cubicBezTo>
                  <a:cubicBezTo>
                    <a:pt x="71204" y="1317"/>
                    <a:pt x="71293" y="1303"/>
                    <a:pt x="71375" y="1289"/>
                  </a:cubicBezTo>
                  <a:cubicBezTo>
                    <a:pt x="71677" y="1230"/>
                    <a:pt x="71963" y="1203"/>
                    <a:pt x="72237" y="1203"/>
                  </a:cubicBezTo>
                  <a:cubicBezTo>
                    <a:pt x="72800" y="1203"/>
                    <a:pt x="73310" y="1318"/>
                    <a:pt x="73790" y="1519"/>
                  </a:cubicBezTo>
                  <a:cubicBezTo>
                    <a:pt x="73983" y="1592"/>
                    <a:pt x="74168" y="1690"/>
                    <a:pt x="74356" y="1793"/>
                  </a:cubicBezTo>
                  <a:cubicBezTo>
                    <a:pt x="75395" y="2373"/>
                    <a:pt x="76294" y="3302"/>
                    <a:pt x="77268" y="4119"/>
                  </a:cubicBezTo>
                  <a:cubicBezTo>
                    <a:pt x="78403" y="5072"/>
                    <a:pt x="79827" y="5572"/>
                    <a:pt x="81274" y="5572"/>
                  </a:cubicBezTo>
                  <a:cubicBezTo>
                    <a:pt x="82005" y="5572"/>
                    <a:pt x="82743" y="5444"/>
                    <a:pt x="83452" y="5182"/>
                  </a:cubicBezTo>
                  <a:cubicBezTo>
                    <a:pt x="84306" y="4863"/>
                    <a:pt x="84989" y="4321"/>
                    <a:pt x="85644" y="3725"/>
                  </a:cubicBezTo>
                  <a:cubicBezTo>
                    <a:pt x="86015" y="3391"/>
                    <a:pt x="86379" y="3042"/>
                    <a:pt x="86752" y="2707"/>
                  </a:cubicBezTo>
                  <a:cubicBezTo>
                    <a:pt x="87226" y="2291"/>
                    <a:pt x="87724" y="1913"/>
                    <a:pt x="88296" y="1622"/>
                  </a:cubicBezTo>
                  <a:cubicBezTo>
                    <a:pt x="88935" y="1306"/>
                    <a:pt x="89550" y="1170"/>
                    <a:pt x="90140" y="1170"/>
                  </a:cubicBezTo>
                  <a:cubicBezTo>
                    <a:pt x="91919" y="1170"/>
                    <a:pt x="93474" y="2404"/>
                    <a:pt x="94785" y="3643"/>
                  </a:cubicBezTo>
                  <a:cubicBezTo>
                    <a:pt x="96111" y="4886"/>
                    <a:pt x="97635" y="5550"/>
                    <a:pt x="99362" y="5550"/>
                  </a:cubicBezTo>
                  <a:cubicBezTo>
                    <a:pt x="99803" y="5550"/>
                    <a:pt x="100256" y="5507"/>
                    <a:pt x="100723" y="5419"/>
                  </a:cubicBezTo>
                  <a:cubicBezTo>
                    <a:pt x="102098" y="5168"/>
                    <a:pt x="103190" y="4239"/>
                    <a:pt x="104163" y="3309"/>
                  </a:cubicBezTo>
                  <a:cubicBezTo>
                    <a:pt x="105374" y="2157"/>
                    <a:pt x="106489" y="1317"/>
                    <a:pt x="108228" y="1244"/>
                  </a:cubicBezTo>
                  <a:lnTo>
                    <a:pt x="108228" y="1289"/>
                  </a:lnTo>
                  <a:cubicBezTo>
                    <a:pt x="110777" y="1355"/>
                    <a:pt x="111945" y="3190"/>
                    <a:pt x="113795" y="4558"/>
                  </a:cubicBezTo>
                  <a:cubicBezTo>
                    <a:pt x="114130" y="4811"/>
                    <a:pt x="114487" y="5011"/>
                    <a:pt x="114865" y="5168"/>
                  </a:cubicBezTo>
                  <a:cubicBezTo>
                    <a:pt x="115245" y="5330"/>
                    <a:pt x="115646" y="5450"/>
                    <a:pt x="116055" y="5525"/>
                  </a:cubicBezTo>
                  <a:cubicBezTo>
                    <a:pt x="116189" y="5546"/>
                    <a:pt x="116322" y="5569"/>
                    <a:pt x="116463" y="5583"/>
                  </a:cubicBezTo>
                  <a:cubicBezTo>
                    <a:pt x="116685" y="5609"/>
                    <a:pt x="116917" y="5623"/>
                    <a:pt x="117146" y="5623"/>
                  </a:cubicBezTo>
                  <a:cubicBezTo>
                    <a:pt x="117194" y="5623"/>
                    <a:pt x="117240" y="5622"/>
                    <a:pt x="117287" y="5621"/>
                  </a:cubicBezTo>
                  <a:cubicBezTo>
                    <a:pt x="118254" y="5605"/>
                    <a:pt x="119228" y="5375"/>
                    <a:pt x="120075" y="4952"/>
                  </a:cubicBezTo>
                  <a:cubicBezTo>
                    <a:pt x="122007" y="3992"/>
                    <a:pt x="122995" y="1934"/>
                    <a:pt x="125189" y="1392"/>
                  </a:cubicBezTo>
                  <a:cubicBezTo>
                    <a:pt x="125584" y="1296"/>
                    <a:pt x="125954" y="1251"/>
                    <a:pt x="126304" y="1251"/>
                  </a:cubicBezTo>
                  <a:cubicBezTo>
                    <a:pt x="126791" y="1251"/>
                    <a:pt x="127240" y="1337"/>
                    <a:pt x="127663" y="1488"/>
                  </a:cubicBezTo>
                  <a:cubicBezTo>
                    <a:pt x="127796" y="1540"/>
                    <a:pt x="127923" y="1592"/>
                    <a:pt x="128050" y="1652"/>
                  </a:cubicBezTo>
                  <a:cubicBezTo>
                    <a:pt x="128301" y="1763"/>
                    <a:pt x="128547" y="1904"/>
                    <a:pt x="128784" y="2061"/>
                  </a:cubicBezTo>
                  <a:cubicBezTo>
                    <a:pt x="128904" y="2136"/>
                    <a:pt x="129023" y="2216"/>
                    <a:pt x="129134" y="2305"/>
                  </a:cubicBezTo>
                  <a:cubicBezTo>
                    <a:pt x="129193" y="2343"/>
                    <a:pt x="129254" y="2387"/>
                    <a:pt x="129312" y="2432"/>
                  </a:cubicBezTo>
                  <a:cubicBezTo>
                    <a:pt x="130004" y="2960"/>
                    <a:pt x="130650" y="3591"/>
                    <a:pt x="131342" y="4171"/>
                  </a:cubicBezTo>
                  <a:cubicBezTo>
                    <a:pt x="131868" y="4617"/>
                    <a:pt x="132471" y="4966"/>
                    <a:pt x="133103" y="5212"/>
                  </a:cubicBezTo>
                  <a:cubicBezTo>
                    <a:pt x="133483" y="5353"/>
                    <a:pt x="133875" y="5464"/>
                    <a:pt x="134276" y="5532"/>
                  </a:cubicBezTo>
                  <a:cubicBezTo>
                    <a:pt x="134544" y="5576"/>
                    <a:pt x="134811" y="5605"/>
                    <a:pt x="135088" y="5614"/>
                  </a:cubicBezTo>
                  <a:cubicBezTo>
                    <a:pt x="135222" y="5621"/>
                    <a:pt x="135362" y="5621"/>
                    <a:pt x="135496" y="5621"/>
                  </a:cubicBezTo>
                  <a:cubicBezTo>
                    <a:pt x="135905" y="5614"/>
                    <a:pt x="136313" y="5560"/>
                    <a:pt x="136722" y="5471"/>
                  </a:cubicBezTo>
                  <a:cubicBezTo>
                    <a:pt x="136989" y="5405"/>
                    <a:pt x="137257" y="5330"/>
                    <a:pt x="137517" y="5234"/>
                  </a:cubicBezTo>
                  <a:cubicBezTo>
                    <a:pt x="139479" y="4506"/>
                    <a:pt x="140535" y="2582"/>
                    <a:pt x="142363" y="1674"/>
                  </a:cubicBezTo>
                  <a:cubicBezTo>
                    <a:pt x="142600" y="1556"/>
                    <a:pt x="142838" y="1467"/>
                    <a:pt x="143077" y="1392"/>
                  </a:cubicBezTo>
                  <a:cubicBezTo>
                    <a:pt x="143232" y="1347"/>
                    <a:pt x="143382" y="1310"/>
                    <a:pt x="143537" y="1280"/>
                  </a:cubicBezTo>
                  <a:cubicBezTo>
                    <a:pt x="143760" y="1239"/>
                    <a:pt x="143979" y="1221"/>
                    <a:pt x="144195" y="1221"/>
                  </a:cubicBezTo>
                  <a:cubicBezTo>
                    <a:pt x="144498" y="1221"/>
                    <a:pt x="144793" y="1257"/>
                    <a:pt x="145083" y="1317"/>
                  </a:cubicBezTo>
                  <a:cubicBezTo>
                    <a:pt x="145581" y="1429"/>
                    <a:pt x="146057" y="1629"/>
                    <a:pt x="146510" y="1882"/>
                  </a:cubicBezTo>
                  <a:cubicBezTo>
                    <a:pt x="146576" y="1920"/>
                    <a:pt x="146644" y="1957"/>
                    <a:pt x="146710" y="1993"/>
                  </a:cubicBezTo>
                  <a:cubicBezTo>
                    <a:pt x="146836" y="2075"/>
                    <a:pt x="146963" y="2157"/>
                    <a:pt x="147090" y="2239"/>
                  </a:cubicBezTo>
                  <a:cubicBezTo>
                    <a:pt x="147156" y="2284"/>
                    <a:pt x="147216" y="2328"/>
                    <a:pt x="147275" y="2366"/>
                  </a:cubicBezTo>
                  <a:cubicBezTo>
                    <a:pt x="147841" y="2767"/>
                    <a:pt x="148360" y="3227"/>
                    <a:pt x="148857" y="3696"/>
                  </a:cubicBezTo>
                  <a:cubicBezTo>
                    <a:pt x="149059" y="3889"/>
                    <a:pt x="149275" y="4067"/>
                    <a:pt x="149491" y="4231"/>
                  </a:cubicBezTo>
                  <a:cubicBezTo>
                    <a:pt x="149713" y="4401"/>
                    <a:pt x="149936" y="4551"/>
                    <a:pt x="150159" y="4692"/>
                  </a:cubicBezTo>
                  <a:cubicBezTo>
                    <a:pt x="150389" y="4825"/>
                    <a:pt x="150620" y="4945"/>
                    <a:pt x="150857" y="5056"/>
                  </a:cubicBezTo>
                  <a:cubicBezTo>
                    <a:pt x="151213" y="5212"/>
                    <a:pt x="151586" y="5337"/>
                    <a:pt x="151957" y="5427"/>
                  </a:cubicBezTo>
                  <a:cubicBezTo>
                    <a:pt x="152211" y="5494"/>
                    <a:pt x="152469" y="5539"/>
                    <a:pt x="152730" y="5560"/>
                  </a:cubicBezTo>
                  <a:cubicBezTo>
                    <a:pt x="152963" y="5587"/>
                    <a:pt x="153201" y="5600"/>
                    <a:pt x="153444" y="5600"/>
                  </a:cubicBezTo>
                  <a:cubicBezTo>
                    <a:pt x="153880" y="5600"/>
                    <a:pt x="154329" y="5557"/>
                    <a:pt x="154788" y="5471"/>
                  </a:cubicBezTo>
                  <a:cubicBezTo>
                    <a:pt x="156163" y="5212"/>
                    <a:pt x="157264" y="4290"/>
                    <a:pt x="158230" y="3361"/>
                  </a:cubicBezTo>
                  <a:cubicBezTo>
                    <a:pt x="159463" y="2187"/>
                    <a:pt x="160601" y="1333"/>
                    <a:pt x="162391" y="1289"/>
                  </a:cubicBezTo>
                  <a:cubicBezTo>
                    <a:pt x="164940" y="1355"/>
                    <a:pt x="166100" y="3190"/>
                    <a:pt x="167958" y="4558"/>
                  </a:cubicBezTo>
                  <a:cubicBezTo>
                    <a:pt x="168936" y="5283"/>
                    <a:pt x="170143" y="5624"/>
                    <a:pt x="171355" y="5624"/>
                  </a:cubicBezTo>
                  <a:cubicBezTo>
                    <a:pt x="172355" y="5624"/>
                    <a:pt x="173358" y="5392"/>
                    <a:pt x="174238" y="4952"/>
                  </a:cubicBezTo>
                  <a:cubicBezTo>
                    <a:pt x="176170" y="3992"/>
                    <a:pt x="177158" y="1934"/>
                    <a:pt x="179350" y="1392"/>
                  </a:cubicBezTo>
                  <a:cubicBezTo>
                    <a:pt x="179432" y="1369"/>
                    <a:pt x="179521" y="1355"/>
                    <a:pt x="179603" y="1333"/>
                  </a:cubicBezTo>
                  <a:cubicBezTo>
                    <a:pt x="179901" y="1276"/>
                    <a:pt x="180185" y="1249"/>
                    <a:pt x="180456" y="1249"/>
                  </a:cubicBezTo>
                  <a:cubicBezTo>
                    <a:pt x="181025" y="1249"/>
                    <a:pt x="181540" y="1366"/>
                    <a:pt x="182018" y="1563"/>
                  </a:cubicBezTo>
                  <a:cubicBezTo>
                    <a:pt x="182211" y="1645"/>
                    <a:pt x="182405" y="1742"/>
                    <a:pt x="182584" y="1838"/>
                  </a:cubicBezTo>
                  <a:cubicBezTo>
                    <a:pt x="183624" y="2425"/>
                    <a:pt x="184523" y="3347"/>
                    <a:pt x="185504" y="4171"/>
                  </a:cubicBezTo>
                  <a:cubicBezTo>
                    <a:pt x="186634" y="5123"/>
                    <a:pt x="188056" y="5620"/>
                    <a:pt x="189502" y="5620"/>
                  </a:cubicBezTo>
                  <a:cubicBezTo>
                    <a:pt x="190234" y="5620"/>
                    <a:pt x="190971" y="5493"/>
                    <a:pt x="191680" y="5234"/>
                  </a:cubicBezTo>
                  <a:cubicBezTo>
                    <a:pt x="192535" y="4915"/>
                    <a:pt x="193218" y="4372"/>
                    <a:pt x="193872" y="3777"/>
                  </a:cubicBezTo>
                  <a:cubicBezTo>
                    <a:pt x="194243" y="3443"/>
                    <a:pt x="194607" y="3086"/>
                    <a:pt x="194987" y="2760"/>
                  </a:cubicBezTo>
                  <a:cubicBezTo>
                    <a:pt x="195454" y="2343"/>
                    <a:pt x="195954" y="1957"/>
                    <a:pt x="196525" y="1674"/>
                  </a:cubicBezTo>
                  <a:cubicBezTo>
                    <a:pt x="197163" y="1358"/>
                    <a:pt x="197777" y="1222"/>
                    <a:pt x="198367" y="1222"/>
                  </a:cubicBezTo>
                  <a:cubicBezTo>
                    <a:pt x="200147" y="1222"/>
                    <a:pt x="201702" y="2457"/>
                    <a:pt x="203013" y="3696"/>
                  </a:cubicBezTo>
                  <a:cubicBezTo>
                    <a:pt x="204341" y="4934"/>
                    <a:pt x="205873" y="5601"/>
                    <a:pt x="207600" y="5601"/>
                  </a:cubicBezTo>
                  <a:cubicBezTo>
                    <a:pt x="208038" y="5601"/>
                    <a:pt x="208488" y="5558"/>
                    <a:pt x="208951" y="5471"/>
                  </a:cubicBezTo>
                  <a:cubicBezTo>
                    <a:pt x="210326" y="5212"/>
                    <a:pt x="211427" y="4290"/>
                    <a:pt x="212392" y="3361"/>
                  </a:cubicBezTo>
                  <a:cubicBezTo>
                    <a:pt x="213626" y="2187"/>
                    <a:pt x="214762" y="1333"/>
                    <a:pt x="216555" y="1289"/>
                  </a:cubicBezTo>
                  <a:lnTo>
                    <a:pt x="216555" y="85"/>
                  </a:lnTo>
                  <a:lnTo>
                    <a:pt x="216494" y="85"/>
                  </a:lnTo>
                  <a:cubicBezTo>
                    <a:pt x="215788" y="106"/>
                    <a:pt x="215163" y="233"/>
                    <a:pt x="214600" y="441"/>
                  </a:cubicBezTo>
                  <a:cubicBezTo>
                    <a:pt x="213893" y="700"/>
                    <a:pt x="213269" y="1080"/>
                    <a:pt x="212666" y="1540"/>
                  </a:cubicBezTo>
                  <a:cubicBezTo>
                    <a:pt x="212162" y="1927"/>
                    <a:pt x="211678" y="2366"/>
                    <a:pt x="211173" y="2840"/>
                  </a:cubicBezTo>
                  <a:cubicBezTo>
                    <a:pt x="210230" y="3732"/>
                    <a:pt x="209071" y="4267"/>
                    <a:pt x="207888" y="4380"/>
                  </a:cubicBezTo>
                  <a:cubicBezTo>
                    <a:pt x="207740" y="4387"/>
                    <a:pt x="207592" y="4394"/>
                    <a:pt x="207442" y="4394"/>
                  </a:cubicBezTo>
                  <a:cubicBezTo>
                    <a:pt x="206402" y="4394"/>
                    <a:pt x="205353" y="4053"/>
                    <a:pt x="204433" y="3317"/>
                  </a:cubicBezTo>
                  <a:cubicBezTo>
                    <a:pt x="202828" y="2047"/>
                    <a:pt x="201668" y="441"/>
                    <a:pt x="199468" y="151"/>
                  </a:cubicBezTo>
                  <a:cubicBezTo>
                    <a:pt x="199160" y="111"/>
                    <a:pt x="198863" y="92"/>
                    <a:pt x="198575" y="92"/>
                  </a:cubicBezTo>
                  <a:cubicBezTo>
                    <a:pt x="196624" y="92"/>
                    <a:pt x="195079" y="964"/>
                    <a:pt x="193635" y="2343"/>
                  </a:cubicBezTo>
                  <a:cubicBezTo>
                    <a:pt x="193121" y="2833"/>
                    <a:pt x="192572" y="3272"/>
                    <a:pt x="191992" y="3622"/>
                  </a:cubicBezTo>
                  <a:cubicBezTo>
                    <a:pt x="191605" y="3852"/>
                    <a:pt x="191204" y="4044"/>
                    <a:pt x="190788" y="4178"/>
                  </a:cubicBezTo>
                  <a:cubicBezTo>
                    <a:pt x="190318" y="4334"/>
                    <a:pt x="189831" y="4421"/>
                    <a:pt x="189332" y="4421"/>
                  </a:cubicBezTo>
                  <a:cubicBezTo>
                    <a:pt x="188594" y="4421"/>
                    <a:pt x="187830" y="4231"/>
                    <a:pt x="187050" y="3793"/>
                  </a:cubicBezTo>
                  <a:cubicBezTo>
                    <a:pt x="185452" y="2901"/>
                    <a:pt x="184501" y="1385"/>
                    <a:pt x="182880" y="589"/>
                  </a:cubicBezTo>
                  <a:cubicBezTo>
                    <a:pt x="182650" y="477"/>
                    <a:pt x="182405" y="381"/>
                    <a:pt x="182138" y="299"/>
                  </a:cubicBezTo>
                  <a:cubicBezTo>
                    <a:pt x="181592" y="130"/>
                    <a:pt x="181046" y="52"/>
                    <a:pt x="180508" y="52"/>
                  </a:cubicBezTo>
                  <a:cubicBezTo>
                    <a:pt x="178885" y="52"/>
                    <a:pt x="177338" y="763"/>
                    <a:pt x="176111" y="1845"/>
                  </a:cubicBezTo>
                  <a:cubicBezTo>
                    <a:pt x="175353" y="2514"/>
                    <a:pt x="174698" y="3258"/>
                    <a:pt x="173837" y="3793"/>
                  </a:cubicBezTo>
                  <a:cubicBezTo>
                    <a:pt x="173135" y="4230"/>
                    <a:pt x="172307" y="4420"/>
                    <a:pt x="171476" y="4420"/>
                  </a:cubicBezTo>
                  <a:cubicBezTo>
                    <a:pt x="170898" y="4420"/>
                    <a:pt x="170318" y="4328"/>
                    <a:pt x="169779" y="4164"/>
                  </a:cubicBezTo>
                  <a:cubicBezTo>
                    <a:pt x="168381" y="3732"/>
                    <a:pt x="167423" y="2432"/>
                    <a:pt x="166353" y="1533"/>
                  </a:cubicBezTo>
                  <a:cubicBezTo>
                    <a:pt x="165238" y="589"/>
                    <a:pt x="163938" y="143"/>
                    <a:pt x="162473" y="85"/>
                  </a:cubicBezTo>
                  <a:lnTo>
                    <a:pt x="162333" y="85"/>
                  </a:lnTo>
                  <a:cubicBezTo>
                    <a:pt x="160028" y="165"/>
                    <a:pt x="158608" y="1340"/>
                    <a:pt x="157010" y="2840"/>
                  </a:cubicBezTo>
                  <a:cubicBezTo>
                    <a:pt x="155951" y="3837"/>
                    <a:pt x="154625" y="4394"/>
                    <a:pt x="153291" y="4394"/>
                  </a:cubicBezTo>
                  <a:cubicBezTo>
                    <a:pt x="152248" y="4394"/>
                    <a:pt x="151200" y="4054"/>
                    <a:pt x="150270" y="3317"/>
                  </a:cubicBezTo>
                  <a:cubicBezTo>
                    <a:pt x="148665" y="2047"/>
                    <a:pt x="147505" y="441"/>
                    <a:pt x="145306" y="151"/>
                  </a:cubicBezTo>
                  <a:cubicBezTo>
                    <a:pt x="144999" y="111"/>
                    <a:pt x="144701" y="92"/>
                    <a:pt x="144413" y="92"/>
                  </a:cubicBezTo>
                  <a:cubicBezTo>
                    <a:pt x="142461" y="92"/>
                    <a:pt x="140916" y="964"/>
                    <a:pt x="139479" y="2343"/>
                  </a:cubicBezTo>
                  <a:cubicBezTo>
                    <a:pt x="138225" y="3536"/>
                    <a:pt x="136763" y="4421"/>
                    <a:pt x="135173" y="4421"/>
                  </a:cubicBezTo>
                  <a:cubicBezTo>
                    <a:pt x="134436" y="4421"/>
                    <a:pt x="133671" y="4231"/>
                    <a:pt x="132887" y="3793"/>
                  </a:cubicBezTo>
                  <a:cubicBezTo>
                    <a:pt x="131066" y="2767"/>
                    <a:pt x="130078" y="946"/>
                    <a:pt x="127975" y="299"/>
                  </a:cubicBezTo>
                  <a:cubicBezTo>
                    <a:pt x="127429" y="130"/>
                    <a:pt x="126883" y="52"/>
                    <a:pt x="126345" y="52"/>
                  </a:cubicBezTo>
                  <a:cubicBezTo>
                    <a:pt x="124723" y="52"/>
                    <a:pt x="123176" y="763"/>
                    <a:pt x="121948" y="1845"/>
                  </a:cubicBezTo>
                  <a:cubicBezTo>
                    <a:pt x="121666" y="2098"/>
                    <a:pt x="121399" y="2359"/>
                    <a:pt x="121122" y="2610"/>
                  </a:cubicBezTo>
                  <a:cubicBezTo>
                    <a:pt x="120944" y="2781"/>
                    <a:pt x="120758" y="2953"/>
                    <a:pt x="120573" y="3117"/>
                  </a:cubicBezTo>
                  <a:cubicBezTo>
                    <a:pt x="120387" y="3279"/>
                    <a:pt x="120195" y="3436"/>
                    <a:pt x="119986" y="3577"/>
                  </a:cubicBezTo>
                  <a:cubicBezTo>
                    <a:pt x="119890" y="3652"/>
                    <a:pt x="119784" y="3725"/>
                    <a:pt x="119674" y="3793"/>
                  </a:cubicBezTo>
                  <a:cubicBezTo>
                    <a:pt x="119599" y="3837"/>
                    <a:pt x="119526" y="3882"/>
                    <a:pt x="119451" y="3919"/>
                  </a:cubicBezTo>
                  <a:cubicBezTo>
                    <a:pt x="119369" y="3964"/>
                    <a:pt x="119294" y="4000"/>
                    <a:pt x="119214" y="4037"/>
                  </a:cubicBezTo>
                  <a:cubicBezTo>
                    <a:pt x="118975" y="4142"/>
                    <a:pt x="118723" y="4223"/>
                    <a:pt x="118470" y="4290"/>
                  </a:cubicBezTo>
                  <a:cubicBezTo>
                    <a:pt x="118299" y="4328"/>
                    <a:pt x="118127" y="4356"/>
                    <a:pt x="117956" y="4380"/>
                  </a:cubicBezTo>
                  <a:cubicBezTo>
                    <a:pt x="117778" y="4401"/>
                    <a:pt x="117608" y="4417"/>
                    <a:pt x="117430" y="4417"/>
                  </a:cubicBezTo>
                  <a:cubicBezTo>
                    <a:pt x="117385" y="4421"/>
                    <a:pt x="117341" y="4422"/>
                    <a:pt x="117297" y="4422"/>
                  </a:cubicBezTo>
                  <a:cubicBezTo>
                    <a:pt x="117253" y="4422"/>
                    <a:pt x="117211" y="4421"/>
                    <a:pt x="117170" y="4417"/>
                  </a:cubicBezTo>
                  <a:cubicBezTo>
                    <a:pt x="116991" y="4417"/>
                    <a:pt x="116813" y="4401"/>
                    <a:pt x="116642" y="4380"/>
                  </a:cubicBezTo>
                  <a:cubicBezTo>
                    <a:pt x="116292" y="4335"/>
                    <a:pt x="115950" y="4260"/>
                    <a:pt x="115616" y="4164"/>
                  </a:cubicBezTo>
                  <a:cubicBezTo>
                    <a:pt x="115445" y="4112"/>
                    <a:pt x="115274" y="4044"/>
                    <a:pt x="115111" y="3964"/>
                  </a:cubicBezTo>
                  <a:cubicBezTo>
                    <a:pt x="113980" y="3413"/>
                    <a:pt x="113126" y="2321"/>
                    <a:pt x="112190" y="1533"/>
                  </a:cubicBezTo>
                  <a:cubicBezTo>
                    <a:pt x="111476" y="932"/>
                    <a:pt x="110688" y="531"/>
                    <a:pt x="109834" y="308"/>
                  </a:cubicBezTo>
                  <a:cubicBezTo>
                    <a:pt x="109350" y="174"/>
                    <a:pt x="108845" y="106"/>
                    <a:pt x="108325" y="85"/>
                  </a:cubicBezTo>
                  <a:lnTo>
                    <a:pt x="108325" y="31"/>
                  </a:lnTo>
                  <a:lnTo>
                    <a:pt x="108266" y="31"/>
                  </a:lnTo>
                  <a:cubicBezTo>
                    <a:pt x="107559" y="54"/>
                    <a:pt x="106935" y="181"/>
                    <a:pt x="106363" y="388"/>
                  </a:cubicBezTo>
                  <a:cubicBezTo>
                    <a:pt x="105658" y="648"/>
                    <a:pt x="105034" y="1028"/>
                    <a:pt x="104431" y="1488"/>
                  </a:cubicBezTo>
                  <a:cubicBezTo>
                    <a:pt x="103933" y="1875"/>
                    <a:pt x="103443" y="2314"/>
                    <a:pt x="102945" y="2789"/>
                  </a:cubicBezTo>
                  <a:cubicBezTo>
                    <a:pt x="101993" y="3680"/>
                    <a:pt x="100842" y="4215"/>
                    <a:pt x="99653" y="4328"/>
                  </a:cubicBezTo>
                  <a:cubicBezTo>
                    <a:pt x="99549" y="4338"/>
                    <a:pt x="99442" y="4345"/>
                    <a:pt x="99333" y="4345"/>
                  </a:cubicBezTo>
                  <a:cubicBezTo>
                    <a:pt x="99293" y="4345"/>
                    <a:pt x="99254" y="4344"/>
                    <a:pt x="99214" y="4342"/>
                  </a:cubicBezTo>
                  <a:cubicBezTo>
                    <a:pt x="98174" y="4342"/>
                    <a:pt x="97125" y="4000"/>
                    <a:pt x="96196" y="3265"/>
                  </a:cubicBezTo>
                  <a:cubicBezTo>
                    <a:pt x="94600" y="1993"/>
                    <a:pt x="93440" y="388"/>
                    <a:pt x="91232" y="106"/>
                  </a:cubicBezTo>
                  <a:cubicBezTo>
                    <a:pt x="90920" y="65"/>
                    <a:pt x="90619" y="45"/>
                    <a:pt x="90326" y="45"/>
                  </a:cubicBezTo>
                  <a:cubicBezTo>
                    <a:pt x="88387" y="45"/>
                    <a:pt x="86846" y="916"/>
                    <a:pt x="85405" y="2291"/>
                  </a:cubicBezTo>
                  <a:cubicBezTo>
                    <a:pt x="84893" y="2781"/>
                    <a:pt x="84344" y="3220"/>
                    <a:pt x="83755" y="3570"/>
                  </a:cubicBezTo>
                  <a:cubicBezTo>
                    <a:pt x="83370" y="3800"/>
                    <a:pt x="82969" y="3992"/>
                    <a:pt x="82560" y="4126"/>
                  </a:cubicBezTo>
                  <a:cubicBezTo>
                    <a:pt x="82089" y="4282"/>
                    <a:pt x="81602" y="4370"/>
                    <a:pt x="81103" y="4370"/>
                  </a:cubicBezTo>
                  <a:cubicBezTo>
                    <a:pt x="80364" y="4370"/>
                    <a:pt x="79599" y="4179"/>
                    <a:pt x="78815" y="3741"/>
                  </a:cubicBezTo>
                  <a:cubicBezTo>
                    <a:pt x="77224" y="2849"/>
                    <a:pt x="76273" y="1340"/>
                    <a:pt x="74645" y="545"/>
                  </a:cubicBezTo>
                  <a:cubicBezTo>
                    <a:pt x="74414" y="425"/>
                    <a:pt x="74168" y="329"/>
                    <a:pt x="73910" y="247"/>
                  </a:cubicBezTo>
                  <a:cubicBezTo>
                    <a:pt x="73364" y="79"/>
                    <a:pt x="72818" y="1"/>
                    <a:pt x="72279" y="1"/>
                  </a:cubicBezTo>
                  <a:cubicBezTo>
                    <a:pt x="70654" y="1"/>
                    <a:pt x="69103" y="712"/>
                    <a:pt x="67874" y="1800"/>
                  </a:cubicBezTo>
                  <a:cubicBezTo>
                    <a:pt x="67123" y="2462"/>
                    <a:pt x="66470" y="3206"/>
                    <a:pt x="65607" y="3741"/>
                  </a:cubicBezTo>
                  <a:cubicBezTo>
                    <a:pt x="64902" y="4179"/>
                    <a:pt x="64075" y="4369"/>
                    <a:pt x="63245" y="4369"/>
                  </a:cubicBezTo>
                  <a:cubicBezTo>
                    <a:pt x="62668" y="4369"/>
                    <a:pt x="62089" y="4277"/>
                    <a:pt x="61549" y="4112"/>
                  </a:cubicBezTo>
                  <a:cubicBezTo>
                    <a:pt x="60145" y="3680"/>
                    <a:pt x="59195" y="2387"/>
                    <a:pt x="58125" y="1481"/>
                  </a:cubicBezTo>
                  <a:cubicBezTo>
                    <a:pt x="57001" y="538"/>
                    <a:pt x="55708" y="92"/>
                    <a:pt x="54245" y="40"/>
                  </a:cubicBezTo>
                  <a:cubicBezTo>
                    <a:pt x="54222" y="31"/>
                    <a:pt x="54192" y="31"/>
                    <a:pt x="54170" y="31"/>
                  </a:cubicBezTo>
                  <a:lnTo>
                    <a:pt x="54103" y="31"/>
                  </a:lnTo>
                  <a:cubicBezTo>
                    <a:pt x="51800" y="113"/>
                    <a:pt x="50380" y="1289"/>
                    <a:pt x="48782" y="2789"/>
                  </a:cubicBezTo>
                  <a:cubicBezTo>
                    <a:pt x="47718" y="3786"/>
                    <a:pt x="46389" y="4346"/>
                    <a:pt x="45054" y="4346"/>
                  </a:cubicBezTo>
                  <a:cubicBezTo>
                    <a:pt x="44012" y="4346"/>
                    <a:pt x="42967" y="4005"/>
                    <a:pt x="42042" y="3265"/>
                  </a:cubicBezTo>
                  <a:cubicBezTo>
                    <a:pt x="40436" y="1993"/>
                    <a:pt x="39277" y="388"/>
                    <a:pt x="37069" y="106"/>
                  </a:cubicBezTo>
                  <a:cubicBezTo>
                    <a:pt x="36757" y="65"/>
                    <a:pt x="36456" y="45"/>
                    <a:pt x="36163" y="45"/>
                  </a:cubicBezTo>
                  <a:cubicBezTo>
                    <a:pt x="34224" y="45"/>
                    <a:pt x="32683" y="916"/>
                    <a:pt x="31244" y="2291"/>
                  </a:cubicBezTo>
                  <a:cubicBezTo>
                    <a:pt x="29995" y="3484"/>
                    <a:pt x="28530" y="4369"/>
                    <a:pt x="26938" y="4369"/>
                  </a:cubicBezTo>
                  <a:cubicBezTo>
                    <a:pt x="26200" y="4369"/>
                    <a:pt x="25435" y="4179"/>
                    <a:pt x="24651" y="3741"/>
                  </a:cubicBezTo>
                  <a:cubicBezTo>
                    <a:pt x="22830" y="2723"/>
                    <a:pt x="21849" y="894"/>
                    <a:pt x="19747" y="247"/>
                  </a:cubicBezTo>
                  <a:cubicBezTo>
                    <a:pt x="19201" y="79"/>
                    <a:pt x="18655" y="1"/>
                    <a:pt x="181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16" name="Google Shape;216;p9"/>
            <p:cNvGrpSpPr/>
            <p:nvPr/>
          </p:nvGrpSpPr>
          <p:grpSpPr>
            <a:xfrm>
              <a:off x="8448734" y="3824602"/>
              <a:ext cx="1110816" cy="1110816"/>
              <a:chOff x="-503525" y="921325"/>
              <a:chExt cx="1357800" cy="1357800"/>
            </a:xfrm>
          </p:grpSpPr>
          <p:cxnSp>
            <p:nvCxnSpPr>
              <p:cNvPr id="217" name="Google Shape;217;p9"/>
              <p:cNvCxnSpPr/>
              <p:nvPr/>
            </p:nvCxnSpPr>
            <p:spPr>
              <a:xfrm>
                <a:off x="175388" y="921325"/>
                <a:ext cx="0" cy="1357800"/>
              </a:xfrm>
              <a:prstGeom prst="straightConnector1">
                <a:avLst/>
              </a:prstGeom>
              <a:noFill/>
              <a:ln w="19050" cap="flat" cmpd="sng">
                <a:solidFill>
                  <a:schemeClr val="dk2"/>
                </a:solidFill>
                <a:prstDash val="solid"/>
                <a:round/>
                <a:headEnd type="none" w="med" len="med"/>
                <a:tailEnd type="none" w="med" len="med"/>
              </a:ln>
            </p:spPr>
          </p:cxnSp>
          <p:cxnSp>
            <p:nvCxnSpPr>
              <p:cNvPr id="218" name="Google Shape;218;p9"/>
              <p:cNvCxnSpPr/>
              <p:nvPr/>
            </p:nvCxnSpPr>
            <p:spPr>
              <a:xfrm>
                <a:off x="-304676" y="1120174"/>
                <a:ext cx="960000" cy="960000"/>
              </a:xfrm>
              <a:prstGeom prst="straightConnector1">
                <a:avLst/>
              </a:prstGeom>
              <a:noFill/>
              <a:ln w="19050" cap="flat" cmpd="sng">
                <a:solidFill>
                  <a:schemeClr val="dk2"/>
                </a:solidFill>
                <a:prstDash val="solid"/>
                <a:round/>
                <a:headEnd type="none" w="med" len="med"/>
                <a:tailEnd type="none" w="med" len="med"/>
              </a:ln>
            </p:spPr>
          </p:cxnSp>
          <p:cxnSp>
            <p:nvCxnSpPr>
              <p:cNvPr id="219" name="Google Shape;219;p9"/>
              <p:cNvCxnSpPr/>
              <p:nvPr/>
            </p:nvCxnSpPr>
            <p:spPr>
              <a:xfrm flipH="1">
                <a:off x="-304549" y="1120174"/>
                <a:ext cx="960000" cy="960000"/>
              </a:xfrm>
              <a:prstGeom prst="straightConnector1">
                <a:avLst/>
              </a:prstGeom>
              <a:noFill/>
              <a:ln w="19050" cap="flat" cmpd="sng">
                <a:solidFill>
                  <a:schemeClr val="dk2"/>
                </a:solidFill>
                <a:prstDash val="solid"/>
                <a:round/>
                <a:headEnd type="none" w="med" len="med"/>
                <a:tailEnd type="none" w="med" len="med"/>
              </a:ln>
            </p:spPr>
          </p:cxnSp>
          <p:cxnSp>
            <p:nvCxnSpPr>
              <p:cNvPr id="220" name="Google Shape;220;p9"/>
              <p:cNvCxnSpPr/>
              <p:nvPr/>
            </p:nvCxnSpPr>
            <p:spPr>
              <a:xfrm>
                <a:off x="-503525" y="1600238"/>
                <a:ext cx="1357800" cy="0"/>
              </a:xfrm>
              <a:prstGeom prst="straightConnector1">
                <a:avLst/>
              </a:prstGeom>
              <a:noFill/>
              <a:ln w="19050" cap="flat" cmpd="sng">
                <a:solidFill>
                  <a:schemeClr val="dk2"/>
                </a:solidFill>
                <a:prstDash val="solid"/>
                <a:round/>
                <a:headEnd type="none" w="med" len="med"/>
                <a:tailEnd type="none" w="med" len="med"/>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221" name="Shape 221"/>
        <p:cNvGrpSpPr/>
        <p:nvPr/>
      </p:nvGrpSpPr>
      <p:grpSpPr>
        <a:xfrm>
          <a:off x="0" y="0"/>
          <a:ext cx="0" cy="0"/>
          <a:chOff x="0" y="0"/>
          <a:chExt cx="0" cy="0"/>
        </a:xfrm>
      </p:grpSpPr>
      <p:sp>
        <p:nvSpPr>
          <p:cNvPr id="222" name="Google Shape;222;p10"/>
          <p:cNvSpPr txBox="1"/>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223" name="Google Shape;223;p10"/>
          <p:cNvSpPr/>
          <p:nvPr/>
        </p:nvSpPr>
        <p:spPr>
          <a:xfrm>
            <a:off x="-3" y="0"/>
            <a:ext cx="170400" cy="5143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sp>
        <p:nvSpPr>
          <p:cNvPr id="224" name="Google Shape;224;p10"/>
          <p:cNvSpPr/>
          <p:nvPr/>
        </p:nvSpPr>
        <p:spPr>
          <a:xfrm rot="10800000" flipH="1">
            <a:off x="6883715" y="3960524"/>
            <a:ext cx="4231485" cy="92573"/>
          </a:xfrm>
          <a:custGeom>
            <a:avLst/>
            <a:gdLst/>
            <a:ahLst/>
            <a:cxnLst/>
            <a:rect l="l" t="t" r="r" b="b"/>
            <a:pathLst>
              <a:path w="216555" h="5625" extrusionOk="0">
                <a:moveTo>
                  <a:pt x="18117" y="1"/>
                </a:moveTo>
                <a:cubicBezTo>
                  <a:pt x="16492" y="1"/>
                  <a:pt x="14940" y="712"/>
                  <a:pt x="13713" y="1800"/>
                </a:cubicBezTo>
                <a:cubicBezTo>
                  <a:pt x="13429" y="2047"/>
                  <a:pt x="13161" y="2305"/>
                  <a:pt x="12894" y="2558"/>
                </a:cubicBezTo>
                <a:cubicBezTo>
                  <a:pt x="12708" y="2730"/>
                  <a:pt x="12530" y="2901"/>
                  <a:pt x="12344" y="3063"/>
                </a:cubicBezTo>
                <a:cubicBezTo>
                  <a:pt x="12152" y="3227"/>
                  <a:pt x="11957" y="3384"/>
                  <a:pt x="11758" y="3532"/>
                </a:cubicBezTo>
                <a:cubicBezTo>
                  <a:pt x="11652" y="3598"/>
                  <a:pt x="11549" y="3673"/>
                  <a:pt x="11446" y="3741"/>
                </a:cubicBezTo>
                <a:cubicBezTo>
                  <a:pt x="11371" y="3786"/>
                  <a:pt x="11296" y="3830"/>
                  <a:pt x="11215" y="3875"/>
                </a:cubicBezTo>
                <a:cubicBezTo>
                  <a:pt x="11141" y="3910"/>
                  <a:pt x="11058" y="3948"/>
                  <a:pt x="10984" y="3985"/>
                </a:cubicBezTo>
                <a:cubicBezTo>
                  <a:pt x="10739" y="4089"/>
                  <a:pt x="10493" y="4178"/>
                  <a:pt x="10242" y="4239"/>
                </a:cubicBezTo>
                <a:cubicBezTo>
                  <a:pt x="10070" y="4276"/>
                  <a:pt x="9899" y="4305"/>
                  <a:pt x="9721" y="4328"/>
                </a:cubicBezTo>
                <a:cubicBezTo>
                  <a:pt x="9550" y="4349"/>
                  <a:pt x="9371" y="4365"/>
                  <a:pt x="9200" y="4365"/>
                </a:cubicBezTo>
                <a:cubicBezTo>
                  <a:pt x="9155" y="4369"/>
                  <a:pt x="9111" y="4371"/>
                  <a:pt x="9066" y="4371"/>
                </a:cubicBezTo>
                <a:cubicBezTo>
                  <a:pt x="9022" y="4371"/>
                  <a:pt x="8977" y="4369"/>
                  <a:pt x="8932" y="4365"/>
                </a:cubicBezTo>
                <a:cubicBezTo>
                  <a:pt x="8763" y="4365"/>
                  <a:pt x="8585" y="4349"/>
                  <a:pt x="8413" y="4328"/>
                </a:cubicBezTo>
                <a:cubicBezTo>
                  <a:pt x="8064" y="4283"/>
                  <a:pt x="7714" y="4215"/>
                  <a:pt x="7388" y="4112"/>
                </a:cubicBezTo>
                <a:cubicBezTo>
                  <a:pt x="7217" y="4060"/>
                  <a:pt x="7045" y="3992"/>
                  <a:pt x="6881" y="3910"/>
                </a:cubicBezTo>
                <a:cubicBezTo>
                  <a:pt x="5745" y="3361"/>
                  <a:pt x="4898" y="2270"/>
                  <a:pt x="3961" y="1481"/>
                </a:cubicBezTo>
                <a:cubicBezTo>
                  <a:pt x="3248" y="878"/>
                  <a:pt x="2460" y="477"/>
                  <a:pt x="1605" y="254"/>
                </a:cubicBezTo>
                <a:cubicBezTo>
                  <a:pt x="1122" y="120"/>
                  <a:pt x="610" y="54"/>
                  <a:pt x="82" y="40"/>
                </a:cubicBezTo>
                <a:cubicBezTo>
                  <a:pt x="59" y="31"/>
                  <a:pt x="30" y="31"/>
                  <a:pt x="7" y="31"/>
                </a:cubicBezTo>
                <a:lnTo>
                  <a:pt x="0" y="31"/>
                </a:lnTo>
                <a:lnTo>
                  <a:pt x="0" y="1235"/>
                </a:lnTo>
                <a:cubicBezTo>
                  <a:pt x="2542" y="1303"/>
                  <a:pt x="3708" y="3138"/>
                  <a:pt x="5560" y="4513"/>
                </a:cubicBezTo>
                <a:cubicBezTo>
                  <a:pt x="5893" y="4758"/>
                  <a:pt x="6257" y="4959"/>
                  <a:pt x="6637" y="5123"/>
                </a:cubicBezTo>
                <a:cubicBezTo>
                  <a:pt x="7015" y="5278"/>
                  <a:pt x="7416" y="5398"/>
                  <a:pt x="7818" y="5471"/>
                </a:cubicBezTo>
                <a:cubicBezTo>
                  <a:pt x="7951" y="5494"/>
                  <a:pt x="8094" y="5516"/>
                  <a:pt x="8228" y="5532"/>
                </a:cubicBezTo>
                <a:cubicBezTo>
                  <a:pt x="8459" y="5556"/>
                  <a:pt x="8689" y="5571"/>
                  <a:pt x="8925" y="5571"/>
                </a:cubicBezTo>
                <a:cubicBezTo>
                  <a:pt x="8969" y="5571"/>
                  <a:pt x="9014" y="5570"/>
                  <a:pt x="9059" y="5569"/>
                </a:cubicBezTo>
                <a:cubicBezTo>
                  <a:pt x="10026" y="5553"/>
                  <a:pt x="10992" y="5323"/>
                  <a:pt x="11847" y="4900"/>
                </a:cubicBezTo>
                <a:cubicBezTo>
                  <a:pt x="13771" y="3948"/>
                  <a:pt x="14760" y="1882"/>
                  <a:pt x="16959" y="1340"/>
                </a:cubicBezTo>
                <a:cubicBezTo>
                  <a:pt x="17350" y="1245"/>
                  <a:pt x="17717" y="1202"/>
                  <a:pt x="18065" y="1202"/>
                </a:cubicBezTo>
                <a:cubicBezTo>
                  <a:pt x="18556" y="1202"/>
                  <a:pt x="19008" y="1288"/>
                  <a:pt x="19434" y="1437"/>
                </a:cubicBezTo>
                <a:cubicBezTo>
                  <a:pt x="19561" y="1488"/>
                  <a:pt x="19695" y="1540"/>
                  <a:pt x="19821" y="1601"/>
                </a:cubicBezTo>
                <a:cubicBezTo>
                  <a:pt x="20073" y="1718"/>
                  <a:pt x="20319" y="1852"/>
                  <a:pt x="20556" y="2009"/>
                </a:cubicBezTo>
                <a:cubicBezTo>
                  <a:pt x="20676" y="2091"/>
                  <a:pt x="20793" y="2164"/>
                  <a:pt x="20906" y="2253"/>
                </a:cubicBezTo>
                <a:cubicBezTo>
                  <a:pt x="20965" y="2298"/>
                  <a:pt x="21025" y="2336"/>
                  <a:pt x="21077" y="2380"/>
                </a:cubicBezTo>
                <a:cubicBezTo>
                  <a:pt x="21767" y="2908"/>
                  <a:pt x="22422" y="3539"/>
                  <a:pt x="23105" y="4119"/>
                </a:cubicBezTo>
                <a:cubicBezTo>
                  <a:pt x="23640" y="4565"/>
                  <a:pt x="24236" y="4915"/>
                  <a:pt x="24874" y="5159"/>
                </a:cubicBezTo>
                <a:cubicBezTo>
                  <a:pt x="25253" y="5302"/>
                  <a:pt x="25647" y="5412"/>
                  <a:pt x="26048" y="5480"/>
                </a:cubicBezTo>
                <a:cubicBezTo>
                  <a:pt x="26316" y="5525"/>
                  <a:pt x="26583" y="5553"/>
                  <a:pt x="26858" y="5569"/>
                </a:cubicBezTo>
                <a:lnTo>
                  <a:pt x="27268" y="5569"/>
                </a:lnTo>
                <a:cubicBezTo>
                  <a:pt x="27676" y="5560"/>
                  <a:pt x="28085" y="5509"/>
                  <a:pt x="28486" y="5419"/>
                </a:cubicBezTo>
                <a:cubicBezTo>
                  <a:pt x="28754" y="5361"/>
                  <a:pt x="29028" y="5278"/>
                  <a:pt x="29289" y="5182"/>
                </a:cubicBezTo>
                <a:cubicBezTo>
                  <a:pt x="31244" y="4462"/>
                  <a:pt x="32307" y="2537"/>
                  <a:pt x="34135" y="1622"/>
                </a:cubicBezTo>
                <a:cubicBezTo>
                  <a:pt x="34372" y="1503"/>
                  <a:pt x="34609" y="1413"/>
                  <a:pt x="34839" y="1340"/>
                </a:cubicBezTo>
                <a:cubicBezTo>
                  <a:pt x="34996" y="1296"/>
                  <a:pt x="35152" y="1258"/>
                  <a:pt x="35309" y="1228"/>
                </a:cubicBezTo>
                <a:cubicBezTo>
                  <a:pt x="35531" y="1191"/>
                  <a:pt x="35750" y="1173"/>
                  <a:pt x="35965" y="1173"/>
                </a:cubicBezTo>
                <a:cubicBezTo>
                  <a:pt x="36267" y="1173"/>
                  <a:pt x="36563" y="1208"/>
                  <a:pt x="36855" y="1273"/>
                </a:cubicBezTo>
                <a:cubicBezTo>
                  <a:pt x="37345" y="1378"/>
                  <a:pt x="37827" y="1577"/>
                  <a:pt x="38282" y="1831"/>
                </a:cubicBezTo>
                <a:cubicBezTo>
                  <a:pt x="38348" y="1868"/>
                  <a:pt x="38416" y="1904"/>
                  <a:pt x="38474" y="1941"/>
                </a:cubicBezTo>
                <a:cubicBezTo>
                  <a:pt x="38608" y="2023"/>
                  <a:pt x="38735" y="2105"/>
                  <a:pt x="38862" y="2187"/>
                </a:cubicBezTo>
                <a:cubicBezTo>
                  <a:pt x="38920" y="2232"/>
                  <a:pt x="38986" y="2277"/>
                  <a:pt x="39047" y="2321"/>
                </a:cubicBezTo>
                <a:cubicBezTo>
                  <a:pt x="39604" y="2715"/>
                  <a:pt x="40131" y="3176"/>
                  <a:pt x="40622" y="3643"/>
                </a:cubicBezTo>
                <a:cubicBezTo>
                  <a:pt x="40831" y="3837"/>
                  <a:pt x="41046" y="4016"/>
                  <a:pt x="41261" y="4187"/>
                </a:cubicBezTo>
                <a:cubicBezTo>
                  <a:pt x="41476" y="4349"/>
                  <a:pt x="41699" y="4499"/>
                  <a:pt x="41929" y="4640"/>
                </a:cubicBezTo>
                <a:cubicBezTo>
                  <a:pt x="42161" y="4774"/>
                  <a:pt x="42391" y="4900"/>
                  <a:pt x="42629" y="5004"/>
                </a:cubicBezTo>
                <a:cubicBezTo>
                  <a:pt x="42985" y="5168"/>
                  <a:pt x="43349" y="5286"/>
                  <a:pt x="43729" y="5382"/>
                </a:cubicBezTo>
                <a:cubicBezTo>
                  <a:pt x="43981" y="5443"/>
                  <a:pt x="44241" y="5487"/>
                  <a:pt x="44501" y="5516"/>
                </a:cubicBezTo>
                <a:cubicBezTo>
                  <a:pt x="44725" y="5539"/>
                  <a:pt x="44953" y="5551"/>
                  <a:pt x="45184" y="5551"/>
                </a:cubicBezTo>
                <a:cubicBezTo>
                  <a:pt x="45628" y="5551"/>
                  <a:pt x="46086" y="5507"/>
                  <a:pt x="46560" y="5419"/>
                </a:cubicBezTo>
                <a:cubicBezTo>
                  <a:pt x="47935" y="5168"/>
                  <a:pt x="49028" y="4239"/>
                  <a:pt x="50000" y="3309"/>
                </a:cubicBezTo>
                <a:cubicBezTo>
                  <a:pt x="51235" y="2136"/>
                  <a:pt x="52364" y="1280"/>
                  <a:pt x="54163" y="1235"/>
                </a:cubicBezTo>
                <a:cubicBezTo>
                  <a:pt x="56705" y="1303"/>
                  <a:pt x="57871" y="3138"/>
                  <a:pt x="59721" y="4513"/>
                </a:cubicBezTo>
                <a:cubicBezTo>
                  <a:pt x="60697" y="5233"/>
                  <a:pt x="61906" y="5572"/>
                  <a:pt x="63119" y="5572"/>
                </a:cubicBezTo>
                <a:cubicBezTo>
                  <a:pt x="64122" y="5572"/>
                  <a:pt x="65128" y="5340"/>
                  <a:pt x="66008" y="4900"/>
                </a:cubicBezTo>
                <a:cubicBezTo>
                  <a:pt x="67935" y="3948"/>
                  <a:pt x="68923" y="1882"/>
                  <a:pt x="71122" y="1340"/>
                </a:cubicBezTo>
                <a:cubicBezTo>
                  <a:pt x="71204" y="1317"/>
                  <a:pt x="71293" y="1303"/>
                  <a:pt x="71375" y="1289"/>
                </a:cubicBezTo>
                <a:cubicBezTo>
                  <a:pt x="71677" y="1230"/>
                  <a:pt x="71963" y="1203"/>
                  <a:pt x="72237" y="1203"/>
                </a:cubicBezTo>
                <a:cubicBezTo>
                  <a:pt x="72800" y="1203"/>
                  <a:pt x="73310" y="1318"/>
                  <a:pt x="73790" y="1519"/>
                </a:cubicBezTo>
                <a:cubicBezTo>
                  <a:pt x="73983" y="1592"/>
                  <a:pt x="74168" y="1690"/>
                  <a:pt x="74356" y="1793"/>
                </a:cubicBezTo>
                <a:cubicBezTo>
                  <a:pt x="75395" y="2373"/>
                  <a:pt x="76294" y="3302"/>
                  <a:pt x="77268" y="4119"/>
                </a:cubicBezTo>
                <a:cubicBezTo>
                  <a:pt x="78403" y="5072"/>
                  <a:pt x="79827" y="5572"/>
                  <a:pt x="81274" y="5572"/>
                </a:cubicBezTo>
                <a:cubicBezTo>
                  <a:pt x="82005" y="5572"/>
                  <a:pt x="82743" y="5444"/>
                  <a:pt x="83452" y="5182"/>
                </a:cubicBezTo>
                <a:cubicBezTo>
                  <a:pt x="84306" y="4863"/>
                  <a:pt x="84989" y="4321"/>
                  <a:pt x="85644" y="3725"/>
                </a:cubicBezTo>
                <a:cubicBezTo>
                  <a:pt x="86015" y="3391"/>
                  <a:pt x="86379" y="3042"/>
                  <a:pt x="86752" y="2707"/>
                </a:cubicBezTo>
                <a:cubicBezTo>
                  <a:pt x="87226" y="2291"/>
                  <a:pt x="87724" y="1913"/>
                  <a:pt x="88296" y="1622"/>
                </a:cubicBezTo>
                <a:cubicBezTo>
                  <a:pt x="88935" y="1306"/>
                  <a:pt x="89550" y="1170"/>
                  <a:pt x="90140" y="1170"/>
                </a:cubicBezTo>
                <a:cubicBezTo>
                  <a:pt x="91919" y="1170"/>
                  <a:pt x="93474" y="2404"/>
                  <a:pt x="94785" y="3643"/>
                </a:cubicBezTo>
                <a:cubicBezTo>
                  <a:pt x="96111" y="4886"/>
                  <a:pt x="97635" y="5550"/>
                  <a:pt x="99362" y="5550"/>
                </a:cubicBezTo>
                <a:cubicBezTo>
                  <a:pt x="99803" y="5550"/>
                  <a:pt x="100256" y="5507"/>
                  <a:pt x="100723" y="5419"/>
                </a:cubicBezTo>
                <a:cubicBezTo>
                  <a:pt x="102098" y="5168"/>
                  <a:pt x="103190" y="4239"/>
                  <a:pt x="104163" y="3309"/>
                </a:cubicBezTo>
                <a:cubicBezTo>
                  <a:pt x="105374" y="2157"/>
                  <a:pt x="106489" y="1317"/>
                  <a:pt x="108228" y="1244"/>
                </a:cubicBezTo>
                <a:lnTo>
                  <a:pt x="108228" y="1289"/>
                </a:lnTo>
                <a:cubicBezTo>
                  <a:pt x="110777" y="1355"/>
                  <a:pt x="111945" y="3190"/>
                  <a:pt x="113795" y="4558"/>
                </a:cubicBezTo>
                <a:cubicBezTo>
                  <a:pt x="114130" y="4811"/>
                  <a:pt x="114487" y="5011"/>
                  <a:pt x="114865" y="5168"/>
                </a:cubicBezTo>
                <a:cubicBezTo>
                  <a:pt x="115245" y="5330"/>
                  <a:pt x="115646" y="5450"/>
                  <a:pt x="116055" y="5525"/>
                </a:cubicBezTo>
                <a:cubicBezTo>
                  <a:pt x="116189" y="5546"/>
                  <a:pt x="116322" y="5569"/>
                  <a:pt x="116463" y="5583"/>
                </a:cubicBezTo>
                <a:cubicBezTo>
                  <a:pt x="116685" y="5609"/>
                  <a:pt x="116917" y="5623"/>
                  <a:pt x="117146" y="5623"/>
                </a:cubicBezTo>
                <a:cubicBezTo>
                  <a:pt x="117194" y="5623"/>
                  <a:pt x="117240" y="5622"/>
                  <a:pt x="117287" y="5621"/>
                </a:cubicBezTo>
                <a:cubicBezTo>
                  <a:pt x="118254" y="5605"/>
                  <a:pt x="119228" y="5375"/>
                  <a:pt x="120075" y="4952"/>
                </a:cubicBezTo>
                <a:cubicBezTo>
                  <a:pt x="122007" y="3992"/>
                  <a:pt x="122995" y="1934"/>
                  <a:pt x="125189" y="1392"/>
                </a:cubicBezTo>
                <a:cubicBezTo>
                  <a:pt x="125584" y="1296"/>
                  <a:pt x="125954" y="1251"/>
                  <a:pt x="126304" y="1251"/>
                </a:cubicBezTo>
                <a:cubicBezTo>
                  <a:pt x="126791" y="1251"/>
                  <a:pt x="127240" y="1337"/>
                  <a:pt x="127663" y="1488"/>
                </a:cubicBezTo>
                <a:cubicBezTo>
                  <a:pt x="127796" y="1540"/>
                  <a:pt x="127923" y="1592"/>
                  <a:pt x="128050" y="1652"/>
                </a:cubicBezTo>
                <a:cubicBezTo>
                  <a:pt x="128301" y="1763"/>
                  <a:pt x="128547" y="1904"/>
                  <a:pt x="128784" y="2061"/>
                </a:cubicBezTo>
                <a:cubicBezTo>
                  <a:pt x="128904" y="2136"/>
                  <a:pt x="129023" y="2216"/>
                  <a:pt x="129134" y="2305"/>
                </a:cubicBezTo>
                <a:cubicBezTo>
                  <a:pt x="129193" y="2343"/>
                  <a:pt x="129254" y="2387"/>
                  <a:pt x="129312" y="2432"/>
                </a:cubicBezTo>
                <a:cubicBezTo>
                  <a:pt x="130004" y="2960"/>
                  <a:pt x="130650" y="3591"/>
                  <a:pt x="131342" y="4171"/>
                </a:cubicBezTo>
                <a:cubicBezTo>
                  <a:pt x="131868" y="4617"/>
                  <a:pt x="132471" y="4966"/>
                  <a:pt x="133103" y="5212"/>
                </a:cubicBezTo>
                <a:cubicBezTo>
                  <a:pt x="133483" y="5353"/>
                  <a:pt x="133875" y="5464"/>
                  <a:pt x="134276" y="5532"/>
                </a:cubicBezTo>
                <a:cubicBezTo>
                  <a:pt x="134544" y="5576"/>
                  <a:pt x="134811" y="5605"/>
                  <a:pt x="135088" y="5614"/>
                </a:cubicBezTo>
                <a:cubicBezTo>
                  <a:pt x="135222" y="5621"/>
                  <a:pt x="135362" y="5621"/>
                  <a:pt x="135496" y="5621"/>
                </a:cubicBezTo>
                <a:cubicBezTo>
                  <a:pt x="135905" y="5614"/>
                  <a:pt x="136313" y="5560"/>
                  <a:pt x="136722" y="5471"/>
                </a:cubicBezTo>
                <a:cubicBezTo>
                  <a:pt x="136989" y="5405"/>
                  <a:pt x="137257" y="5330"/>
                  <a:pt x="137517" y="5234"/>
                </a:cubicBezTo>
                <a:cubicBezTo>
                  <a:pt x="139479" y="4506"/>
                  <a:pt x="140535" y="2582"/>
                  <a:pt x="142363" y="1674"/>
                </a:cubicBezTo>
                <a:cubicBezTo>
                  <a:pt x="142600" y="1556"/>
                  <a:pt x="142838" y="1467"/>
                  <a:pt x="143077" y="1392"/>
                </a:cubicBezTo>
                <a:cubicBezTo>
                  <a:pt x="143232" y="1347"/>
                  <a:pt x="143382" y="1310"/>
                  <a:pt x="143537" y="1280"/>
                </a:cubicBezTo>
                <a:cubicBezTo>
                  <a:pt x="143760" y="1239"/>
                  <a:pt x="143979" y="1221"/>
                  <a:pt x="144195" y="1221"/>
                </a:cubicBezTo>
                <a:cubicBezTo>
                  <a:pt x="144498" y="1221"/>
                  <a:pt x="144793" y="1257"/>
                  <a:pt x="145083" y="1317"/>
                </a:cubicBezTo>
                <a:cubicBezTo>
                  <a:pt x="145581" y="1429"/>
                  <a:pt x="146057" y="1629"/>
                  <a:pt x="146510" y="1882"/>
                </a:cubicBezTo>
                <a:cubicBezTo>
                  <a:pt x="146576" y="1920"/>
                  <a:pt x="146644" y="1957"/>
                  <a:pt x="146710" y="1993"/>
                </a:cubicBezTo>
                <a:cubicBezTo>
                  <a:pt x="146836" y="2075"/>
                  <a:pt x="146963" y="2157"/>
                  <a:pt x="147090" y="2239"/>
                </a:cubicBezTo>
                <a:cubicBezTo>
                  <a:pt x="147156" y="2284"/>
                  <a:pt x="147216" y="2328"/>
                  <a:pt x="147275" y="2366"/>
                </a:cubicBezTo>
                <a:cubicBezTo>
                  <a:pt x="147841" y="2767"/>
                  <a:pt x="148360" y="3227"/>
                  <a:pt x="148857" y="3696"/>
                </a:cubicBezTo>
                <a:cubicBezTo>
                  <a:pt x="149059" y="3889"/>
                  <a:pt x="149275" y="4067"/>
                  <a:pt x="149491" y="4231"/>
                </a:cubicBezTo>
                <a:cubicBezTo>
                  <a:pt x="149713" y="4401"/>
                  <a:pt x="149936" y="4551"/>
                  <a:pt x="150159" y="4692"/>
                </a:cubicBezTo>
                <a:cubicBezTo>
                  <a:pt x="150389" y="4825"/>
                  <a:pt x="150620" y="4945"/>
                  <a:pt x="150857" y="5056"/>
                </a:cubicBezTo>
                <a:cubicBezTo>
                  <a:pt x="151213" y="5212"/>
                  <a:pt x="151586" y="5337"/>
                  <a:pt x="151957" y="5427"/>
                </a:cubicBezTo>
                <a:cubicBezTo>
                  <a:pt x="152211" y="5494"/>
                  <a:pt x="152469" y="5539"/>
                  <a:pt x="152730" y="5560"/>
                </a:cubicBezTo>
                <a:cubicBezTo>
                  <a:pt x="152963" y="5587"/>
                  <a:pt x="153201" y="5600"/>
                  <a:pt x="153444" y="5600"/>
                </a:cubicBezTo>
                <a:cubicBezTo>
                  <a:pt x="153880" y="5600"/>
                  <a:pt x="154329" y="5557"/>
                  <a:pt x="154788" y="5471"/>
                </a:cubicBezTo>
                <a:cubicBezTo>
                  <a:pt x="156163" y="5212"/>
                  <a:pt x="157264" y="4290"/>
                  <a:pt x="158230" y="3361"/>
                </a:cubicBezTo>
                <a:cubicBezTo>
                  <a:pt x="159463" y="2187"/>
                  <a:pt x="160601" y="1333"/>
                  <a:pt x="162391" y="1289"/>
                </a:cubicBezTo>
                <a:cubicBezTo>
                  <a:pt x="164940" y="1355"/>
                  <a:pt x="166100" y="3190"/>
                  <a:pt x="167958" y="4558"/>
                </a:cubicBezTo>
                <a:cubicBezTo>
                  <a:pt x="168936" y="5283"/>
                  <a:pt x="170143" y="5624"/>
                  <a:pt x="171355" y="5624"/>
                </a:cubicBezTo>
                <a:cubicBezTo>
                  <a:pt x="172355" y="5624"/>
                  <a:pt x="173358" y="5392"/>
                  <a:pt x="174238" y="4952"/>
                </a:cubicBezTo>
                <a:cubicBezTo>
                  <a:pt x="176170" y="3992"/>
                  <a:pt x="177158" y="1934"/>
                  <a:pt x="179350" y="1392"/>
                </a:cubicBezTo>
                <a:cubicBezTo>
                  <a:pt x="179432" y="1369"/>
                  <a:pt x="179521" y="1355"/>
                  <a:pt x="179603" y="1333"/>
                </a:cubicBezTo>
                <a:cubicBezTo>
                  <a:pt x="179901" y="1276"/>
                  <a:pt x="180185" y="1249"/>
                  <a:pt x="180456" y="1249"/>
                </a:cubicBezTo>
                <a:cubicBezTo>
                  <a:pt x="181025" y="1249"/>
                  <a:pt x="181540" y="1366"/>
                  <a:pt x="182018" y="1563"/>
                </a:cubicBezTo>
                <a:cubicBezTo>
                  <a:pt x="182211" y="1645"/>
                  <a:pt x="182405" y="1742"/>
                  <a:pt x="182584" y="1838"/>
                </a:cubicBezTo>
                <a:cubicBezTo>
                  <a:pt x="183624" y="2425"/>
                  <a:pt x="184523" y="3347"/>
                  <a:pt x="185504" y="4171"/>
                </a:cubicBezTo>
                <a:cubicBezTo>
                  <a:pt x="186634" y="5123"/>
                  <a:pt x="188056" y="5620"/>
                  <a:pt x="189502" y="5620"/>
                </a:cubicBezTo>
                <a:cubicBezTo>
                  <a:pt x="190234" y="5620"/>
                  <a:pt x="190971" y="5493"/>
                  <a:pt x="191680" y="5234"/>
                </a:cubicBezTo>
                <a:cubicBezTo>
                  <a:pt x="192535" y="4915"/>
                  <a:pt x="193218" y="4372"/>
                  <a:pt x="193872" y="3777"/>
                </a:cubicBezTo>
                <a:cubicBezTo>
                  <a:pt x="194243" y="3443"/>
                  <a:pt x="194607" y="3086"/>
                  <a:pt x="194987" y="2760"/>
                </a:cubicBezTo>
                <a:cubicBezTo>
                  <a:pt x="195454" y="2343"/>
                  <a:pt x="195954" y="1957"/>
                  <a:pt x="196525" y="1674"/>
                </a:cubicBezTo>
                <a:cubicBezTo>
                  <a:pt x="197163" y="1358"/>
                  <a:pt x="197777" y="1222"/>
                  <a:pt x="198367" y="1222"/>
                </a:cubicBezTo>
                <a:cubicBezTo>
                  <a:pt x="200147" y="1222"/>
                  <a:pt x="201702" y="2457"/>
                  <a:pt x="203013" y="3696"/>
                </a:cubicBezTo>
                <a:cubicBezTo>
                  <a:pt x="204341" y="4934"/>
                  <a:pt x="205873" y="5601"/>
                  <a:pt x="207600" y="5601"/>
                </a:cubicBezTo>
                <a:cubicBezTo>
                  <a:pt x="208038" y="5601"/>
                  <a:pt x="208488" y="5558"/>
                  <a:pt x="208951" y="5471"/>
                </a:cubicBezTo>
                <a:cubicBezTo>
                  <a:pt x="210326" y="5212"/>
                  <a:pt x="211427" y="4290"/>
                  <a:pt x="212392" y="3361"/>
                </a:cubicBezTo>
                <a:cubicBezTo>
                  <a:pt x="213626" y="2187"/>
                  <a:pt x="214762" y="1333"/>
                  <a:pt x="216555" y="1289"/>
                </a:cubicBezTo>
                <a:lnTo>
                  <a:pt x="216555" y="85"/>
                </a:lnTo>
                <a:lnTo>
                  <a:pt x="216494" y="85"/>
                </a:lnTo>
                <a:cubicBezTo>
                  <a:pt x="215788" y="106"/>
                  <a:pt x="215163" y="233"/>
                  <a:pt x="214600" y="441"/>
                </a:cubicBezTo>
                <a:cubicBezTo>
                  <a:pt x="213893" y="700"/>
                  <a:pt x="213269" y="1080"/>
                  <a:pt x="212666" y="1540"/>
                </a:cubicBezTo>
                <a:cubicBezTo>
                  <a:pt x="212162" y="1927"/>
                  <a:pt x="211678" y="2366"/>
                  <a:pt x="211173" y="2840"/>
                </a:cubicBezTo>
                <a:cubicBezTo>
                  <a:pt x="210230" y="3732"/>
                  <a:pt x="209071" y="4267"/>
                  <a:pt x="207888" y="4380"/>
                </a:cubicBezTo>
                <a:cubicBezTo>
                  <a:pt x="207740" y="4387"/>
                  <a:pt x="207592" y="4394"/>
                  <a:pt x="207442" y="4394"/>
                </a:cubicBezTo>
                <a:cubicBezTo>
                  <a:pt x="206402" y="4394"/>
                  <a:pt x="205353" y="4053"/>
                  <a:pt x="204433" y="3317"/>
                </a:cubicBezTo>
                <a:cubicBezTo>
                  <a:pt x="202828" y="2047"/>
                  <a:pt x="201668" y="441"/>
                  <a:pt x="199468" y="151"/>
                </a:cubicBezTo>
                <a:cubicBezTo>
                  <a:pt x="199160" y="111"/>
                  <a:pt x="198863" y="92"/>
                  <a:pt x="198575" y="92"/>
                </a:cubicBezTo>
                <a:cubicBezTo>
                  <a:pt x="196624" y="92"/>
                  <a:pt x="195079" y="964"/>
                  <a:pt x="193635" y="2343"/>
                </a:cubicBezTo>
                <a:cubicBezTo>
                  <a:pt x="193121" y="2833"/>
                  <a:pt x="192572" y="3272"/>
                  <a:pt x="191992" y="3622"/>
                </a:cubicBezTo>
                <a:cubicBezTo>
                  <a:pt x="191605" y="3852"/>
                  <a:pt x="191204" y="4044"/>
                  <a:pt x="190788" y="4178"/>
                </a:cubicBezTo>
                <a:cubicBezTo>
                  <a:pt x="190318" y="4334"/>
                  <a:pt x="189831" y="4421"/>
                  <a:pt x="189332" y="4421"/>
                </a:cubicBezTo>
                <a:cubicBezTo>
                  <a:pt x="188594" y="4421"/>
                  <a:pt x="187830" y="4231"/>
                  <a:pt x="187050" y="3793"/>
                </a:cubicBezTo>
                <a:cubicBezTo>
                  <a:pt x="185452" y="2901"/>
                  <a:pt x="184501" y="1385"/>
                  <a:pt x="182880" y="589"/>
                </a:cubicBezTo>
                <a:cubicBezTo>
                  <a:pt x="182650" y="477"/>
                  <a:pt x="182405" y="381"/>
                  <a:pt x="182138" y="299"/>
                </a:cubicBezTo>
                <a:cubicBezTo>
                  <a:pt x="181592" y="130"/>
                  <a:pt x="181046" y="52"/>
                  <a:pt x="180508" y="52"/>
                </a:cubicBezTo>
                <a:cubicBezTo>
                  <a:pt x="178885" y="52"/>
                  <a:pt x="177338" y="763"/>
                  <a:pt x="176111" y="1845"/>
                </a:cubicBezTo>
                <a:cubicBezTo>
                  <a:pt x="175353" y="2514"/>
                  <a:pt x="174698" y="3258"/>
                  <a:pt x="173837" y="3793"/>
                </a:cubicBezTo>
                <a:cubicBezTo>
                  <a:pt x="173135" y="4230"/>
                  <a:pt x="172307" y="4420"/>
                  <a:pt x="171476" y="4420"/>
                </a:cubicBezTo>
                <a:cubicBezTo>
                  <a:pt x="170898" y="4420"/>
                  <a:pt x="170318" y="4328"/>
                  <a:pt x="169779" y="4164"/>
                </a:cubicBezTo>
                <a:cubicBezTo>
                  <a:pt x="168381" y="3732"/>
                  <a:pt x="167423" y="2432"/>
                  <a:pt x="166353" y="1533"/>
                </a:cubicBezTo>
                <a:cubicBezTo>
                  <a:pt x="165238" y="589"/>
                  <a:pt x="163938" y="143"/>
                  <a:pt x="162473" y="85"/>
                </a:cubicBezTo>
                <a:lnTo>
                  <a:pt x="162333" y="85"/>
                </a:lnTo>
                <a:cubicBezTo>
                  <a:pt x="160028" y="165"/>
                  <a:pt x="158608" y="1340"/>
                  <a:pt x="157010" y="2840"/>
                </a:cubicBezTo>
                <a:cubicBezTo>
                  <a:pt x="155951" y="3837"/>
                  <a:pt x="154625" y="4394"/>
                  <a:pt x="153291" y="4394"/>
                </a:cubicBezTo>
                <a:cubicBezTo>
                  <a:pt x="152248" y="4394"/>
                  <a:pt x="151200" y="4054"/>
                  <a:pt x="150270" y="3317"/>
                </a:cubicBezTo>
                <a:cubicBezTo>
                  <a:pt x="148665" y="2047"/>
                  <a:pt x="147505" y="441"/>
                  <a:pt x="145306" y="151"/>
                </a:cubicBezTo>
                <a:cubicBezTo>
                  <a:pt x="144999" y="111"/>
                  <a:pt x="144701" y="92"/>
                  <a:pt x="144413" y="92"/>
                </a:cubicBezTo>
                <a:cubicBezTo>
                  <a:pt x="142461" y="92"/>
                  <a:pt x="140916" y="964"/>
                  <a:pt x="139479" y="2343"/>
                </a:cubicBezTo>
                <a:cubicBezTo>
                  <a:pt x="138225" y="3536"/>
                  <a:pt x="136763" y="4421"/>
                  <a:pt x="135173" y="4421"/>
                </a:cubicBezTo>
                <a:cubicBezTo>
                  <a:pt x="134436" y="4421"/>
                  <a:pt x="133671" y="4231"/>
                  <a:pt x="132887" y="3793"/>
                </a:cubicBezTo>
                <a:cubicBezTo>
                  <a:pt x="131066" y="2767"/>
                  <a:pt x="130078" y="946"/>
                  <a:pt x="127975" y="299"/>
                </a:cubicBezTo>
                <a:cubicBezTo>
                  <a:pt x="127429" y="130"/>
                  <a:pt x="126883" y="52"/>
                  <a:pt x="126345" y="52"/>
                </a:cubicBezTo>
                <a:cubicBezTo>
                  <a:pt x="124723" y="52"/>
                  <a:pt x="123176" y="763"/>
                  <a:pt x="121948" y="1845"/>
                </a:cubicBezTo>
                <a:cubicBezTo>
                  <a:pt x="121666" y="2098"/>
                  <a:pt x="121399" y="2359"/>
                  <a:pt x="121122" y="2610"/>
                </a:cubicBezTo>
                <a:cubicBezTo>
                  <a:pt x="120944" y="2781"/>
                  <a:pt x="120758" y="2953"/>
                  <a:pt x="120573" y="3117"/>
                </a:cubicBezTo>
                <a:cubicBezTo>
                  <a:pt x="120387" y="3279"/>
                  <a:pt x="120195" y="3436"/>
                  <a:pt x="119986" y="3577"/>
                </a:cubicBezTo>
                <a:cubicBezTo>
                  <a:pt x="119890" y="3652"/>
                  <a:pt x="119784" y="3725"/>
                  <a:pt x="119674" y="3793"/>
                </a:cubicBezTo>
                <a:cubicBezTo>
                  <a:pt x="119599" y="3837"/>
                  <a:pt x="119526" y="3882"/>
                  <a:pt x="119451" y="3919"/>
                </a:cubicBezTo>
                <a:cubicBezTo>
                  <a:pt x="119369" y="3964"/>
                  <a:pt x="119294" y="4000"/>
                  <a:pt x="119214" y="4037"/>
                </a:cubicBezTo>
                <a:cubicBezTo>
                  <a:pt x="118975" y="4142"/>
                  <a:pt x="118723" y="4223"/>
                  <a:pt x="118470" y="4290"/>
                </a:cubicBezTo>
                <a:cubicBezTo>
                  <a:pt x="118299" y="4328"/>
                  <a:pt x="118127" y="4356"/>
                  <a:pt x="117956" y="4380"/>
                </a:cubicBezTo>
                <a:cubicBezTo>
                  <a:pt x="117778" y="4401"/>
                  <a:pt x="117608" y="4417"/>
                  <a:pt x="117430" y="4417"/>
                </a:cubicBezTo>
                <a:cubicBezTo>
                  <a:pt x="117385" y="4421"/>
                  <a:pt x="117341" y="4422"/>
                  <a:pt x="117297" y="4422"/>
                </a:cubicBezTo>
                <a:cubicBezTo>
                  <a:pt x="117253" y="4422"/>
                  <a:pt x="117211" y="4421"/>
                  <a:pt x="117170" y="4417"/>
                </a:cubicBezTo>
                <a:cubicBezTo>
                  <a:pt x="116991" y="4417"/>
                  <a:pt x="116813" y="4401"/>
                  <a:pt x="116642" y="4380"/>
                </a:cubicBezTo>
                <a:cubicBezTo>
                  <a:pt x="116292" y="4335"/>
                  <a:pt x="115950" y="4260"/>
                  <a:pt x="115616" y="4164"/>
                </a:cubicBezTo>
                <a:cubicBezTo>
                  <a:pt x="115445" y="4112"/>
                  <a:pt x="115274" y="4044"/>
                  <a:pt x="115111" y="3964"/>
                </a:cubicBezTo>
                <a:cubicBezTo>
                  <a:pt x="113980" y="3413"/>
                  <a:pt x="113126" y="2321"/>
                  <a:pt x="112190" y="1533"/>
                </a:cubicBezTo>
                <a:cubicBezTo>
                  <a:pt x="111476" y="932"/>
                  <a:pt x="110688" y="531"/>
                  <a:pt x="109834" y="308"/>
                </a:cubicBezTo>
                <a:cubicBezTo>
                  <a:pt x="109350" y="174"/>
                  <a:pt x="108845" y="106"/>
                  <a:pt x="108325" y="85"/>
                </a:cubicBezTo>
                <a:lnTo>
                  <a:pt x="108325" y="31"/>
                </a:lnTo>
                <a:lnTo>
                  <a:pt x="108266" y="31"/>
                </a:lnTo>
                <a:cubicBezTo>
                  <a:pt x="107559" y="54"/>
                  <a:pt x="106935" y="181"/>
                  <a:pt x="106363" y="388"/>
                </a:cubicBezTo>
                <a:cubicBezTo>
                  <a:pt x="105658" y="648"/>
                  <a:pt x="105034" y="1028"/>
                  <a:pt x="104431" y="1488"/>
                </a:cubicBezTo>
                <a:cubicBezTo>
                  <a:pt x="103933" y="1875"/>
                  <a:pt x="103443" y="2314"/>
                  <a:pt x="102945" y="2789"/>
                </a:cubicBezTo>
                <a:cubicBezTo>
                  <a:pt x="101993" y="3680"/>
                  <a:pt x="100842" y="4215"/>
                  <a:pt x="99653" y="4328"/>
                </a:cubicBezTo>
                <a:cubicBezTo>
                  <a:pt x="99549" y="4338"/>
                  <a:pt x="99442" y="4345"/>
                  <a:pt x="99333" y="4345"/>
                </a:cubicBezTo>
                <a:cubicBezTo>
                  <a:pt x="99293" y="4345"/>
                  <a:pt x="99254" y="4344"/>
                  <a:pt x="99214" y="4342"/>
                </a:cubicBezTo>
                <a:cubicBezTo>
                  <a:pt x="98174" y="4342"/>
                  <a:pt x="97125" y="4000"/>
                  <a:pt x="96196" y="3265"/>
                </a:cubicBezTo>
                <a:cubicBezTo>
                  <a:pt x="94600" y="1993"/>
                  <a:pt x="93440" y="388"/>
                  <a:pt x="91232" y="106"/>
                </a:cubicBezTo>
                <a:cubicBezTo>
                  <a:pt x="90920" y="65"/>
                  <a:pt x="90619" y="45"/>
                  <a:pt x="90326" y="45"/>
                </a:cubicBezTo>
                <a:cubicBezTo>
                  <a:pt x="88387" y="45"/>
                  <a:pt x="86846" y="916"/>
                  <a:pt x="85405" y="2291"/>
                </a:cubicBezTo>
                <a:cubicBezTo>
                  <a:pt x="84893" y="2781"/>
                  <a:pt x="84344" y="3220"/>
                  <a:pt x="83755" y="3570"/>
                </a:cubicBezTo>
                <a:cubicBezTo>
                  <a:pt x="83370" y="3800"/>
                  <a:pt x="82969" y="3992"/>
                  <a:pt x="82560" y="4126"/>
                </a:cubicBezTo>
                <a:cubicBezTo>
                  <a:pt x="82089" y="4282"/>
                  <a:pt x="81602" y="4370"/>
                  <a:pt x="81103" y="4370"/>
                </a:cubicBezTo>
                <a:cubicBezTo>
                  <a:pt x="80364" y="4370"/>
                  <a:pt x="79599" y="4179"/>
                  <a:pt x="78815" y="3741"/>
                </a:cubicBezTo>
                <a:cubicBezTo>
                  <a:pt x="77224" y="2849"/>
                  <a:pt x="76273" y="1340"/>
                  <a:pt x="74645" y="545"/>
                </a:cubicBezTo>
                <a:cubicBezTo>
                  <a:pt x="74414" y="425"/>
                  <a:pt x="74168" y="329"/>
                  <a:pt x="73910" y="247"/>
                </a:cubicBezTo>
                <a:cubicBezTo>
                  <a:pt x="73364" y="79"/>
                  <a:pt x="72818" y="1"/>
                  <a:pt x="72279" y="1"/>
                </a:cubicBezTo>
                <a:cubicBezTo>
                  <a:pt x="70654" y="1"/>
                  <a:pt x="69103" y="712"/>
                  <a:pt x="67874" y="1800"/>
                </a:cubicBezTo>
                <a:cubicBezTo>
                  <a:pt x="67123" y="2462"/>
                  <a:pt x="66470" y="3206"/>
                  <a:pt x="65607" y="3741"/>
                </a:cubicBezTo>
                <a:cubicBezTo>
                  <a:pt x="64902" y="4179"/>
                  <a:pt x="64075" y="4369"/>
                  <a:pt x="63245" y="4369"/>
                </a:cubicBezTo>
                <a:cubicBezTo>
                  <a:pt x="62668" y="4369"/>
                  <a:pt x="62089" y="4277"/>
                  <a:pt x="61549" y="4112"/>
                </a:cubicBezTo>
                <a:cubicBezTo>
                  <a:pt x="60145" y="3680"/>
                  <a:pt x="59195" y="2387"/>
                  <a:pt x="58125" y="1481"/>
                </a:cubicBezTo>
                <a:cubicBezTo>
                  <a:pt x="57001" y="538"/>
                  <a:pt x="55708" y="92"/>
                  <a:pt x="54245" y="40"/>
                </a:cubicBezTo>
                <a:cubicBezTo>
                  <a:pt x="54222" y="31"/>
                  <a:pt x="54192" y="31"/>
                  <a:pt x="54170" y="31"/>
                </a:cubicBezTo>
                <a:lnTo>
                  <a:pt x="54103" y="31"/>
                </a:lnTo>
                <a:cubicBezTo>
                  <a:pt x="51800" y="113"/>
                  <a:pt x="50380" y="1289"/>
                  <a:pt x="48782" y="2789"/>
                </a:cubicBezTo>
                <a:cubicBezTo>
                  <a:pt x="47718" y="3786"/>
                  <a:pt x="46389" y="4346"/>
                  <a:pt x="45054" y="4346"/>
                </a:cubicBezTo>
                <a:cubicBezTo>
                  <a:pt x="44012" y="4346"/>
                  <a:pt x="42967" y="4005"/>
                  <a:pt x="42042" y="3265"/>
                </a:cubicBezTo>
                <a:cubicBezTo>
                  <a:pt x="40436" y="1993"/>
                  <a:pt x="39277" y="388"/>
                  <a:pt x="37069" y="106"/>
                </a:cubicBezTo>
                <a:cubicBezTo>
                  <a:pt x="36757" y="65"/>
                  <a:pt x="36456" y="45"/>
                  <a:pt x="36163" y="45"/>
                </a:cubicBezTo>
                <a:cubicBezTo>
                  <a:pt x="34224" y="45"/>
                  <a:pt x="32683" y="916"/>
                  <a:pt x="31244" y="2291"/>
                </a:cubicBezTo>
                <a:cubicBezTo>
                  <a:pt x="29995" y="3484"/>
                  <a:pt x="28530" y="4369"/>
                  <a:pt x="26938" y="4369"/>
                </a:cubicBezTo>
                <a:cubicBezTo>
                  <a:pt x="26200" y="4369"/>
                  <a:pt x="25435" y="4179"/>
                  <a:pt x="24651" y="3741"/>
                </a:cubicBezTo>
                <a:cubicBezTo>
                  <a:pt x="22830" y="2723"/>
                  <a:pt x="21849" y="894"/>
                  <a:pt x="19747" y="247"/>
                </a:cubicBezTo>
                <a:cubicBezTo>
                  <a:pt x="19201" y="79"/>
                  <a:pt x="18655" y="1"/>
                  <a:pt x="181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Poppins SemiBold" panose="00000800000000000000"/>
              <a:buNone/>
              <a:defRPr sz="3500">
                <a:solidFill>
                  <a:schemeClr val="dk1"/>
                </a:solidFill>
                <a:latin typeface="Poppins SemiBold" panose="00000800000000000000"/>
                <a:ea typeface="Poppins SemiBold" panose="00000800000000000000"/>
                <a:cs typeface="Poppins SemiBold" panose="00000800000000000000"/>
                <a:sym typeface="Poppins SemiBold" panose="00000800000000000000"/>
              </a:defRPr>
            </a:lvl1pPr>
            <a:lvl2pPr lvl="1" algn="ctr" rtl="0">
              <a:spcBef>
                <a:spcPts val="0"/>
              </a:spcBef>
              <a:spcAft>
                <a:spcPts val="0"/>
              </a:spcAft>
              <a:buClr>
                <a:schemeClr val="dk1"/>
              </a:buClr>
              <a:buSzPts val="3500"/>
              <a:buFont typeface="Poppins SemiBold" panose="00000800000000000000"/>
              <a:buNone/>
              <a:defRPr sz="3500">
                <a:solidFill>
                  <a:schemeClr val="dk1"/>
                </a:solidFill>
                <a:latin typeface="Poppins SemiBold" panose="00000800000000000000"/>
                <a:ea typeface="Poppins SemiBold" panose="00000800000000000000"/>
                <a:cs typeface="Poppins SemiBold" panose="00000800000000000000"/>
                <a:sym typeface="Poppins SemiBold" panose="00000800000000000000"/>
              </a:defRPr>
            </a:lvl2pPr>
            <a:lvl3pPr lvl="2" algn="ctr" rtl="0">
              <a:spcBef>
                <a:spcPts val="0"/>
              </a:spcBef>
              <a:spcAft>
                <a:spcPts val="0"/>
              </a:spcAft>
              <a:buClr>
                <a:schemeClr val="dk1"/>
              </a:buClr>
              <a:buSzPts val="3500"/>
              <a:buFont typeface="Poppins SemiBold" panose="00000800000000000000"/>
              <a:buNone/>
              <a:defRPr sz="3500">
                <a:solidFill>
                  <a:schemeClr val="dk1"/>
                </a:solidFill>
                <a:latin typeface="Poppins SemiBold" panose="00000800000000000000"/>
                <a:ea typeface="Poppins SemiBold" panose="00000800000000000000"/>
                <a:cs typeface="Poppins SemiBold" panose="00000800000000000000"/>
                <a:sym typeface="Poppins SemiBold" panose="00000800000000000000"/>
              </a:defRPr>
            </a:lvl3pPr>
            <a:lvl4pPr lvl="3" algn="ctr" rtl="0">
              <a:spcBef>
                <a:spcPts val="0"/>
              </a:spcBef>
              <a:spcAft>
                <a:spcPts val="0"/>
              </a:spcAft>
              <a:buClr>
                <a:schemeClr val="dk1"/>
              </a:buClr>
              <a:buSzPts val="3500"/>
              <a:buFont typeface="Poppins SemiBold" panose="00000800000000000000"/>
              <a:buNone/>
              <a:defRPr sz="3500">
                <a:solidFill>
                  <a:schemeClr val="dk1"/>
                </a:solidFill>
                <a:latin typeface="Poppins SemiBold" panose="00000800000000000000"/>
                <a:ea typeface="Poppins SemiBold" panose="00000800000000000000"/>
                <a:cs typeface="Poppins SemiBold" panose="00000800000000000000"/>
                <a:sym typeface="Poppins SemiBold" panose="00000800000000000000"/>
              </a:defRPr>
            </a:lvl4pPr>
            <a:lvl5pPr lvl="4" algn="ctr" rtl="0">
              <a:spcBef>
                <a:spcPts val="0"/>
              </a:spcBef>
              <a:spcAft>
                <a:spcPts val="0"/>
              </a:spcAft>
              <a:buClr>
                <a:schemeClr val="dk1"/>
              </a:buClr>
              <a:buSzPts val="3500"/>
              <a:buFont typeface="Poppins SemiBold" panose="00000800000000000000"/>
              <a:buNone/>
              <a:defRPr sz="3500">
                <a:solidFill>
                  <a:schemeClr val="dk1"/>
                </a:solidFill>
                <a:latin typeface="Poppins SemiBold" panose="00000800000000000000"/>
                <a:ea typeface="Poppins SemiBold" panose="00000800000000000000"/>
                <a:cs typeface="Poppins SemiBold" panose="00000800000000000000"/>
                <a:sym typeface="Poppins SemiBold" panose="00000800000000000000"/>
              </a:defRPr>
            </a:lvl5pPr>
            <a:lvl6pPr lvl="5" algn="ctr" rtl="0">
              <a:spcBef>
                <a:spcPts val="0"/>
              </a:spcBef>
              <a:spcAft>
                <a:spcPts val="0"/>
              </a:spcAft>
              <a:buClr>
                <a:schemeClr val="dk1"/>
              </a:buClr>
              <a:buSzPts val="3500"/>
              <a:buFont typeface="Poppins SemiBold" panose="00000800000000000000"/>
              <a:buNone/>
              <a:defRPr sz="3500">
                <a:solidFill>
                  <a:schemeClr val="dk1"/>
                </a:solidFill>
                <a:latin typeface="Poppins SemiBold" panose="00000800000000000000"/>
                <a:ea typeface="Poppins SemiBold" panose="00000800000000000000"/>
                <a:cs typeface="Poppins SemiBold" panose="00000800000000000000"/>
                <a:sym typeface="Poppins SemiBold" panose="00000800000000000000"/>
              </a:defRPr>
            </a:lvl6pPr>
            <a:lvl7pPr lvl="6" algn="ctr" rtl="0">
              <a:spcBef>
                <a:spcPts val="0"/>
              </a:spcBef>
              <a:spcAft>
                <a:spcPts val="0"/>
              </a:spcAft>
              <a:buClr>
                <a:schemeClr val="dk1"/>
              </a:buClr>
              <a:buSzPts val="3500"/>
              <a:buFont typeface="Poppins SemiBold" panose="00000800000000000000"/>
              <a:buNone/>
              <a:defRPr sz="3500">
                <a:solidFill>
                  <a:schemeClr val="dk1"/>
                </a:solidFill>
                <a:latin typeface="Poppins SemiBold" panose="00000800000000000000"/>
                <a:ea typeface="Poppins SemiBold" panose="00000800000000000000"/>
                <a:cs typeface="Poppins SemiBold" panose="00000800000000000000"/>
                <a:sym typeface="Poppins SemiBold" panose="00000800000000000000"/>
              </a:defRPr>
            </a:lvl7pPr>
            <a:lvl8pPr lvl="7" algn="ctr" rtl="0">
              <a:spcBef>
                <a:spcPts val="0"/>
              </a:spcBef>
              <a:spcAft>
                <a:spcPts val="0"/>
              </a:spcAft>
              <a:buClr>
                <a:schemeClr val="dk1"/>
              </a:buClr>
              <a:buSzPts val="3500"/>
              <a:buFont typeface="Poppins SemiBold" panose="00000800000000000000"/>
              <a:buNone/>
              <a:defRPr sz="3500">
                <a:solidFill>
                  <a:schemeClr val="dk1"/>
                </a:solidFill>
                <a:latin typeface="Poppins SemiBold" panose="00000800000000000000"/>
                <a:ea typeface="Poppins SemiBold" panose="00000800000000000000"/>
                <a:cs typeface="Poppins SemiBold" panose="00000800000000000000"/>
                <a:sym typeface="Poppins SemiBold" panose="00000800000000000000"/>
              </a:defRPr>
            </a:lvl8pPr>
            <a:lvl9pPr lvl="8" algn="ctr" rtl="0">
              <a:spcBef>
                <a:spcPts val="0"/>
              </a:spcBef>
              <a:spcAft>
                <a:spcPts val="0"/>
              </a:spcAft>
              <a:buClr>
                <a:schemeClr val="dk1"/>
              </a:buClr>
              <a:buSzPts val="3500"/>
              <a:buFont typeface="Poppins SemiBold" panose="00000800000000000000"/>
              <a:buNone/>
              <a:defRPr sz="3500">
                <a:solidFill>
                  <a:schemeClr val="dk1"/>
                </a:solidFill>
                <a:latin typeface="Poppins SemiBold" panose="00000800000000000000"/>
                <a:ea typeface="Poppins SemiBold" panose="00000800000000000000"/>
                <a:cs typeface="Poppins SemiBold" panose="00000800000000000000"/>
                <a:sym typeface="Poppins SemiBold" panose="00000800000000000000"/>
              </a:defRPr>
            </a:lvl9pPr>
          </a:lstStyle>
          <a:p/>
        </p:txBody>
      </p:sp>
      <p:sp>
        <p:nvSpPr>
          <p:cNvPr id="7" name="Google Shape;7;p1"/>
          <p:cNvSpPr txBox="1"/>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Poppins" panose="00000500000000000000"/>
              <a:buChar char="●"/>
              <a:defRPr sz="1200">
                <a:solidFill>
                  <a:schemeClr val="dk1"/>
                </a:solidFill>
                <a:latin typeface="Poppins" panose="00000500000000000000"/>
                <a:ea typeface="Poppins" panose="00000500000000000000"/>
                <a:cs typeface="Poppins" panose="00000500000000000000"/>
                <a:sym typeface="Poppins" panose="00000500000000000000"/>
              </a:defRPr>
            </a:lvl1pPr>
            <a:lvl2pPr marL="914400" lvl="1" indent="-304800">
              <a:lnSpc>
                <a:spcPct val="100000"/>
              </a:lnSpc>
              <a:spcBef>
                <a:spcPts val="1600"/>
              </a:spcBef>
              <a:spcAft>
                <a:spcPts val="0"/>
              </a:spcAft>
              <a:buClr>
                <a:schemeClr val="dk1"/>
              </a:buClr>
              <a:buSzPts val="1200"/>
              <a:buFont typeface="Poppins" panose="00000500000000000000"/>
              <a:buChar char="○"/>
              <a:defRPr sz="1200">
                <a:solidFill>
                  <a:schemeClr val="dk1"/>
                </a:solidFill>
                <a:latin typeface="Poppins" panose="00000500000000000000"/>
                <a:ea typeface="Poppins" panose="00000500000000000000"/>
                <a:cs typeface="Poppins" panose="00000500000000000000"/>
                <a:sym typeface="Poppins" panose="00000500000000000000"/>
              </a:defRPr>
            </a:lvl2pPr>
            <a:lvl3pPr marL="1371600" lvl="2" indent="-304800">
              <a:lnSpc>
                <a:spcPct val="100000"/>
              </a:lnSpc>
              <a:spcBef>
                <a:spcPts val="1600"/>
              </a:spcBef>
              <a:spcAft>
                <a:spcPts val="0"/>
              </a:spcAft>
              <a:buClr>
                <a:schemeClr val="dk1"/>
              </a:buClr>
              <a:buSzPts val="1200"/>
              <a:buFont typeface="Poppins" panose="00000500000000000000"/>
              <a:buChar char="■"/>
              <a:defRPr sz="1200">
                <a:solidFill>
                  <a:schemeClr val="dk1"/>
                </a:solidFill>
                <a:latin typeface="Poppins" panose="00000500000000000000"/>
                <a:ea typeface="Poppins" panose="00000500000000000000"/>
                <a:cs typeface="Poppins" panose="00000500000000000000"/>
                <a:sym typeface="Poppins" panose="00000500000000000000"/>
              </a:defRPr>
            </a:lvl3pPr>
            <a:lvl4pPr marL="1828800" lvl="3" indent="-304800">
              <a:lnSpc>
                <a:spcPct val="100000"/>
              </a:lnSpc>
              <a:spcBef>
                <a:spcPts val="1600"/>
              </a:spcBef>
              <a:spcAft>
                <a:spcPts val="0"/>
              </a:spcAft>
              <a:buClr>
                <a:schemeClr val="dk1"/>
              </a:buClr>
              <a:buSzPts val="1200"/>
              <a:buFont typeface="Poppins" panose="00000500000000000000"/>
              <a:buChar char="●"/>
              <a:defRPr sz="1200">
                <a:solidFill>
                  <a:schemeClr val="dk1"/>
                </a:solidFill>
                <a:latin typeface="Poppins" panose="00000500000000000000"/>
                <a:ea typeface="Poppins" panose="00000500000000000000"/>
                <a:cs typeface="Poppins" panose="00000500000000000000"/>
                <a:sym typeface="Poppins" panose="00000500000000000000"/>
              </a:defRPr>
            </a:lvl4pPr>
            <a:lvl5pPr marL="2286000" lvl="4" indent="-304800">
              <a:lnSpc>
                <a:spcPct val="100000"/>
              </a:lnSpc>
              <a:spcBef>
                <a:spcPts val="1600"/>
              </a:spcBef>
              <a:spcAft>
                <a:spcPts val="0"/>
              </a:spcAft>
              <a:buClr>
                <a:schemeClr val="dk1"/>
              </a:buClr>
              <a:buSzPts val="1200"/>
              <a:buFont typeface="Poppins" panose="00000500000000000000"/>
              <a:buChar char="○"/>
              <a:defRPr sz="1200">
                <a:solidFill>
                  <a:schemeClr val="dk1"/>
                </a:solidFill>
                <a:latin typeface="Poppins" panose="00000500000000000000"/>
                <a:ea typeface="Poppins" panose="00000500000000000000"/>
                <a:cs typeface="Poppins" panose="00000500000000000000"/>
                <a:sym typeface="Poppins" panose="00000500000000000000"/>
              </a:defRPr>
            </a:lvl5pPr>
            <a:lvl6pPr marL="2743200" lvl="5" indent="-304800">
              <a:lnSpc>
                <a:spcPct val="100000"/>
              </a:lnSpc>
              <a:spcBef>
                <a:spcPts val="1600"/>
              </a:spcBef>
              <a:spcAft>
                <a:spcPts val="0"/>
              </a:spcAft>
              <a:buClr>
                <a:schemeClr val="dk1"/>
              </a:buClr>
              <a:buSzPts val="1200"/>
              <a:buFont typeface="Poppins" panose="00000500000000000000"/>
              <a:buChar char="■"/>
              <a:defRPr sz="1200">
                <a:solidFill>
                  <a:schemeClr val="dk1"/>
                </a:solidFill>
                <a:latin typeface="Poppins" panose="00000500000000000000"/>
                <a:ea typeface="Poppins" panose="00000500000000000000"/>
                <a:cs typeface="Poppins" panose="00000500000000000000"/>
                <a:sym typeface="Poppins" panose="00000500000000000000"/>
              </a:defRPr>
            </a:lvl6pPr>
            <a:lvl7pPr marL="3200400" lvl="6" indent="-304800">
              <a:lnSpc>
                <a:spcPct val="100000"/>
              </a:lnSpc>
              <a:spcBef>
                <a:spcPts val="1600"/>
              </a:spcBef>
              <a:spcAft>
                <a:spcPts val="0"/>
              </a:spcAft>
              <a:buClr>
                <a:schemeClr val="dk1"/>
              </a:buClr>
              <a:buSzPts val="1200"/>
              <a:buFont typeface="Poppins" panose="00000500000000000000"/>
              <a:buChar char="●"/>
              <a:defRPr sz="1200">
                <a:solidFill>
                  <a:schemeClr val="dk1"/>
                </a:solidFill>
                <a:latin typeface="Poppins" panose="00000500000000000000"/>
                <a:ea typeface="Poppins" panose="00000500000000000000"/>
                <a:cs typeface="Poppins" panose="00000500000000000000"/>
                <a:sym typeface="Poppins" panose="00000500000000000000"/>
              </a:defRPr>
            </a:lvl7pPr>
            <a:lvl8pPr marL="3657600" lvl="7" indent="-304800">
              <a:lnSpc>
                <a:spcPct val="100000"/>
              </a:lnSpc>
              <a:spcBef>
                <a:spcPts val="1600"/>
              </a:spcBef>
              <a:spcAft>
                <a:spcPts val="0"/>
              </a:spcAft>
              <a:buClr>
                <a:schemeClr val="dk1"/>
              </a:buClr>
              <a:buSzPts val="1200"/>
              <a:buFont typeface="Poppins" panose="00000500000000000000"/>
              <a:buChar char="○"/>
              <a:defRPr sz="1200">
                <a:solidFill>
                  <a:schemeClr val="dk1"/>
                </a:solidFill>
                <a:latin typeface="Poppins" panose="00000500000000000000"/>
                <a:ea typeface="Poppins" panose="00000500000000000000"/>
                <a:cs typeface="Poppins" panose="00000500000000000000"/>
                <a:sym typeface="Poppins" panose="00000500000000000000"/>
              </a:defRPr>
            </a:lvl8pPr>
            <a:lvl9pPr marL="4114800" lvl="8" indent="-304800">
              <a:lnSpc>
                <a:spcPct val="100000"/>
              </a:lnSpc>
              <a:spcBef>
                <a:spcPts val="1600"/>
              </a:spcBef>
              <a:spcAft>
                <a:spcPts val="1600"/>
              </a:spcAft>
              <a:buClr>
                <a:schemeClr val="dk1"/>
              </a:buClr>
              <a:buSzPts val="1200"/>
              <a:buFont typeface="Poppins" panose="00000500000000000000"/>
              <a:buChar char="■"/>
              <a:defRPr sz="1200">
                <a:solidFill>
                  <a:schemeClr val="dk1"/>
                </a:solidFill>
                <a:latin typeface="Poppins" panose="00000500000000000000"/>
                <a:ea typeface="Poppins" panose="00000500000000000000"/>
                <a:cs typeface="Poppins" panose="00000500000000000000"/>
                <a:sym typeface="Poppins" panose="000005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4.xml"/><Relationship Id="rId3" Type="http://schemas.openxmlformats.org/officeDocument/2006/relationships/hyperlink" Target="https://github.com/AnCodingML/E-Commerce-Transaction-Analysis/tree/main" TargetMode="External"/><Relationship Id="rId2" Type="http://schemas.openxmlformats.org/officeDocument/2006/relationships/image" Target="../media/image15.pn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4.xml"/><Relationship Id="rId2" Type="http://schemas.openxmlformats.org/officeDocument/2006/relationships/hyperlink" Target="https://github.com/AnCodingML/E-Commerce-Transaction-Analysis/tree/main" TargetMode="Externa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0.xml"/><Relationship Id="rId3" Type="http://schemas.openxmlformats.org/officeDocument/2006/relationships/hyperlink" Target="https://github.com/AnCodingML/E-Commerce-Transaction-Analysis/tree/main" TargetMode="External"/><Relationship Id="rId2" Type="http://schemas.openxmlformats.org/officeDocument/2006/relationships/image" Target="../media/image18.png"/><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4.xml"/><Relationship Id="rId2" Type="http://schemas.openxmlformats.org/officeDocument/2006/relationships/hyperlink" Target="https://github.com/AnCodingML/E-Commerce-Transaction-Analysis/tree/main" TargetMode="Externa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4.xml"/><Relationship Id="rId4" Type="http://schemas.openxmlformats.org/officeDocument/2006/relationships/hyperlink" Target="https://github.com/AnCodingML/E-Commerce-Transaction-Analysis/tree/main" TargetMode="Externa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5.xml"/><Relationship Id="rId2" Type="http://schemas.openxmlformats.org/officeDocument/2006/relationships/hyperlink" Target="https://github.com/AnCodingML/E-Commerce-Transaction-Analysis/tree/main" TargetMode="External"/><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hyperlink" Target="https://github.com/AnCodingML/E-Commerce-Transaction-Analysis/tree/main"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6.xml"/><Relationship Id="rId2" Type="http://schemas.openxmlformats.org/officeDocument/2006/relationships/hyperlink" Target="https://github.com/AnCodingML/E-Commerce-Transaction-Analysis/tree/main" TargetMode="Externa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5.xml"/><Relationship Id="rId1" Type="http://schemas.openxmlformats.org/officeDocument/2006/relationships/hyperlink" Target="https://github.com/AnCodingML/E-Commerce-Transaction-Analysis/tree/main" TargetMode="Externa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4.xml"/><Relationship Id="rId3" Type="http://schemas.openxmlformats.org/officeDocument/2006/relationships/hyperlink" Target="https://github.com/AnCodingML/E-Commerce-Transaction-Analysis/tree/main" TargetMode="Externa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4.xml"/><Relationship Id="rId2" Type="http://schemas.openxmlformats.org/officeDocument/2006/relationships/hyperlink" Target="https://github.com/AnCodingML/E-Commerce-Transaction-Analysis/tree/main" TargetMode="Externa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4.xml"/><Relationship Id="rId4" Type="http://schemas.openxmlformats.org/officeDocument/2006/relationships/hyperlink" Target="https://github.com/AnCodingML/E-Commerce-Transaction-Analysis/tree/main" TargetMode="Externa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4.xml"/><Relationship Id="rId2" Type="http://schemas.openxmlformats.org/officeDocument/2006/relationships/hyperlink" Target="https://github.com/AnCodingML/E-Commerce-Transaction-Analysis/tree/main" TargetMode="Externa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0.xml"/><Relationship Id="rId2" Type="http://schemas.openxmlformats.org/officeDocument/2006/relationships/hyperlink" Target="https://github.com/AnCodingML/E-Commerce-Transaction-Analysis/tree/main" TargetMode="Externa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4.xml"/><Relationship Id="rId3" Type="http://schemas.openxmlformats.org/officeDocument/2006/relationships/hyperlink" Target="https://github.com/AnCodingML/E-Commerce-Transaction-Analysis/tree/main" TargetMode="External"/><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70" name="Shape 570"/>
        <p:cNvGrpSpPr/>
        <p:nvPr/>
      </p:nvGrpSpPr>
      <p:grpSpPr>
        <a:xfrm>
          <a:off x="0" y="0"/>
          <a:ext cx="0" cy="0"/>
          <a:chOff x="0" y="0"/>
          <a:chExt cx="0" cy="0"/>
        </a:xfrm>
      </p:grpSpPr>
      <p:pic>
        <p:nvPicPr>
          <p:cNvPr id="571" name="Google Shape;571;p28"/>
          <p:cNvPicPr preferRelativeResize="0"/>
          <p:nvPr>
            <p:ph type="pic" idx="2"/>
          </p:nvPr>
        </p:nvPicPr>
        <p:blipFill rotWithShape="1">
          <a:blip r:embed="rId1"/>
          <a:srcRect l="15916" b="1390"/>
          <a:stretch>
            <a:fillRect/>
          </a:stretch>
        </p:blipFill>
        <p:spPr>
          <a:xfrm>
            <a:off x="701525" y="804300"/>
            <a:ext cx="4522200" cy="3534900"/>
          </a:xfrm>
          <a:prstGeom prst="round2DiagRect">
            <a:avLst>
              <a:gd name="adj1" fmla="val 16667"/>
              <a:gd name="adj2" fmla="val 0"/>
            </a:avLst>
          </a:prstGeom>
        </p:spPr>
      </p:pic>
      <p:sp>
        <p:nvSpPr>
          <p:cNvPr id="572" name="Google Shape;572;p28"/>
          <p:cNvSpPr txBox="1"/>
          <p:nvPr>
            <p:ph type="ctrTitle"/>
          </p:nvPr>
        </p:nvSpPr>
        <p:spPr>
          <a:xfrm>
            <a:off x="5526405" y="804545"/>
            <a:ext cx="3077210" cy="241744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sz="3200" b="1">
                <a:latin typeface="Poppins" panose="00000500000000000000"/>
                <a:ea typeface="Poppins" panose="00000500000000000000"/>
                <a:cs typeface="Poppins" panose="00000500000000000000"/>
                <a:sym typeface="Poppins" panose="00000500000000000000"/>
              </a:rPr>
              <a:t>E-Commerce Transaction</a:t>
            </a:r>
            <a:br>
              <a:rPr lang="en-US" altLang="en-GB" sz="3200" b="1">
                <a:latin typeface="Poppins" panose="00000500000000000000"/>
                <a:ea typeface="Poppins" panose="00000500000000000000"/>
                <a:cs typeface="Poppins" panose="00000500000000000000"/>
                <a:sym typeface="Poppins" panose="00000500000000000000"/>
              </a:rPr>
            </a:br>
            <a:r>
              <a:rPr lang="en-US" altLang="en-GB" sz="3200" b="1">
                <a:latin typeface="Poppins" panose="00000500000000000000"/>
                <a:ea typeface="Poppins" panose="00000500000000000000"/>
                <a:cs typeface="Poppins" panose="00000500000000000000"/>
                <a:sym typeface="Poppins" panose="00000500000000000000"/>
              </a:rPr>
              <a:t>Analysis</a:t>
            </a:r>
            <a:endParaRPr lang="en-US" altLang="en-GB" sz="3200" b="1">
              <a:latin typeface="Poppins" panose="00000500000000000000"/>
              <a:ea typeface="Poppins" panose="00000500000000000000"/>
              <a:cs typeface="Poppins" panose="00000500000000000000"/>
              <a:sym typeface="Poppins" panose="00000500000000000000"/>
            </a:endParaRPr>
          </a:p>
        </p:txBody>
      </p:sp>
      <p:sp>
        <p:nvSpPr>
          <p:cNvPr id="573" name="Google Shape;573;p28"/>
          <p:cNvSpPr txBox="1"/>
          <p:nvPr>
            <p:ph type="subTitle" idx="1"/>
          </p:nvPr>
        </p:nvSpPr>
        <p:spPr>
          <a:xfrm>
            <a:off x="5526608" y="3415000"/>
            <a:ext cx="2570700" cy="79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Andi Eka Nugraha</a:t>
            </a:r>
            <a:endParaRPr lang="en-US" altLang="en-GB"/>
          </a:p>
        </p:txBody>
      </p:sp>
      <p:cxnSp>
        <p:nvCxnSpPr>
          <p:cNvPr id="574" name="Google Shape;574;p28"/>
          <p:cNvCxnSpPr/>
          <p:nvPr/>
        </p:nvCxnSpPr>
        <p:spPr>
          <a:xfrm>
            <a:off x="5526583" y="3312075"/>
            <a:ext cx="2529600" cy="0"/>
          </a:xfrm>
          <a:prstGeom prst="straightConnector1">
            <a:avLst/>
          </a:prstGeom>
          <a:noFill/>
          <a:ln w="19050" cap="flat" cmpd="sng">
            <a:solidFill>
              <a:schemeClr val="dk2"/>
            </a:solidFill>
            <a:prstDash val="solid"/>
            <a:round/>
            <a:headEnd type="none" w="med" len="med"/>
            <a:tailEnd type="none" w="med" len="med"/>
          </a:ln>
        </p:spPr>
      </p:cxnSp>
      <p:pic>
        <p:nvPicPr>
          <p:cNvPr id="2" name="image1.png"/>
          <p:cNvPicPr preferRelativeResize="0"/>
          <p:nvPr/>
        </p:nvPicPr>
        <p:blipFill>
          <a:blip r:embed="rId2"/>
          <a:srcRect/>
          <a:stretch>
            <a:fillRect/>
          </a:stretch>
        </p:blipFill>
        <p:spPr>
          <a:xfrm>
            <a:off x="7596505" y="267970"/>
            <a:ext cx="1223010" cy="54673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25" name="Shape 625"/>
        <p:cNvGrpSpPr/>
        <p:nvPr/>
      </p:nvGrpSpPr>
      <p:grpSpPr>
        <a:xfrm>
          <a:off x="0" y="0"/>
          <a:ext cx="0" cy="0"/>
          <a:chOff x="0" y="0"/>
          <a:chExt cx="0" cy="0"/>
        </a:xfrm>
      </p:grpSpPr>
      <p:sp>
        <p:nvSpPr>
          <p:cNvPr id="626" name="Google Shape;626;p33"/>
          <p:cNvSpPr txBox="1"/>
          <p:nvPr>
            <p:ph type="title"/>
          </p:nvPr>
        </p:nvSpPr>
        <p:spPr>
          <a:xfrm>
            <a:off x="722376" y="5181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olidFill>
                  <a:schemeClr val="tx2"/>
                </a:solidFill>
              </a:rPr>
              <a:t> Time Series Analysis</a:t>
            </a:r>
            <a:endParaRPr lang="en-US" altLang="en-GB">
              <a:solidFill>
                <a:schemeClr val="tx2"/>
              </a:solidFill>
            </a:endParaRPr>
          </a:p>
        </p:txBody>
      </p:sp>
      <p:pic>
        <p:nvPicPr>
          <p:cNvPr id="2" name="Picture 1"/>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467995" y="987425"/>
            <a:ext cx="5505882" cy="2160000"/>
          </a:xfrm>
          <a:prstGeom prst="rect">
            <a:avLst/>
          </a:prstGeom>
        </p:spPr>
      </p:pic>
      <p:pic>
        <p:nvPicPr>
          <p:cNvPr id="4" name="Picture 3"/>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829310" y="3291840"/>
            <a:ext cx="5144615" cy="1800000"/>
          </a:xfrm>
          <a:prstGeom prst="rect">
            <a:avLst/>
          </a:prstGeom>
        </p:spPr>
      </p:pic>
      <p:sp>
        <p:nvSpPr>
          <p:cNvPr id="13" name="Text Box 12"/>
          <p:cNvSpPr txBox="1"/>
          <p:nvPr/>
        </p:nvSpPr>
        <p:spPr>
          <a:xfrm>
            <a:off x="6084570" y="1131570"/>
            <a:ext cx="2892425" cy="2644775"/>
          </a:xfrm>
          <a:prstGeom prst="rect">
            <a:avLst/>
          </a:prstGeom>
          <a:noFill/>
        </p:spPr>
        <p:txBody>
          <a:bodyPr wrap="square" rtlCol="0">
            <a:noAutofit/>
          </a:bodyPr>
          <a:p>
            <a:pPr marL="171450" indent="-171450">
              <a:lnSpc>
                <a:spcPct val="120000"/>
              </a:lnSpc>
              <a:spcAft>
                <a:spcPts val="600"/>
              </a:spcAft>
              <a:buFont typeface="Arial" panose="020B0604020202020204" pitchFamily="34" charset="0"/>
              <a:buChar char="•"/>
            </a:pPr>
            <a:r>
              <a:rPr lang="en-GB" sz="1000" b="1">
                <a:solidFill>
                  <a:srgbClr val="0070C0"/>
                </a:solidFill>
                <a:latin typeface="Poppins" panose="00000500000000000000"/>
                <a:ea typeface="Poppins" panose="00000500000000000000"/>
                <a:cs typeface="Poppins" panose="00000500000000000000"/>
              </a:rPr>
              <a:t>Peningkatan Customer Baru</a:t>
            </a:r>
            <a:r>
              <a:rPr lang="en-GB" sz="1000">
                <a:solidFill>
                  <a:schemeClr val="dk1"/>
                </a:solidFill>
                <a:latin typeface="Poppins" panose="00000500000000000000"/>
                <a:ea typeface="Poppins" panose="00000500000000000000"/>
                <a:cs typeface="Poppins" panose="00000500000000000000"/>
              </a:rPr>
              <a:t> pada bulan september cukup berdampak terhadap </a:t>
            </a:r>
            <a:r>
              <a:rPr lang="en-GB" sz="1000" b="1">
                <a:solidFill>
                  <a:srgbClr val="00B050"/>
                </a:solidFill>
                <a:latin typeface="Poppins" panose="00000500000000000000"/>
                <a:ea typeface="Poppins" panose="00000500000000000000"/>
                <a:cs typeface="Poppins" panose="00000500000000000000"/>
              </a:rPr>
              <a:t>revenue </a:t>
            </a:r>
            <a:r>
              <a:rPr lang="en-GB" sz="1000">
                <a:solidFill>
                  <a:schemeClr val="dk1"/>
                </a:solidFill>
                <a:latin typeface="Poppins" panose="00000500000000000000"/>
                <a:ea typeface="Poppins" panose="00000500000000000000"/>
                <a:cs typeface="Poppins" panose="00000500000000000000"/>
              </a:rPr>
              <a:t>dan</a:t>
            </a:r>
            <a:r>
              <a:rPr lang="en-GB" sz="1000">
                <a:solidFill>
                  <a:srgbClr val="00B050"/>
                </a:solidFill>
                <a:latin typeface="Poppins" panose="00000500000000000000"/>
                <a:ea typeface="Poppins" panose="00000500000000000000"/>
                <a:cs typeface="Poppins" panose="00000500000000000000"/>
              </a:rPr>
              <a:t> </a:t>
            </a:r>
            <a:r>
              <a:rPr lang="en-GB" sz="1000" b="1">
                <a:solidFill>
                  <a:srgbClr val="00B050"/>
                </a:solidFill>
                <a:latin typeface="Poppins" panose="00000500000000000000"/>
                <a:ea typeface="Poppins" panose="00000500000000000000"/>
                <a:cs typeface="Poppins" panose="00000500000000000000"/>
              </a:rPr>
              <a:t>total quantity</a:t>
            </a:r>
            <a:r>
              <a:rPr lang="en-GB" sz="1000">
                <a:solidFill>
                  <a:schemeClr val="dk1"/>
                </a:solidFill>
                <a:latin typeface="Poppins" panose="00000500000000000000"/>
                <a:ea typeface="Poppins" panose="00000500000000000000"/>
                <a:cs typeface="Poppins" panose="00000500000000000000"/>
              </a:rPr>
              <a:t> terjual hingga saat ini</a:t>
            </a:r>
            <a:endParaRPr lang="en-GB" sz="1000">
              <a:solidFill>
                <a:schemeClr val="dk1"/>
              </a:solidFill>
              <a:latin typeface="Poppins" panose="00000500000000000000"/>
              <a:ea typeface="Poppins" panose="00000500000000000000"/>
              <a:cs typeface="Poppins" panose="00000500000000000000"/>
            </a:endParaRPr>
          </a:p>
          <a:p>
            <a:pPr marL="171450" indent="-171450">
              <a:lnSpc>
                <a:spcPct val="120000"/>
              </a:lnSpc>
              <a:spcAft>
                <a:spcPts val="600"/>
              </a:spcAft>
              <a:buFont typeface="Arial" panose="020B0604020202020204" pitchFamily="34" charset="0"/>
              <a:buChar char="•"/>
            </a:pPr>
            <a:r>
              <a:rPr lang="en-GB" sz="1000" b="1">
                <a:solidFill>
                  <a:srgbClr val="0070C0"/>
                </a:solidFill>
                <a:latin typeface="Poppins" panose="00000500000000000000"/>
                <a:ea typeface="Poppins" panose="00000500000000000000"/>
                <a:cs typeface="Poppins" panose="00000500000000000000"/>
              </a:rPr>
              <a:t>Treatment yang baik</a:t>
            </a:r>
            <a:r>
              <a:rPr lang="en-GB" sz="1000">
                <a:solidFill>
                  <a:schemeClr val="dk1"/>
                </a:solidFill>
                <a:latin typeface="Poppins" panose="00000500000000000000"/>
                <a:ea typeface="Poppins" panose="00000500000000000000"/>
                <a:cs typeface="Poppins" panose="00000500000000000000"/>
              </a:rPr>
              <a:t> terhadap customer lama pun cukup memberikan </a:t>
            </a:r>
            <a:r>
              <a:rPr lang="en-GB" sz="1000" b="1">
                <a:solidFill>
                  <a:srgbClr val="00B050"/>
                </a:solidFill>
                <a:latin typeface="Poppins" panose="00000500000000000000"/>
                <a:ea typeface="Poppins" panose="00000500000000000000"/>
                <a:cs typeface="Poppins" panose="00000500000000000000"/>
              </a:rPr>
              <a:t>dampak positif </a:t>
            </a:r>
            <a:r>
              <a:rPr lang="en-GB" sz="1000">
                <a:solidFill>
                  <a:schemeClr val="dk1"/>
                </a:solidFill>
                <a:latin typeface="Poppins" panose="00000500000000000000"/>
                <a:ea typeface="Poppins" panose="00000500000000000000"/>
                <a:cs typeface="Poppins" panose="00000500000000000000"/>
              </a:rPr>
              <a:t>terhadap </a:t>
            </a:r>
            <a:r>
              <a:rPr lang="en-GB" sz="1000" b="1">
                <a:solidFill>
                  <a:srgbClr val="00B050"/>
                </a:solidFill>
                <a:latin typeface="Poppins" panose="00000500000000000000"/>
                <a:ea typeface="Poppins" panose="00000500000000000000"/>
                <a:cs typeface="Poppins" panose="00000500000000000000"/>
              </a:rPr>
              <a:t>tren kenaikan revenue perusahaan</a:t>
            </a:r>
            <a:endParaRPr lang="en-GB" sz="1000" b="1">
              <a:solidFill>
                <a:schemeClr val="dk1"/>
              </a:solidFill>
              <a:latin typeface="Poppins" panose="00000500000000000000"/>
              <a:ea typeface="Poppins" panose="00000500000000000000"/>
              <a:cs typeface="Poppins" panose="00000500000000000000"/>
            </a:endParaRPr>
          </a:p>
          <a:p>
            <a:pPr marL="171450" indent="-171450">
              <a:lnSpc>
                <a:spcPct val="120000"/>
              </a:lnSpc>
              <a:spcAft>
                <a:spcPts val="600"/>
              </a:spcAft>
              <a:buFont typeface="Arial" panose="020B0604020202020204" pitchFamily="34" charset="0"/>
              <a:buChar char="•"/>
            </a:pPr>
            <a:r>
              <a:rPr lang="en-GB" sz="1000">
                <a:solidFill>
                  <a:schemeClr val="dk1"/>
                </a:solidFill>
                <a:latin typeface="Poppins" panose="00000500000000000000"/>
                <a:ea typeface="Poppins" panose="00000500000000000000"/>
                <a:cs typeface="Poppins" panose="00000500000000000000"/>
              </a:rPr>
              <a:t>Trend penjualan dalam mingguan memperlihatkan </a:t>
            </a:r>
            <a:r>
              <a:rPr lang="en-GB" sz="1000" b="1">
                <a:solidFill>
                  <a:srgbClr val="0070C0"/>
                </a:solidFill>
                <a:latin typeface="Poppins" panose="00000500000000000000"/>
                <a:ea typeface="Poppins" panose="00000500000000000000"/>
                <a:cs typeface="Poppins" panose="00000500000000000000"/>
              </a:rPr>
              <a:t>semakin mendekati weekend</a:t>
            </a:r>
            <a:r>
              <a:rPr lang="en-GB" sz="1000">
                <a:solidFill>
                  <a:schemeClr val="dk1"/>
                </a:solidFill>
                <a:latin typeface="Poppins" panose="00000500000000000000"/>
                <a:ea typeface="Poppins" panose="00000500000000000000"/>
                <a:cs typeface="Poppins" panose="00000500000000000000"/>
              </a:rPr>
              <a:t> maka penjualan pun </a:t>
            </a:r>
            <a:r>
              <a:rPr lang="en-GB" sz="1000" b="1">
                <a:solidFill>
                  <a:srgbClr val="00B050"/>
                </a:solidFill>
                <a:latin typeface="Poppins" panose="00000500000000000000"/>
                <a:ea typeface="Poppins" panose="00000500000000000000"/>
                <a:cs typeface="Poppins" panose="00000500000000000000"/>
              </a:rPr>
              <a:t>semakin baik</a:t>
            </a:r>
            <a:endParaRPr lang="en-GB" sz="1000" b="1">
              <a:solidFill>
                <a:srgbClr val="00B050"/>
              </a:solidFill>
              <a:latin typeface="Poppins" panose="00000500000000000000"/>
              <a:ea typeface="Poppins" panose="00000500000000000000"/>
              <a:cs typeface="Poppins" panose="00000500000000000000"/>
            </a:endParaRPr>
          </a:p>
        </p:txBody>
      </p:sp>
      <p:sp>
        <p:nvSpPr>
          <p:cNvPr id="1" name="Text Box 0">
            <a:hlinkClick r:id="rId3" action="ppaction://hlinkfile"/>
          </p:cNvPr>
          <p:cNvSpPr txBox="1"/>
          <p:nvPr/>
        </p:nvSpPr>
        <p:spPr>
          <a:xfrm>
            <a:off x="7317105" y="4876165"/>
            <a:ext cx="1826895" cy="252730"/>
          </a:xfrm>
          <a:prstGeom prst="rect">
            <a:avLst/>
          </a:prstGeom>
          <a:solidFill>
            <a:srgbClr val="F7F5F5"/>
          </a:solidFill>
        </p:spPr>
        <p:txBody>
          <a:bodyPr wrap="square" rtlCol="0">
            <a:noAutofit/>
          </a:bodyPr>
          <a:p>
            <a:r>
              <a:rPr lang="en-US" sz="1000">
                <a:solidFill>
                  <a:schemeClr val="tx2"/>
                </a:solidFill>
              </a:rPr>
              <a:t>Click here to see the code</a:t>
            </a:r>
            <a:endParaRPr lang="en-US" sz="1000">
              <a:solidFill>
                <a:schemeClr val="tx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5" name="Shape 625"/>
        <p:cNvGrpSpPr/>
        <p:nvPr/>
      </p:nvGrpSpPr>
      <p:grpSpPr>
        <a:xfrm>
          <a:off x="0" y="0"/>
          <a:ext cx="0" cy="0"/>
          <a:chOff x="0" y="0"/>
          <a:chExt cx="0" cy="0"/>
        </a:xfrm>
      </p:grpSpPr>
      <p:sp>
        <p:nvSpPr>
          <p:cNvPr id="626" name="Google Shape;626;p33"/>
          <p:cNvSpPr txBox="1"/>
          <p:nvPr>
            <p:ph type="title"/>
          </p:nvPr>
        </p:nvSpPr>
        <p:spPr>
          <a:xfrm>
            <a:off x="722376" y="5181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olidFill>
                  <a:schemeClr val="tx2"/>
                </a:solidFill>
              </a:rPr>
              <a:t> Time Series Analysis</a:t>
            </a:r>
            <a:endParaRPr lang="en-US" altLang="en-GB">
              <a:solidFill>
                <a:schemeClr val="tx2"/>
              </a:solidFill>
            </a:endParaRPr>
          </a:p>
        </p:txBody>
      </p:sp>
      <p:pic>
        <p:nvPicPr>
          <p:cNvPr id="2" name="Picture 1"/>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467995" y="1059815"/>
            <a:ext cx="8300085" cy="2776220"/>
          </a:xfrm>
          <a:prstGeom prst="rect">
            <a:avLst/>
          </a:prstGeom>
        </p:spPr>
      </p:pic>
      <p:sp>
        <p:nvSpPr>
          <p:cNvPr id="9" name="Text Box 8"/>
          <p:cNvSpPr txBox="1"/>
          <p:nvPr/>
        </p:nvSpPr>
        <p:spPr>
          <a:xfrm>
            <a:off x="601980" y="4156075"/>
            <a:ext cx="8031480" cy="645160"/>
          </a:xfrm>
          <a:prstGeom prst="rect">
            <a:avLst/>
          </a:prstGeom>
          <a:noFill/>
        </p:spPr>
        <p:txBody>
          <a:bodyPr wrap="square" rtlCol="0">
            <a:spAutoFit/>
          </a:bodyPr>
          <a:p>
            <a:pPr marL="0" indent="0" algn="ctr">
              <a:buFont typeface="Arial" panose="020B0604020202020204" pitchFamily="34" charset="0"/>
              <a:buNone/>
            </a:pPr>
            <a:r>
              <a:rPr lang="en-GB" sz="1200">
                <a:solidFill>
                  <a:schemeClr val="dk1"/>
                </a:solidFill>
                <a:latin typeface="Poppins" panose="00000500000000000000"/>
                <a:ea typeface="Poppins" panose="00000500000000000000"/>
                <a:cs typeface="Poppins" panose="00000500000000000000"/>
              </a:rPr>
              <a:t>Penjualan barang pada </a:t>
            </a:r>
            <a:r>
              <a:rPr lang="en-GB" sz="1200" b="1">
                <a:solidFill>
                  <a:schemeClr val="dk1"/>
                </a:solidFill>
                <a:latin typeface="Poppins" panose="00000500000000000000"/>
                <a:ea typeface="Poppins" panose="00000500000000000000"/>
                <a:cs typeface="Poppins" panose="00000500000000000000"/>
              </a:rPr>
              <a:t>november </a:t>
            </a:r>
            <a:r>
              <a:rPr lang="en-GB" sz="1200">
                <a:solidFill>
                  <a:schemeClr val="dk1"/>
                </a:solidFill>
                <a:latin typeface="Poppins" panose="00000500000000000000"/>
                <a:ea typeface="Poppins" panose="00000500000000000000"/>
                <a:cs typeface="Poppins" panose="00000500000000000000"/>
              </a:rPr>
              <a:t>mengalami </a:t>
            </a:r>
            <a:r>
              <a:rPr lang="en-GB" sz="1200" b="1">
                <a:solidFill>
                  <a:srgbClr val="FF0000"/>
                </a:solidFill>
                <a:latin typeface="Poppins" panose="00000500000000000000"/>
                <a:ea typeface="Poppins" panose="00000500000000000000"/>
                <a:cs typeface="Poppins" panose="00000500000000000000"/>
              </a:rPr>
              <a:t>trend penurunan</a:t>
            </a:r>
            <a:r>
              <a:rPr lang="en-GB" sz="1200">
                <a:solidFill>
                  <a:schemeClr val="dk1"/>
                </a:solidFill>
                <a:latin typeface="Poppins" panose="00000500000000000000"/>
                <a:ea typeface="Poppins" panose="00000500000000000000"/>
                <a:cs typeface="Poppins" panose="00000500000000000000"/>
              </a:rPr>
              <a:t> terhadap </a:t>
            </a:r>
            <a:r>
              <a:rPr lang="en-GB" sz="1200" b="1">
                <a:solidFill>
                  <a:schemeClr val="dk1"/>
                </a:solidFill>
                <a:latin typeface="Poppins" panose="00000500000000000000"/>
                <a:ea typeface="Poppins" panose="00000500000000000000"/>
                <a:cs typeface="Poppins" panose="00000500000000000000"/>
              </a:rPr>
              <a:t>revenue </a:t>
            </a:r>
            <a:r>
              <a:rPr lang="en-GB" sz="1200">
                <a:solidFill>
                  <a:schemeClr val="dk1"/>
                </a:solidFill>
                <a:latin typeface="Poppins" panose="00000500000000000000"/>
                <a:ea typeface="Poppins" panose="00000500000000000000"/>
                <a:cs typeface="Poppins" panose="00000500000000000000"/>
              </a:rPr>
              <a:t>dibandingkan </a:t>
            </a:r>
            <a:r>
              <a:rPr lang="en-GB" sz="1200" b="1">
                <a:solidFill>
                  <a:schemeClr val="dk1"/>
                </a:solidFill>
                <a:latin typeface="Poppins" panose="00000500000000000000"/>
                <a:ea typeface="Poppins" panose="00000500000000000000"/>
                <a:cs typeface="Poppins" panose="00000500000000000000"/>
              </a:rPr>
              <a:t>trend quantity</a:t>
            </a:r>
            <a:r>
              <a:rPr lang="en-GB" sz="1200">
                <a:solidFill>
                  <a:schemeClr val="dk1"/>
                </a:solidFill>
                <a:latin typeface="Poppins" panose="00000500000000000000"/>
                <a:ea typeface="Poppins" panose="00000500000000000000"/>
                <a:cs typeface="Poppins" panose="00000500000000000000"/>
              </a:rPr>
              <a:t> terjual, ini diakibatkan peningkatan penjualan manik manik dan alat pesta yang memiliki harga murah</a:t>
            </a:r>
            <a:endParaRPr lang="en-GB" sz="1200">
              <a:solidFill>
                <a:schemeClr val="dk1"/>
              </a:solidFill>
              <a:latin typeface="Poppins" panose="00000500000000000000"/>
              <a:ea typeface="Poppins" panose="00000500000000000000"/>
              <a:cs typeface="Poppins" panose="00000500000000000000"/>
            </a:endParaRPr>
          </a:p>
        </p:txBody>
      </p:sp>
      <p:sp>
        <p:nvSpPr>
          <p:cNvPr id="1" name="Text Box 0">
            <a:hlinkClick r:id="rId2" action="ppaction://hlinkfile"/>
          </p:cNvPr>
          <p:cNvSpPr txBox="1"/>
          <p:nvPr/>
        </p:nvSpPr>
        <p:spPr>
          <a:xfrm>
            <a:off x="7317105" y="4876165"/>
            <a:ext cx="1826895" cy="252730"/>
          </a:xfrm>
          <a:prstGeom prst="rect">
            <a:avLst/>
          </a:prstGeom>
          <a:solidFill>
            <a:srgbClr val="F7F5F5"/>
          </a:solidFill>
        </p:spPr>
        <p:txBody>
          <a:bodyPr wrap="square" rtlCol="0">
            <a:noAutofit/>
          </a:bodyPr>
          <a:p>
            <a:r>
              <a:rPr lang="en-US" sz="1000">
                <a:solidFill>
                  <a:schemeClr val="tx2"/>
                </a:solidFill>
              </a:rPr>
              <a:t>Click here to see the code</a:t>
            </a:r>
            <a:endParaRPr lang="en-US" sz="1000">
              <a:solidFill>
                <a:schemeClr val="tx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51" name="Shape 751"/>
        <p:cNvGrpSpPr/>
        <p:nvPr/>
      </p:nvGrpSpPr>
      <p:grpSpPr>
        <a:xfrm>
          <a:off x="0" y="0"/>
          <a:ext cx="0" cy="0"/>
          <a:chOff x="0" y="0"/>
          <a:chExt cx="0" cy="0"/>
        </a:xfrm>
      </p:grpSpPr>
      <p:sp>
        <p:nvSpPr>
          <p:cNvPr id="9" name="Google Shape;626;p33"/>
          <p:cNvSpPr txBox="1"/>
          <p:nvPr/>
        </p:nvSpPr>
        <p:spPr>
          <a:xfrm>
            <a:off x="722376" y="195326"/>
            <a:ext cx="7704000" cy="5727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Poppins SemiBold" panose="00000800000000000000"/>
              <a:buNone/>
              <a:defRPr sz="3500" b="0" i="0" u="none" strike="noStrike" cap="none">
                <a:solidFill>
                  <a:schemeClr val="dk1"/>
                </a:solidFill>
                <a:latin typeface="Poppins SemiBold" panose="00000800000000000000"/>
                <a:ea typeface="Poppins SemiBold" panose="00000800000000000000"/>
                <a:cs typeface="Poppins SemiBold" panose="00000800000000000000"/>
                <a:sym typeface="Poppins SemiBold" panose="00000800000000000000"/>
              </a:defRPr>
            </a:lvl1pPr>
            <a:lvl2pPr marR="0" lvl="1" algn="ctr" rtl="0">
              <a:lnSpc>
                <a:spcPct val="100000"/>
              </a:lnSpc>
              <a:spcBef>
                <a:spcPts val="0"/>
              </a:spcBef>
              <a:spcAft>
                <a:spcPts val="0"/>
              </a:spcAft>
              <a:buClr>
                <a:schemeClr val="dk1"/>
              </a:buClr>
              <a:buSzPts val="3500"/>
              <a:buFont typeface="Poppins SemiBold" panose="00000800000000000000"/>
              <a:buNone/>
              <a:defRPr sz="3500" b="0" i="0" u="none" strike="noStrike" cap="none">
                <a:solidFill>
                  <a:schemeClr val="dk1"/>
                </a:solidFill>
                <a:latin typeface="Poppins SemiBold" panose="00000800000000000000"/>
                <a:ea typeface="Poppins SemiBold" panose="00000800000000000000"/>
                <a:cs typeface="Poppins SemiBold" panose="00000800000000000000"/>
                <a:sym typeface="Poppins SemiBold" panose="00000800000000000000"/>
              </a:defRPr>
            </a:lvl2pPr>
            <a:lvl3pPr marR="0" lvl="2" algn="ctr" rtl="0">
              <a:lnSpc>
                <a:spcPct val="100000"/>
              </a:lnSpc>
              <a:spcBef>
                <a:spcPts val="0"/>
              </a:spcBef>
              <a:spcAft>
                <a:spcPts val="0"/>
              </a:spcAft>
              <a:buClr>
                <a:schemeClr val="dk1"/>
              </a:buClr>
              <a:buSzPts val="3500"/>
              <a:buFont typeface="Poppins SemiBold" panose="00000800000000000000"/>
              <a:buNone/>
              <a:defRPr sz="3500" b="0" i="0" u="none" strike="noStrike" cap="none">
                <a:solidFill>
                  <a:schemeClr val="dk1"/>
                </a:solidFill>
                <a:latin typeface="Poppins SemiBold" panose="00000800000000000000"/>
                <a:ea typeface="Poppins SemiBold" panose="00000800000000000000"/>
                <a:cs typeface="Poppins SemiBold" panose="00000800000000000000"/>
                <a:sym typeface="Poppins SemiBold" panose="00000800000000000000"/>
              </a:defRPr>
            </a:lvl3pPr>
            <a:lvl4pPr marR="0" lvl="3" algn="ctr" rtl="0">
              <a:lnSpc>
                <a:spcPct val="100000"/>
              </a:lnSpc>
              <a:spcBef>
                <a:spcPts val="0"/>
              </a:spcBef>
              <a:spcAft>
                <a:spcPts val="0"/>
              </a:spcAft>
              <a:buClr>
                <a:schemeClr val="dk1"/>
              </a:buClr>
              <a:buSzPts val="3500"/>
              <a:buFont typeface="Poppins SemiBold" panose="00000800000000000000"/>
              <a:buNone/>
              <a:defRPr sz="3500" b="0" i="0" u="none" strike="noStrike" cap="none">
                <a:solidFill>
                  <a:schemeClr val="dk1"/>
                </a:solidFill>
                <a:latin typeface="Poppins SemiBold" panose="00000800000000000000"/>
                <a:ea typeface="Poppins SemiBold" panose="00000800000000000000"/>
                <a:cs typeface="Poppins SemiBold" panose="00000800000000000000"/>
                <a:sym typeface="Poppins SemiBold" panose="00000800000000000000"/>
              </a:defRPr>
            </a:lvl4pPr>
            <a:lvl5pPr marR="0" lvl="4" algn="ctr" rtl="0">
              <a:lnSpc>
                <a:spcPct val="100000"/>
              </a:lnSpc>
              <a:spcBef>
                <a:spcPts val="0"/>
              </a:spcBef>
              <a:spcAft>
                <a:spcPts val="0"/>
              </a:spcAft>
              <a:buClr>
                <a:schemeClr val="dk1"/>
              </a:buClr>
              <a:buSzPts val="3500"/>
              <a:buFont typeface="Poppins SemiBold" panose="00000800000000000000"/>
              <a:buNone/>
              <a:defRPr sz="3500" b="0" i="0" u="none" strike="noStrike" cap="none">
                <a:solidFill>
                  <a:schemeClr val="dk1"/>
                </a:solidFill>
                <a:latin typeface="Poppins SemiBold" panose="00000800000000000000"/>
                <a:ea typeface="Poppins SemiBold" panose="00000800000000000000"/>
                <a:cs typeface="Poppins SemiBold" panose="00000800000000000000"/>
                <a:sym typeface="Poppins SemiBold" panose="00000800000000000000"/>
              </a:defRPr>
            </a:lvl5pPr>
            <a:lvl6pPr marR="0" lvl="5" algn="ctr" rtl="0">
              <a:lnSpc>
                <a:spcPct val="100000"/>
              </a:lnSpc>
              <a:spcBef>
                <a:spcPts val="0"/>
              </a:spcBef>
              <a:spcAft>
                <a:spcPts val="0"/>
              </a:spcAft>
              <a:buClr>
                <a:schemeClr val="dk1"/>
              </a:buClr>
              <a:buSzPts val="3500"/>
              <a:buFont typeface="Poppins SemiBold" panose="00000800000000000000"/>
              <a:buNone/>
              <a:defRPr sz="3500" b="0" i="0" u="none" strike="noStrike" cap="none">
                <a:solidFill>
                  <a:schemeClr val="dk1"/>
                </a:solidFill>
                <a:latin typeface="Poppins SemiBold" panose="00000800000000000000"/>
                <a:ea typeface="Poppins SemiBold" panose="00000800000000000000"/>
                <a:cs typeface="Poppins SemiBold" panose="00000800000000000000"/>
                <a:sym typeface="Poppins SemiBold" panose="00000800000000000000"/>
              </a:defRPr>
            </a:lvl6pPr>
            <a:lvl7pPr marR="0" lvl="6" algn="ctr" rtl="0">
              <a:lnSpc>
                <a:spcPct val="100000"/>
              </a:lnSpc>
              <a:spcBef>
                <a:spcPts val="0"/>
              </a:spcBef>
              <a:spcAft>
                <a:spcPts val="0"/>
              </a:spcAft>
              <a:buClr>
                <a:schemeClr val="dk1"/>
              </a:buClr>
              <a:buSzPts val="3500"/>
              <a:buFont typeface="Poppins SemiBold" panose="00000800000000000000"/>
              <a:buNone/>
              <a:defRPr sz="3500" b="0" i="0" u="none" strike="noStrike" cap="none">
                <a:solidFill>
                  <a:schemeClr val="dk1"/>
                </a:solidFill>
                <a:latin typeface="Poppins SemiBold" panose="00000800000000000000"/>
                <a:ea typeface="Poppins SemiBold" panose="00000800000000000000"/>
                <a:cs typeface="Poppins SemiBold" panose="00000800000000000000"/>
                <a:sym typeface="Poppins SemiBold" panose="00000800000000000000"/>
              </a:defRPr>
            </a:lvl7pPr>
            <a:lvl8pPr marR="0" lvl="7" algn="ctr" rtl="0">
              <a:lnSpc>
                <a:spcPct val="100000"/>
              </a:lnSpc>
              <a:spcBef>
                <a:spcPts val="0"/>
              </a:spcBef>
              <a:spcAft>
                <a:spcPts val="0"/>
              </a:spcAft>
              <a:buClr>
                <a:schemeClr val="dk1"/>
              </a:buClr>
              <a:buSzPts val="3500"/>
              <a:buFont typeface="Poppins SemiBold" panose="00000800000000000000"/>
              <a:buNone/>
              <a:defRPr sz="3500" b="0" i="0" u="none" strike="noStrike" cap="none">
                <a:solidFill>
                  <a:schemeClr val="dk1"/>
                </a:solidFill>
                <a:latin typeface="Poppins SemiBold" panose="00000800000000000000"/>
                <a:ea typeface="Poppins SemiBold" panose="00000800000000000000"/>
                <a:cs typeface="Poppins SemiBold" panose="00000800000000000000"/>
                <a:sym typeface="Poppins SemiBold" panose="00000800000000000000"/>
              </a:defRPr>
            </a:lvl8pPr>
            <a:lvl9pPr marR="0" lvl="8" algn="ctr" rtl="0">
              <a:lnSpc>
                <a:spcPct val="100000"/>
              </a:lnSpc>
              <a:spcBef>
                <a:spcPts val="0"/>
              </a:spcBef>
              <a:spcAft>
                <a:spcPts val="0"/>
              </a:spcAft>
              <a:buClr>
                <a:schemeClr val="dk1"/>
              </a:buClr>
              <a:buSzPts val="3500"/>
              <a:buFont typeface="Poppins SemiBold" panose="00000800000000000000"/>
              <a:buNone/>
              <a:defRPr sz="3500" b="0" i="0" u="none" strike="noStrike" cap="none">
                <a:solidFill>
                  <a:schemeClr val="dk1"/>
                </a:solidFill>
                <a:latin typeface="Poppins SemiBold" panose="00000800000000000000"/>
                <a:ea typeface="Poppins SemiBold" panose="00000800000000000000"/>
                <a:cs typeface="Poppins SemiBold" panose="00000800000000000000"/>
                <a:sym typeface="Poppins SemiBold" panose="00000800000000000000"/>
              </a:defRPr>
            </a:lvl9pPr>
          </a:lstStyle>
          <a:p>
            <a:pPr marL="0" lvl="0" indent="0" algn="ctr" rtl="0">
              <a:spcBef>
                <a:spcPts val="0"/>
              </a:spcBef>
              <a:spcAft>
                <a:spcPts val="0"/>
              </a:spcAft>
              <a:buNone/>
            </a:pPr>
            <a:r>
              <a:rPr lang="en-US" altLang="en-GB">
                <a:solidFill>
                  <a:schemeClr val="tx2"/>
                </a:solidFill>
              </a:rPr>
              <a:t>Price Elasticity</a:t>
            </a:r>
            <a:endParaRPr lang="en-US" altLang="en-GB">
              <a:solidFill>
                <a:schemeClr val="tx2"/>
              </a:solidFill>
            </a:endParaRPr>
          </a:p>
        </p:txBody>
      </p:sp>
      <p:pic>
        <p:nvPicPr>
          <p:cNvPr id="2" name="Picture 1"/>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323850" y="1131570"/>
            <a:ext cx="6120000" cy="1630071"/>
          </a:xfrm>
          <a:prstGeom prst="rect">
            <a:avLst/>
          </a:prstGeom>
        </p:spPr>
      </p:pic>
      <p:pic>
        <p:nvPicPr>
          <p:cNvPr id="5" name="Picture 4"/>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323850" y="3125470"/>
            <a:ext cx="6120000" cy="1630071"/>
          </a:xfrm>
          <a:prstGeom prst="rect">
            <a:avLst/>
          </a:prstGeom>
        </p:spPr>
      </p:pic>
      <p:sp>
        <p:nvSpPr>
          <p:cNvPr id="8" name="Text Box 7"/>
          <p:cNvSpPr txBox="1"/>
          <p:nvPr/>
        </p:nvSpPr>
        <p:spPr>
          <a:xfrm>
            <a:off x="6509385" y="1203325"/>
            <a:ext cx="2467610" cy="3256915"/>
          </a:xfrm>
          <a:prstGeom prst="rect">
            <a:avLst/>
          </a:prstGeom>
          <a:noFill/>
        </p:spPr>
        <p:txBody>
          <a:bodyPr wrap="square" rtlCol="0">
            <a:noAutofit/>
          </a:bodyPr>
          <a:p>
            <a:pPr marL="171450" indent="-171450">
              <a:lnSpc>
                <a:spcPct val="120000"/>
              </a:lnSpc>
              <a:spcAft>
                <a:spcPts val="600"/>
              </a:spcAft>
              <a:buFont typeface="Arial" panose="020B0604020202020204" pitchFamily="34" charset="0"/>
              <a:buChar char="•"/>
            </a:pPr>
            <a:r>
              <a:rPr lang="en-GB" sz="1000" b="1">
                <a:solidFill>
                  <a:srgbClr val="0070C0"/>
                </a:solidFill>
                <a:latin typeface="Poppins" panose="00000500000000000000"/>
                <a:ea typeface="Poppins" panose="00000500000000000000"/>
                <a:cs typeface="Poppins" panose="00000500000000000000"/>
              </a:rPr>
              <a:t>Setiap produk memiliki harga idealnya masing masing</a:t>
            </a:r>
            <a:r>
              <a:rPr lang="en-GB" sz="1000">
                <a:solidFill>
                  <a:schemeClr val="dk1"/>
                </a:solidFill>
                <a:latin typeface="Poppins" panose="00000500000000000000"/>
                <a:ea typeface="Poppins" panose="00000500000000000000"/>
                <a:cs typeface="Poppins" panose="00000500000000000000"/>
              </a:rPr>
              <a:t> agar tidak overprice dan underprice, </a:t>
            </a:r>
            <a:r>
              <a:rPr lang="en-US" altLang="en-GB" sz="1000">
                <a:solidFill>
                  <a:schemeClr val="dk1"/>
                </a:solidFill>
                <a:latin typeface="Poppins" panose="00000500000000000000"/>
                <a:ea typeface="Poppins" panose="00000500000000000000"/>
                <a:cs typeface="Poppins" panose="00000500000000000000"/>
              </a:rPr>
              <a:t>harga ideal </a:t>
            </a:r>
            <a:r>
              <a:rPr lang="en-GB" sz="1000">
                <a:solidFill>
                  <a:schemeClr val="dk1"/>
                </a:solidFill>
                <a:latin typeface="Poppins" panose="00000500000000000000"/>
                <a:ea typeface="Poppins" panose="00000500000000000000"/>
                <a:cs typeface="Poppins" panose="00000500000000000000"/>
              </a:rPr>
              <a:t>dapat dicari berdasarkan riwayat floating harga penjualan yang berubah ubah</a:t>
            </a:r>
            <a:endParaRPr lang="en-GB" sz="1000">
              <a:solidFill>
                <a:schemeClr val="dk1"/>
              </a:solidFill>
              <a:latin typeface="Poppins" panose="00000500000000000000"/>
              <a:ea typeface="Poppins" panose="00000500000000000000"/>
              <a:cs typeface="Poppins" panose="00000500000000000000"/>
            </a:endParaRPr>
          </a:p>
          <a:p>
            <a:pPr marL="171450" indent="-171450">
              <a:lnSpc>
                <a:spcPct val="120000"/>
              </a:lnSpc>
              <a:spcAft>
                <a:spcPts val="600"/>
              </a:spcAft>
              <a:buFont typeface="Arial" panose="020B0604020202020204" pitchFamily="34" charset="0"/>
              <a:buChar char="•"/>
            </a:pPr>
            <a:r>
              <a:rPr lang="en-US" altLang="en-GB" sz="1000">
                <a:solidFill>
                  <a:schemeClr val="dk1"/>
                </a:solidFill>
                <a:latin typeface="Poppins" panose="00000500000000000000"/>
                <a:ea typeface="Poppins" panose="00000500000000000000"/>
                <a:cs typeface="Poppins" panose="00000500000000000000"/>
              </a:rPr>
              <a:t>T</a:t>
            </a:r>
            <a:r>
              <a:rPr lang="en-GB" sz="1000">
                <a:solidFill>
                  <a:schemeClr val="dk1"/>
                </a:solidFill>
                <a:latin typeface="Poppins" panose="00000500000000000000"/>
                <a:ea typeface="Poppins" panose="00000500000000000000"/>
                <a:cs typeface="Poppins" panose="00000500000000000000"/>
              </a:rPr>
              <a:t>rend penjualan </a:t>
            </a:r>
            <a:r>
              <a:rPr lang="en-GB" sz="1000" b="1">
                <a:solidFill>
                  <a:srgbClr val="0070C0"/>
                </a:solidFill>
                <a:latin typeface="Poppins" panose="00000500000000000000"/>
                <a:ea typeface="Poppins" panose="00000500000000000000"/>
                <a:cs typeface="Poppins" panose="00000500000000000000"/>
              </a:rPr>
              <a:t>baik positif maupun negatif memiliki pola yang sama</a:t>
            </a:r>
            <a:r>
              <a:rPr lang="en-GB" sz="1000">
                <a:solidFill>
                  <a:srgbClr val="0070C0"/>
                </a:solidFill>
                <a:latin typeface="Poppins" panose="00000500000000000000"/>
                <a:ea typeface="Poppins" panose="00000500000000000000"/>
                <a:cs typeface="Poppins" panose="00000500000000000000"/>
              </a:rPr>
              <a:t>,</a:t>
            </a:r>
            <a:r>
              <a:rPr lang="en-GB" sz="1000">
                <a:solidFill>
                  <a:schemeClr val="dk1"/>
                </a:solidFill>
                <a:latin typeface="Poppins" panose="00000500000000000000"/>
                <a:ea typeface="Poppins" panose="00000500000000000000"/>
                <a:cs typeface="Poppins" panose="00000500000000000000"/>
              </a:rPr>
              <a:t> yaitu ketika permintaan barang terus naik maka penjualan terus meningkat dan terdapat pada titik overprice dan terjadi penurunan minat pembeli yang signifikan</a:t>
            </a:r>
            <a:endParaRPr lang="en-GB" sz="1000">
              <a:solidFill>
                <a:schemeClr val="dk1"/>
              </a:solidFill>
              <a:latin typeface="Poppins" panose="00000500000000000000"/>
              <a:ea typeface="Poppins" panose="00000500000000000000"/>
              <a:cs typeface="Poppins" panose="00000500000000000000"/>
            </a:endParaRPr>
          </a:p>
        </p:txBody>
      </p:sp>
      <p:sp>
        <p:nvSpPr>
          <p:cNvPr id="1" name="Text Box 0">
            <a:hlinkClick r:id="rId3" action="ppaction://hlinkfile"/>
          </p:cNvPr>
          <p:cNvSpPr txBox="1"/>
          <p:nvPr/>
        </p:nvSpPr>
        <p:spPr>
          <a:xfrm>
            <a:off x="7317105" y="4876165"/>
            <a:ext cx="1826895" cy="252730"/>
          </a:xfrm>
          <a:prstGeom prst="rect">
            <a:avLst/>
          </a:prstGeom>
          <a:solidFill>
            <a:srgbClr val="F7F5F5"/>
          </a:solidFill>
        </p:spPr>
        <p:txBody>
          <a:bodyPr wrap="square" rtlCol="0">
            <a:noAutofit/>
          </a:bodyPr>
          <a:p>
            <a:r>
              <a:rPr lang="en-US" sz="1000">
                <a:solidFill>
                  <a:schemeClr val="tx2"/>
                </a:solidFill>
              </a:rPr>
              <a:t>Click here to see the code</a:t>
            </a:r>
            <a:endParaRPr lang="en-US" sz="1000">
              <a:solidFill>
                <a:schemeClr val="tx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25" name="Shape 625"/>
        <p:cNvGrpSpPr/>
        <p:nvPr/>
      </p:nvGrpSpPr>
      <p:grpSpPr>
        <a:xfrm>
          <a:off x="0" y="0"/>
          <a:ext cx="0" cy="0"/>
          <a:chOff x="0" y="0"/>
          <a:chExt cx="0" cy="0"/>
        </a:xfrm>
      </p:grpSpPr>
      <p:sp>
        <p:nvSpPr>
          <p:cNvPr id="626" name="Google Shape;626;p33"/>
          <p:cNvSpPr txBox="1"/>
          <p:nvPr>
            <p:ph type="title"/>
          </p:nvPr>
        </p:nvSpPr>
        <p:spPr>
          <a:xfrm>
            <a:off x="722376" y="5181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olidFill>
                  <a:schemeClr val="tx2"/>
                </a:solidFill>
              </a:rPr>
              <a:t>Basket Size Analysis</a:t>
            </a:r>
            <a:endParaRPr lang="en-US" altLang="en-GB">
              <a:solidFill>
                <a:schemeClr val="tx2"/>
              </a:solidFill>
            </a:endParaRPr>
          </a:p>
        </p:txBody>
      </p:sp>
      <p:pic>
        <p:nvPicPr>
          <p:cNvPr id="2" name="Picture 1"/>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777875" y="1275715"/>
            <a:ext cx="7587615" cy="2658745"/>
          </a:xfrm>
          <a:prstGeom prst="rect">
            <a:avLst/>
          </a:prstGeom>
        </p:spPr>
      </p:pic>
      <p:sp>
        <p:nvSpPr>
          <p:cNvPr id="4" name="Text Box 3"/>
          <p:cNvSpPr txBox="1"/>
          <p:nvPr/>
        </p:nvSpPr>
        <p:spPr>
          <a:xfrm>
            <a:off x="601980" y="4156075"/>
            <a:ext cx="8031480" cy="306705"/>
          </a:xfrm>
          <a:prstGeom prst="rect">
            <a:avLst/>
          </a:prstGeom>
          <a:noFill/>
        </p:spPr>
        <p:txBody>
          <a:bodyPr wrap="square" rtlCol="0">
            <a:spAutoFit/>
          </a:bodyPr>
          <a:p>
            <a:pPr marL="0" indent="0" algn="ctr">
              <a:buFont typeface="Arial" panose="020B0604020202020204" pitchFamily="34" charset="0"/>
              <a:buNone/>
            </a:pPr>
            <a:r>
              <a:rPr lang="en-US" altLang="en-GB" b="1">
                <a:solidFill>
                  <a:schemeClr val="tx1"/>
                </a:solidFill>
                <a:latin typeface="Poppins" panose="00000500000000000000"/>
                <a:ea typeface="Poppins" panose="00000500000000000000"/>
                <a:cs typeface="Poppins" panose="00000500000000000000"/>
              </a:rPr>
              <a:t>T</a:t>
            </a:r>
            <a:r>
              <a:rPr lang="en-GB" b="1">
                <a:solidFill>
                  <a:schemeClr val="tx1"/>
                </a:solidFill>
                <a:latin typeface="Poppins" panose="00000500000000000000"/>
                <a:ea typeface="Poppins" panose="00000500000000000000"/>
                <a:cs typeface="Poppins" panose="00000500000000000000"/>
              </a:rPr>
              <a:t>rend Basket Size cenderung</a:t>
            </a:r>
            <a:r>
              <a:rPr lang="en-GB" b="1">
                <a:latin typeface="Poppins" panose="00000500000000000000"/>
                <a:ea typeface="Poppins" panose="00000500000000000000"/>
                <a:cs typeface="Poppins" panose="00000500000000000000"/>
              </a:rPr>
              <a:t> </a:t>
            </a:r>
            <a:r>
              <a:rPr lang="en-GB" b="1">
                <a:solidFill>
                  <a:srgbClr val="0070C0"/>
                </a:solidFill>
                <a:latin typeface="Poppins" panose="00000500000000000000"/>
                <a:ea typeface="Poppins" panose="00000500000000000000"/>
                <a:cs typeface="Poppins" panose="00000500000000000000"/>
              </a:rPr>
              <a:t>stabil </a:t>
            </a:r>
            <a:r>
              <a:rPr lang="en-GB" b="1">
                <a:solidFill>
                  <a:schemeClr val="tx1"/>
                </a:solidFill>
                <a:latin typeface="Poppins" panose="00000500000000000000"/>
                <a:ea typeface="Poppins" panose="00000500000000000000"/>
                <a:cs typeface="Poppins" panose="00000500000000000000"/>
              </a:rPr>
              <a:t>pada rentan</a:t>
            </a:r>
            <a:r>
              <a:rPr lang="en-GB" b="1">
                <a:latin typeface="Poppins" panose="00000500000000000000"/>
                <a:ea typeface="Poppins" panose="00000500000000000000"/>
                <a:cs typeface="Poppins" panose="00000500000000000000"/>
              </a:rPr>
              <a:t> </a:t>
            </a:r>
            <a:r>
              <a:rPr lang="en-GB" b="1">
                <a:solidFill>
                  <a:srgbClr val="FF0000"/>
                </a:solidFill>
                <a:latin typeface="Poppins" panose="00000500000000000000"/>
                <a:ea typeface="Poppins" panose="00000500000000000000"/>
                <a:cs typeface="Poppins" panose="00000500000000000000"/>
              </a:rPr>
              <a:t>6000 </a:t>
            </a:r>
            <a:r>
              <a:rPr lang="en-GB" b="1">
                <a:solidFill>
                  <a:schemeClr val="tx1"/>
                </a:solidFill>
                <a:latin typeface="Poppins" panose="00000500000000000000"/>
                <a:ea typeface="Poppins" panose="00000500000000000000"/>
                <a:cs typeface="Poppins" panose="00000500000000000000"/>
              </a:rPr>
              <a:t>hingga </a:t>
            </a:r>
            <a:r>
              <a:rPr lang="en-GB" b="1">
                <a:solidFill>
                  <a:srgbClr val="00B050"/>
                </a:solidFill>
                <a:latin typeface="Poppins" panose="00000500000000000000"/>
                <a:ea typeface="Poppins" panose="00000500000000000000"/>
                <a:cs typeface="Poppins" panose="00000500000000000000"/>
              </a:rPr>
              <a:t>6500</a:t>
            </a:r>
            <a:endParaRPr lang="en-GB" b="1">
              <a:solidFill>
                <a:srgbClr val="00B050"/>
              </a:solidFill>
              <a:latin typeface="Poppins" panose="00000500000000000000"/>
              <a:ea typeface="Poppins" panose="00000500000000000000"/>
              <a:cs typeface="Poppins" panose="00000500000000000000"/>
            </a:endParaRPr>
          </a:p>
        </p:txBody>
      </p:sp>
      <p:sp>
        <p:nvSpPr>
          <p:cNvPr id="1" name="Text Box 0">
            <a:hlinkClick r:id="rId2" action="ppaction://hlinkfile"/>
          </p:cNvPr>
          <p:cNvSpPr txBox="1"/>
          <p:nvPr/>
        </p:nvSpPr>
        <p:spPr>
          <a:xfrm>
            <a:off x="7317105" y="4876165"/>
            <a:ext cx="1826895" cy="252730"/>
          </a:xfrm>
          <a:prstGeom prst="rect">
            <a:avLst/>
          </a:prstGeom>
          <a:solidFill>
            <a:srgbClr val="F7F5F5"/>
          </a:solidFill>
        </p:spPr>
        <p:txBody>
          <a:bodyPr wrap="square" rtlCol="0">
            <a:noAutofit/>
          </a:bodyPr>
          <a:p>
            <a:r>
              <a:rPr lang="en-US" sz="1000">
                <a:solidFill>
                  <a:schemeClr val="tx2"/>
                </a:solidFill>
              </a:rPr>
              <a:t>Click here to see the code</a:t>
            </a:r>
            <a:endParaRPr lang="en-US" sz="1000">
              <a:solidFill>
                <a:schemeClr val="tx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25" name="Shape 625"/>
        <p:cNvGrpSpPr/>
        <p:nvPr/>
      </p:nvGrpSpPr>
      <p:grpSpPr>
        <a:xfrm>
          <a:off x="0" y="0"/>
          <a:ext cx="0" cy="0"/>
          <a:chOff x="0" y="0"/>
          <a:chExt cx="0" cy="0"/>
        </a:xfrm>
      </p:grpSpPr>
      <p:sp>
        <p:nvSpPr>
          <p:cNvPr id="626" name="Google Shape;626;p33"/>
          <p:cNvSpPr txBox="1"/>
          <p:nvPr>
            <p:ph type="title"/>
          </p:nvPr>
        </p:nvSpPr>
        <p:spPr>
          <a:xfrm>
            <a:off x="722376" y="5181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olidFill>
                  <a:schemeClr val="tx2"/>
                </a:solidFill>
              </a:rPr>
              <a:t>Basket Size Analysis</a:t>
            </a:r>
            <a:endParaRPr lang="en-US" altLang="en-GB">
              <a:solidFill>
                <a:schemeClr val="tx2"/>
              </a:solidFill>
            </a:endParaRPr>
          </a:p>
        </p:txBody>
      </p:sp>
      <p:pic>
        <p:nvPicPr>
          <p:cNvPr id="2" name="Picture 1"/>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252095" y="1203960"/>
            <a:ext cx="4320000" cy="1505616"/>
          </a:xfrm>
          <a:prstGeom prst="rect">
            <a:avLst/>
          </a:prstGeom>
        </p:spPr>
      </p:pic>
      <p:pic>
        <p:nvPicPr>
          <p:cNvPr id="4" name="Picture 3"/>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4643755" y="1201420"/>
            <a:ext cx="4320000" cy="1508276"/>
          </a:xfrm>
          <a:prstGeom prst="rect">
            <a:avLst/>
          </a:prstGeom>
        </p:spPr>
      </p:pic>
      <p:pic>
        <p:nvPicPr>
          <p:cNvPr id="6" name="Picture 5"/>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252095" y="2931795"/>
            <a:ext cx="4320000" cy="1508276"/>
          </a:xfrm>
          <a:prstGeom prst="rect">
            <a:avLst/>
          </a:prstGeom>
        </p:spPr>
      </p:pic>
      <p:sp>
        <p:nvSpPr>
          <p:cNvPr id="9" name="Text Box 8"/>
          <p:cNvSpPr txBox="1"/>
          <p:nvPr/>
        </p:nvSpPr>
        <p:spPr>
          <a:xfrm>
            <a:off x="4846320" y="3004185"/>
            <a:ext cx="3822065" cy="1657985"/>
          </a:xfrm>
          <a:prstGeom prst="rect">
            <a:avLst/>
          </a:prstGeom>
          <a:noFill/>
        </p:spPr>
        <p:txBody>
          <a:bodyPr wrap="square" rtlCol="0">
            <a:spAutoFit/>
          </a:bodyPr>
          <a:p>
            <a:pPr marL="171450" indent="-171450">
              <a:lnSpc>
                <a:spcPct val="120000"/>
              </a:lnSpc>
              <a:spcAft>
                <a:spcPts val="700"/>
              </a:spcAft>
              <a:buFont typeface="Arial" panose="020B0604020202020204" pitchFamily="34" charset="0"/>
              <a:buChar char="•"/>
            </a:pPr>
            <a:r>
              <a:rPr lang="en-US" altLang="en-GB" sz="1000" b="1">
                <a:solidFill>
                  <a:srgbClr val="0070C0"/>
                </a:solidFill>
                <a:latin typeface="Poppins" panose="00000500000000000000"/>
                <a:ea typeface="Poppins" panose="00000500000000000000"/>
                <a:cs typeface="Poppins" panose="00000500000000000000"/>
              </a:rPr>
              <a:t>United Kindom</a:t>
            </a:r>
            <a:r>
              <a:rPr lang="en-US" altLang="en-GB" sz="1000" b="1">
                <a:solidFill>
                  <a:schemeClr val="dk1"/>
                </a:solidFill>
                <a:latin typeface="Poppins" panose="00000500000000000000"/>
                <a:ea typeface="Poppins" panose="00000500000000000000"/>
                <a:cs typeface="Poppins" panose="00000500000000000000"/>
              </a:rPr>
              <a:t> </a:t>
            </a:r>
            <a:r>
              <a:rPr lang="en-US" altLang="en-GB" sz="1000">
                <a:solidFill>
                  <a:schemeClr val="dk1"/>
                </a:solidFill>
                <a:latin typeface="Poppins" panose="00000500000000000000"/>
                <a:ea typeface="Poppins" panose="00000500000000000000"/>
                <a:cs typeface="Poppins" panose="00000500000000000000"/>
              </a:rPr>
              <a:t>menjadi Negara dengan lokasi </a:t>
            </a:r>
            <a:r>
              <a:rPr lang="en-US" altLang="en-GB" sz="1000" b="1">
                <a:solidFill>
                  <a:schemeClr val="dk1"/>
                </a:solidFill>
                <a:latin typeface="Poppins" panose="00000500000000000000"/>
                <a:ea typeface="Poppins" panose="00000500000000000000"/>
                <a:cs typeface="Poppins" panose="00000500000000000000"/>
              </a:rPr>
              <a:t>Customer </a:t>
            </a:r>
            <a:r>
              <a:rPr lang="en-US" altLang="en-GB" sz="1000">
                <a:solidFill>
                  <a:schemeClr val="dk1"/>
                </a:solidFill>
                <a:latin typeface="Poppins" panose="00000500000000000000"/>
                <a:ea typeface="Poppins" panose="00000500000000000000"/>
                <a:cs typeface="Poppins" panose="00000500000000000000"/>
              </a:rPr>
              <a:t>paling berdampak secara </a:t>
            </a:r>
            <a:r>
              <a:rPr lang="en-US" altLang="en-GB" sz="1000" b="1">
                <a:solidFill>
                  <a:schemeClr val="dk1"/>
                </a:solidFill>
                <a:latin typeface="Poppins" panose="00000500000000000000"/>
                <a:ea typeface="Poppins" panose="00000500000000000000"/>
                <a:cs typeface="Poppins" panose="00000500000000000000"/>
              </a:rPr>
              <a:t>revenue </a:t>
            </a:r>
            <a:r>
              <a:rPr lang="en-US" altLang="en-GB" sz="1000">
                <a:solidFill>
                  <a:schemeClr val="dk1"/>
                </a:solidFill>
                <a:latin typeface="Poppins" panose="00000500000000000000"/>
                <a:ea typeface="Poppins" panose="00000500000000000000"/>
                <a:cs typeface="Poppins" panose="00000500000000000000"/>
              </a:rPr>
              <a:t>maupun </a:t>
            </a:r>
            <a:r>
              <a:rPr lang="en-US" altLang="en-GB" sz="1000" b="1">
                <a:solidFill>
                  <a:schemeClr val="dk1"/>
                </a:solidFill>
                <a:latin typeface="Poppins" panose="00000500000000000000"/>
                <a:ea typeface="Poppins" panose="00000500000000000000"/>
                <a:cs typeface="Poppins" panose="00000500000000000000"/>
              </a:rPr>
              <a:t>quantity</a:t>
            </a:r>
            <a:r>
              <a:rPr lang="en-US" altLang="en-GB" sz="1000">
                <a:solidFill>
                  <a:schemeClr val="dk1"/>
                </a:solidFill>
                <a:latin typeface="Poppins" panose="00000500000000000000"/>
                <a:ea typeface="Poppins" panose="00000500000000000000"/>
                <a:cs typeface="Poppins" panose="00000500000000000000"/>
              </a:rPr>
              <a:t>, ini menandakan keberhasilan penjualan pada negara tersebut</a:t>
            </a:r>
            <a:endParaRPr lang="en-US" altLang="en-GB" sz="1000">
              <a:solidFill>
                <a:schemeClr val="dk1"/>
              </a:solidFill>
              <a:latin typeface="Poppins" panose="00000500000000000000"/>
              <a:ea typeface="Poppins" panose="00000500000000000000"/>
              <a:cs typeface="Poppins" panose="00000500000000000000"/>
            </a:endParaRPr>
          </a:p>
          <a:p>
            <a:pPr marL="171450" indent="-171450">
              <a:lnSpc>
                <a:spcPct val="120000"/>
              </a:lnSpc>
              <a:spcAft>
                <a:spcPts val="700"/>
              </a:spcAft>
              <a:buFont typeface="Arial" panose="020B0604020202020204" pitchFamily="34" charset="0"/>
              <a:buChar char="•"/>
            </a:pPr>
            <a:r>
              <a:rPr lang="en-US" altLang="en-GB" sz="1000">
                <a:solidFill>
                  <a:schemeClr val="dk1"/>
                </a:solidFill>
                <a:latin typeface="Poppins" panose="00000500000000000000"/>
                <a:ea typeface="Poppins" panose="00000500000000000000"/>
                <a:cs typeface="Poppins" panose="00000500000000000000"/>
              </a:rPr>
              <a:t>Negara </a:t>
            </a:r>
            <a:r>
              <a:rPr lang="en-US" altLang="en-GB" sz="1000" b="1">
                <a:solidFill>
                  <a:srgbClr val="0070C0"/>
                </a:solidFill>
                <a:latin typeface="Poppins" panose="00000500000000000000"/>
                <a:ea typeface="Poppins" panose="00000500000000000000"/>
                <a:cs typeface="Poppins" panose="00000500000000000000"/>
              </a:rPr>
              <a:t>Netherland </a:t>
            </a:r>
            <a:r>
              <a:rPr lang="en-US" altLang="en-GB" sz="1000">
                <a:solidFill>
                  <a:schemeClr val="dk1"/>
                </a:solidFill>
                <a:latin typeface="Poppins" panose="00000500000000000000"/>
                <a:ea typeface="Poppins" panose="00000500000000000000"/>
                <a:cs typeface="Poppins" panose="00000500000000000000"/>
              </a:rPr>
              <a:t>cenderung melakukan </a:t>
            </a:r>
            <a:r>
              <a:rPr lang="en-US" altLang="en-GB" sz="1000" b="1">
                <a:solidFill>
                  <a:schemeClr val="dk1"/>
                </a:solidFill>
                <a:latin typeface="Poppins" panose="00000500000000000000"/>
                <a:ea typeface="Poppins" panose="00000500000000000000"/>
                <a:cs typeface="Poppins" panose="00000500000000000000"/>
              </a:rPr>
              <a:t>transaksi diatas rata rata</a:t>
            </a:r>
            <a:r>
              <a:rPr lang="en-US" altLang="en-GB" sz="1000">
                <a:solidFill>
                  <a:schemeClr val="dk1"/>
                </a:solidFill>
                <a:latin typeface="Poppins" panose="00000500000000000000"/>
                <a:ea typeface="Poppins" panose="00000500000000000000"/>
                <a:cs typeface="Poppins" panose="00000500000000000000"/>
              </a:rPr>
              <a:t> sehingga meskipun customer sedikit, negara tersebut tetap sangat berdampak terhadap </a:t>
            </a:r>
            <a:r>
              <a:rPr lang="en-US" altLang="en-GB" sz="1000" b="1">
                <a:solidFill>
                  <a:schemeClr val="dk1"/>
                </a:solidFill>
                <a:latin typeface="Poppins" panose="00000500000000000000"/>
                <a:ea typeface="Poppins" panose="00000500000000000000"/>
                <a:cs typeface="Poppins" panose="00000500000000000000"/>
              </a:rPr>
              <a:t>revenue perusahaan</a:t>
            </a:r>
            <a:endParaRPr lang="en-US" altLang="en-GB" sz="1000" b="1">
              <a:solidFill>
                <a:schemeClr val="dk1"/>
              </a:solidFill>
              <a:latin typeface="Poppins" panose="00000500000000000000"/>
              <a:ea typeface="Poppins" panose="00000500000000000000"/>
              <a:cs typeface="Poppins" panose="00000500000000000000"/>
            </a:endParaRPr>
          </a:p>
        </p:txBody>
      </p:sp>
      <p:sp>
        <p:nvSpPr>
          <p:cNvPr id="1" name="Text Box 0">
            <a:hlinkClick r:id="rId4" action="ppaction://hlinkfile"/>
          </p:cNvPr>
          <p:cNvSpPr txBox="1"/>
          <p:nvPr/>
        </p:nvSpPr>
        <p:spPr>
          <a:xfrm>
            <a:off x="7317105" y="4876165"/>
            <a:ext cx="1826895" cy="252730"/>
          </a:xfrm>
          <a:prstGeom prst="rect">
            <a:avLst/>
          </a:prstGeom>
          <a:solidFill>
            <a:srgbClr val="F7F5F5"/>
          </a:solidFill>
        </p:spPr>
        <p:txBody>
          <a:bodyPr wrap="square" rtlCol="0">
            <a:noAutofit/>
          </a:bodyPr>
          <a:p>
            <a:r>
              <a:rPr lang="en-US" sz="1000">
                <a:solidFill>
                  <a:schemeClr val="tx2"/>
                </a:solidFill>
              </a:rPr>
              <a:t>Click here to see the code</a:t>
            </a:r>
            <a:endParaRPr lang="en-US" sz="1000">
              <a:solidFill>
                <a:schemeClr val="tx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78" name="Shape 578"/>
        <p:cNvGrpSpPr/>
        <p:nvPr/>
      </p:nvGrpSpPr>
      <p:grpSpPr>
        <a:xfrm>
          <a:off x="0" y="0"/>
          <a:ext cx="0" cy="0"/>
          <a:chOff x="0" y="0"/>
          <a:chExt cx="0" cy="0"/>
        </a:xfrm>
      </p:grpSpPr>
      <p:sp>
        <p:nvSpPr>
          <p:cNvPr id="579" name="Google Shape;579;p29"/>
          <p:cNvSpPr txBox="1"/>
          <p:nvPr>
            <p:ph type="title"/>
          </p:nvPr>
        </p:nvSpPr>
        <p:spPr>
          <a:xfrm>
            <a:off x="4211955" y="627380"/>
            <a:ext cx="4978400" cy="12890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solidFill>
                  <a:schemeClr val="accent6">
                    <a:lumMod val="50000"/>
                  </a:schemeClr>
                </a:solidFill>
              </a:rPr>
              <a:t>So, </a:t>
            </a:r>
            <a:r>
              <a:rPr lang="en-US" altLang="en-GB">
                <a:solidFill>
                  <a:srgbClr val="7030A0"/>
                </a:solidFill>
              </a:rPr>
              <a:t>Who </a:t>
            </a:r>
            <a:r>
              <a:rPr lang="en-US" altLang="en-GB">
                <a:solidFill>
                  <a:schemeClr val="accent6">
                    <a:lumMod val="50000"/>
                  </a:schemeClr>
                </a:solidFill>
              </a:rPr>
              <a:t>is the </a:t>
            </a:r>
            <a:r>
              <a:rPr lang="en-US" altLang="en-GB">
                <a:solidFill>
                  <a:srgbClr val="7030A0"/>
                </a:solidFill>
              </a:rPr>
              <a:t>best </a:t>
            </a:r>
            <a:r>
              <a:rPr lang="en-US" altLang="en-GB">
                <a:solidFill>
                  <a:schemeClr val="accent6">
                    <a:lumMod val="50000"/>
                  </a:schemeClr>
                </a:solidFill>
              </a:rPr>
              <a:t>customer?</a:t>
            </a:r>
            <a:endParaRPr lang="en-US" altLang="en-GB">
              <a:solidFill>
                <a:schemeClr val="accent6">
                  <a:lumMod val="50000"/>
                </a:schemeClr>
              </a:solidFill>
            </a:endParaRPr>
          </a:p>
        </p:txBody>
      </p:sp>
      <p:pic>
        <p:nvPicPr>
          <p:cNvPr id="6" name="Picture Placeholder 5" descr="Questions-cuate"/>
          <p:cNvPicPr>
            <a:picLocks noChangeAspect="1"/>
          </p:cNvPicPr>
          <p:nvPr>
            <p:ph type="pic" idx="2"/>
          </p:nvPr>
        </p:nvPicPr>
        <p:blipFill>
          <a:blip r:embed="rId1"/>
          <a:stretch>
            <a:fillRect/>
          </a:stretch>
        </p:blipFill>
        <p:spPr>
          <a:xfrm>
            <a:off x="107315" y="699770"/>
            <a:ext cx="4227195" cy="4227195"/>
          </a:xfrm>
          <a:prstGeom prst="rect">
            <a:avLst/>
          </a:prstGeom>
        </p:spPr>
      </p:pic>
      <p:sp>
        <p:nvSpPr>
          <p:cNvPr id="9" name="Text Box 8"/>
          <p:cNvSpPr txBox="1"/>
          <p:nvPr/>
        </p:nvSpPr>
        <p:spPr>
          <a:xfrm>
            <a:off x="4283710" y="2067560"/>
            <a:ext cx="4131945" cy="2715895"/>
          </a:xfrm>
          <a:prstGeom prst="rect">
            <a:avLst/>
          </a:prstGeom>
          <a:noFill/>
        </p:spPr>
        <p:txBody>
          <a:bodyPr wrap="square" rtlCol="0">
            <a:noAutofit/>
          </a:bodyPr>
          <a:p>
            <a:pPr marL="171450" indent="-171450">
              <a:lnSpc>
                <a:spcPct val="120000"/>
              </a:lnSpc>
              <a:spcAft>
                <a:spcPts val="700"/>
              </a:spcAft>
              <a:buFont typeface="Arial" panose="020B0604020202020204" pitchFamily="34" charset="0"/>
              <a:buChar char="•"/>
            </a:pPr>
            <a:r>
              <a:rPr lang="en-US" altLang="en-GB" sz="1000" b="1">
                <a:solidFill>
                  <a:srgbClr val="7030A0"/>
                </a:solidFill>
                <a:latin typeface="Poppins" panose="00000500000000000000"/>
                <a:ea typeface="Poppins" panose="00000500000000000000"/>
                <a:cs typeface="Poppins" panose="00000500000000000000"/>
              </a:rPr>
              <a:t>Berasal dari negara Netherland &amp; Australia</a:t>
            </a:r>
            <a:r>
              <a:rPr lang="en-US" altLang="en-GB" sz="1000" b="1">
                <a:latin typeface="Poppins" panose="00000500000000000000"/>
                <a:ea typeface="Poppins" panose="00000500000000000000"/>
                <a:cs typeface="Poppins" panose="00000500000000000000"/>
              </a:rPr>
              <a:t>,</a:t>
            </a:r>
            <a:r>
              <a:rPr lang="en-US" altLang="en-GB" sz="1000">
                <a:latin typeface="Poppins" panose="00000500000000000000"/>
                <a:ea typeface="Poppins" panose="00000500000000000000"/>
                <a:cs typeface="Poppins" panose="00000500000000000000"/>
              </a:rPr>
              <a:t> jumlah customer sedikit namun tetap memberikan dampak sigifikan terhadap revenue perusahaan</a:t>
            </a:r>
            <a:endParaRPr lang="en-US" altLang="en-GB" sz="1000">
              <a:latin typeface="Poppins" panose="00000500000000000000"/>
              <a:ea typeface="Poppins" panose="00000500000000000000"/>
              <a:cs typeface="Poppins" panose="00000500000000000000"/>
            </a:endParaRPr>
          </a:p>
          <a:p>
            <a:pPr marL="171450" indent="-171450">
              <a:lnSpc>
                <a:spcPct val="120000"/>
              </a:lnSpc>
              <a:spcAft>
                <a:spcPts val="700"/>
              </a:spcAft>
              <a:buFont typeface="Arial" panose="020B0604020202020204" pitchFamily="34" charset="0"/>
              <a:buChar char="•"/>
            </a:pPr>
            <a:r>
              <a:rPr lang="en-US" altLang="en-GB" sz="1000" b="1">
                <a:solidFill>
                  <a:srgbClr val="7030A0"/>
                </a:solidFill>
                <a:latin typeface="Poppins" panose="00000500000000000000"/>
                <a:ea typeface="Poppins" panose="00000500000000000000"/>
                <a:cs typeface="Poppins" panose="00000500000000000000"/>
              </a:rPr>
              <a:t>Berasal dari negara United Kingdom</a:t>
            </a:r>
            <a:r>
              <a:rPr lang="en-US" altLang="en-GB" sz="1000" b="1">
                <a:latin typeface="Poppins" panose="00000500000000000000"/>
                <a:ea typeface="Poppins" panose="00000500000000000000"/>
                <a:cs typeface="Poppins" panose="00000500000000000000"/>
              </a:rPr>
              <a:t>,</a:t>
            </a:r>
            <a:r>
              <a:rPr lang="en-US" altLang="en-GB" sz="1000">
                <a:latin typeface="Poppins" panose="00000500000000000000"/>
                <a:ea typeface="Poppins" panose="00000500000000000000"/>
                <a:cs typeface="Poppins" panose="00000500000000000000"/>
              </a:rPr>
              <a:t> mereka harus dipertahankan mengingat pasar yang sudah sangat baik pada negara tersebut</a:t>
            </a:r>
            <a:endParaRPr lang="en-US" altLang="en-GB" sz="1000">
              <a:latin typeface="Poppins" panose="00000500000000000000"/>
              <a:ea typeface="Poppins" panose="00000500000000000000"/>
              <a:cs typeface="Poppins" panose="00000500000000000000"/>
            </a:endParaRPr>
          </a:p>
          <a:p>
            <a:pPr marL="171450" indent="-171450">
              <a:lnSpc>
                <a:spcPct val="120000"/>
              </a:lnSpc>
              <a:spcAft>
                <a:spcPts val="700"/>
              </a:spcAft>
              <a:buFont typeface="Arial" panose="020B0604020202020204" pitchFamily="34" charset="0"/>
              <a:buChar char="•"/>
            </a:pPr>
            <a:r>
              <a:rPr lang="en-US" altLang="en-GB" sz="1000" b="1">
                <a:solidFill>
                  <a:srgbClr val="7030A0"/>
                </a:solidFill>
                <a:latin typeface="Poppins" panose="00000500000000000000"/>
                <a:ea typeface="Poppins" panose="00000500000000000000"/>
                <a:cs typeface="Poppins" panose="00000500000000000000"/>
              </a:rPr>
              <a:t>Kesan baik harus ditunjukan kepada Customer Baru</a:t>
            </a:r>
            <a:r>
              <a:rPr lang="en-US" altLang="en-GB" sz="1000" b="1">
                <a:latin typeface="Poppins" panose="00000500000000000000"/>
                <a:ea typeface="Poppins" panose="00000500000000000000"/>
                <a:cs typeface="Poppins" panose="00000500000000000000"/>
              </a:rPr>
              <a:t> </a:t>
            </a:r>
            <a:r>
              <a:rPr lang="en-US" altLang="en-GB" sz="1000">
                <a:latin typeface="Poppins" panose="00000500000000000000"/>
                <a:ea typeface="Poppins" panose="00000500000000000000"/>
                <a:cs typeface="Poppins" panose="00000500000000000000"/>
              </a:rPr>
              <a:t>karena berpotensi berlangganan longterm dan tentu akan berdampak baik terhadap perusahaan, terbukti dengan penambahan customer baru pada bulan september dampaknya cukup terasa terhadap kenaikan revenue perusahaan</a:t>
            </a:r>
            <a:endParaRPr lang="en-US" altLang="en-GB" sz="1000">
              <a:latin typeface="Poppins" panose="00000500000000000000"/>
              <a:ea typeface="Poppins" panose="00000500000000000000"/>
              <a:cs typeface="Poppins" panose="00000500000000000000"/>
            </a:endParaRPr>
          </a:p>
        </p:txBody>
      </p:sp>
      <p:sp>
        <p:nvSpPr>
          <p:cNvPr id="1" name="Text Box 0">
            <a:hlinkClick r:id="rId2" action="ppaction://hlinkfile"/>
          </p:cNvPr>
          <p:cNvSpPr txBox="1"/>
          <p:nvPr/>
        </p:nvSpPr>
        <p:spPr>
          <a:xfrm>
            <a:off x="179070" y="4876165"/>
            <a:ext cx="1826895" cy="252730"/>
          </a:xfrm>
          <a:prstGeom prst="rect">
            <a:avLst/>
          </a:prstGeom>
          <a:solidFill>
            <a:srgbClr val="F7F5F5"/>
          </a:solidFill>
        </p:spPr>
        <p:txBody>
          <a:bodyPr wrap="square" rtlCol="0">
            <a:noAutofit/>
          </a:bodyPr>
          <a:p>
            <a:r>
              <a:rPr lang="en-US" sz="1000">
                <a:solidFill>
                  <a:schemeClr val="tx2"/>
                </a:solidFill>
              </a:rPr>
              <a:t>Click here to see the code</a:t>
            </a:r>
            <a:endParaRPr lang="en-US" sz="1000">
              <a:solidFill>
                <a:schemeClr val="tx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78" name="Shape 578"/>
        <p:cNvGrpSpPr/>
        <p:nvPr/>
      </p:nvGrpSpPr>
      <p:grpSpPr>
        <a:xfrm>
          <a:off x="0" y="0"/>
          <a:ext cx="0" cy="0"/>
          <a:chOff x="0" y="0"/>
          <a:chExt cx="0" cy="0"/>
        </a:xfrm>
      </p:grpSpPr>
      <p:sp>
        <p:nvSpPr>
          <p:cNvPr id="579" name="Google Shape;579;p29"/>
          <p:cNvSpPr txBox="1"/>
          <p:nvPr>
            <p:ph type="title"/>
          </p:nvPr>
        </p:nvSpPr>
        <p:spPr>
          <a:xfrm>
            <a:off x="1547495" y="267970"/>
            <a:ext cx="4978400" cy="8401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solidFill>
                  <a:srgbClr val="0070C0"/>
                </a:solidFill>
              </a:rPr>
              <a:t>Recomendation</a:t>
            </a:r>
            <a:endParaRPr lang="en-US" altLang="en-GB">
              <a:solidFill>
                <a:srgbClr val="0070C0"/>
              </a:solidFill>
            </a:endParaRPr>
          </a:p>
        </p:txBody>
      </p:sp>
      <p:sp>
        <p:nvSpPr>
          <p:cNvPr id="9" name="Text Box 8"/>
          <p:cNvSpPr txBox="1"/>
          <p:nvPr/>
        </p:nvSpPr>
        <p:spPr>
          <a:xfrm>
            <a:off x="467360" y="1108075"/>
            <a:ext cx="8397240" cy="3876675"/>
          </a:xfrm>
          <a:prstGeom prst="rect">
            <a:avLst/>
          </a:prstGeom>
          <a:noFill/>
        </p:spPr>
        <p:txBody>
          <a:bodyPr wrap="square" rtlCol="0">
            <a:noAutofit/>
          </a:bodyPr>
          <a:p>
            <a:pPr marL="171450" indent="-171450">
              <a:lnSpc>
                <a:spcPct val="120000"/>
              </a:lnSpc>
              <a:spcAft>
                <a:spcPts val="700"/>
              </a:spcAft>
              <a:buFont typeface="Arial" panose="020B0604020202020204" pitchFamily="34" charset="0"/>
              <a:buChar char="•"/>
            </a:pPr>
            <a:r>
              <a:rPr lang="en-US" altLang="en-GB" sz="1000">
                <a:latin typeface="Poppins" panose="00000500000000000000"/>
                <a:ea typeface="Poppins" panose="00000500000000000000"/>
                <a:cs typeface="Poppins" panose="00000500000000000000"/>
              </a:rPr>
              <a:t>Perluasan Wilayah pemasaran ke negara Netherland dan Australia.</a:t>
            </a:r>
            <a:endParaRPr lang="en-US" altLang="en-GB" sz="1000">
              <a:latin typeface="Poppins" panose="00000500000000000000"/>
              <a:ea typeface="Poppins" panose="00000500000000000000"/>
              <a:cs typeface="Poppins" panose="00000500000000000000"/>
            </a:endParaRPr>
          </a:p>
          <a:p>
            <a:pPr marL="171450" indent="-171450">
              <a:lnSpc>
                <a:spcPct val="120000"/>
              </a:lnSpc>
              <a:spcAft>
                <a:spcPts val="700"/>
              </a:spcAft>
              <a:buFont typeface="Arial" panose="020B0604020202020204" pitchFamily="34" charset="0"/>
              <a:buChar char="•"/>
            </a:pPr>
            <a:r>
              <a:rPr lang="en-US" altLang="en-GB" sz="1000">
                <a:latin typeface="Poppins" panose="00000500000000000000"/>
                <a:ea typeface="Poppins" panose="00000500000000000000"/>
                <a:cs typeface="Poppins" panose="00000500000000000000"/>
              </a:rPr>
              <a:t>Marketing terbaik untuk menambah customer baru terdapat pada bulan September, dapat dilakukan evaluasi dan penerapan untuk marketing kedepannya</a:t>
            </a:r>
            <a:endParaRPr lang="en-US" altLang="en-GB" sz="1000">
              <a:latin typeface="Poppins" panose="00000500000000000000"/>
              <a:ea typeface="Poppins" panose="00000500000000000000"/>
              <a:cs typeface="Poppins" panose="00000500000000000000"/>
            </a:endParaRPr>
          </a:p>
          <a:p>
            <a:pPr marL="171450" indent="-171450">
              <a:lnSpc>
                <a:spcPct val="120000"/>
              </a:lnSpc>
              <a:spcAft>
                <a:spcPts val="700"/>
              </a:spcAft>
              <a:buFont typeface="Arial" panose="020B0604020202020204" pitchFamily="34" charset="0"/>
              <a:buChar char="•"/>
            </a:pPr>
            <a:r>
              <a:rPr lang="en-US" altLang="en-GB" sz="1000">
                <a:latin typeface="Poppins" panose="00000500000000000000"/>
                <a:ea typeface="Poppins" panose="00000500000000000000"/>
                <a:cs typeface="Poppins" panose="00000500000000000000"/>
              </a:rPr>
              <a:t>Treatment terhadap old customer pun sangat penting agar melakukan repeat order dan tidak churn, seperti penawaran khusus pembelian ke-sekian dan program ulang tahun customer, direkomendasikan juga fitur saran untuk customer berdasarkan riwayat.</a:t>
            </a:r>
            <a:endParaRPr lang="en-US" altLang="en-GB" sz="1000">
              <a:latin typeface="Poppins" panose="00000500000000000000"/>
              <a:ea typeface="Poppins" panose="00000500000000000000"/>
              <a:cs typeface="Poppins" panose="00000500000000000000"/>
            </a:endParaRPr>
          </a:p>
          <a:p>
            <a:pPr marL="171450" indent="-171450">
              <a:lnSpc>
                <a:spcPct val="120000"/>
              </a:lnSpc>
              <a:spcAft>
                <a:spcPts val="700"/>
              </a:spcAft>
              <a:buFont typeface="Arial" panose="020B0604020202020204" pitchFamily="34" charset="0"/>
              <a:buChar char="•"/>
            </a:pPr>
            <a:r>
              <a:rPr lang="en-US" altLang="en-GB" sz="1000">
                <a:latin typeface="Poppins" panose="00000500000000000000"/>
                <a:ea typeface="Poppins" panose="00000500000000000000"/>
                <a:cs typeface="Poppins" panose="00000500000000000000"/>
              </a:rPr>
              <a:t>Memperluas cakupan customer dapat dengan menerapkan program ciri khas e-commerce seperti diskon besar di tanggal tertentu dan program referall, sehingga old customer dapat menggaet new customer.</a:t>
            </a:r>
            <a:endParaRPr lang="en-US" altLang="en-GB" sz="1000">
              <a:latin typeface="Poppins" panose="00000500000000000000"/>
              <a:ea typeface="Poppins" panose="00000500000000000000"/>
              <a:cs typeface="Poppins" panose="00000500000000000000"/>
            </a:endParaRPr>
          </a:p>
          <a:p>
            <a:pPr marL="171450" indent="-171450">
              <a:lnSpc>
                <a:spcPct val="120000"/>
              </a:lnSpc>
              <a:spcAft>
                <a:spcPts val="700"/>
              </a:spcAft>
              <a:buFont typeface="Arial" panose="020B0604020202020204" pitchFamily="34" charset="0"/>
              <a:buChar char="•"/>
            </a:pPr>
            <a:r>
              <a:rPr lang="en-US" altLang="en-GB" sz="1000">
                <a:latin typeface="Poppins" panose="00000500000000000000"/>
                <a:ea typeface="Poppins" panose="00000500000000000000"/>
                <a:cs typeface="Poppins" panose="00000500000000000000"/>
              </a:rPr>
              <a:t>Penjualan pada akhir tahun cenderung terhadap alat alat pesta dan perhiasan, dapat dijadikan strategi untuk melakukan campaign khusus untuk menarik pelanggan berbelanja baik untuk old customer maupun mencari new customer</a:t>
            </a:r>
            <a:endParaRPr lang="en-US" altLang="en-GB" sz="1000">
              <a:latin typeface="Poppins" panose="00000500000000000000"/>
              <a:ea typeface="Poppins" panose="00000500000000000000"/>
              <a:cs typeface="Poppins" panose="00000500000000000000"/>
            </a:endParaRPr>
          </a:p>
          <a:p>
            <a:pPr marL="171450" indent="-171450">
              <a:lnSpc>
                <a:spcPct val="120000"/>
              </a:lnSpc>
              <a:spcAft>
                <a:spcPts val="700"/>
              </a:spcAft>
              <a:buFont typeface="Arial" panose="020B0604020202020204" pitchFamily="34" charset="0"/>
              <a:buChar char="•"/>
            </a:pPr>
            <a:r>
              <a:rPr lang="en-US" altLang="en-GB" sz="1000">
                <a:latin typeface="Poppins" panose="00000500000000000000"/>
                <a:ea typeface="Poppins" panose="00000500000000000000"/>
                <a:cs typeface="Poppins" panose="00000500000000000000"/>
              </a:rPr>
              <a:t>Barang non pesta pun dapat dilakukan sale akhir tahun karena customer cenderung mengeluarkan uang pada akhir tahun karena kebutuhan liburan dan hari raya</a:t>
            </a:r>
            <a:endParaRPr lang="en-US" altLang="en-GB" sz="1000">
              <a:latin typeface="Poppins" panose="00000500000000000000"/>
              <a:ea typeface="Poppins" panose="00000500000000000000"/>
              <a:cs typeface="Poppins" panose="00000500000000000000"/>
            </a:endParaRPr>
          </a:p>
          <a:p>
            <a:pPr marL="171450" indent="-171450">
              <a:lnSpc>
                <a:spcPct val="120000"/>
              </a:lnSpc>
              <a:spcAft>
                <a:spcPts val="700"/>
              </a:spcAft>
              <a:buFont typeface="Arial" panose="020B0604020202020204" pitchFamily="34" charset="0"/>
              <a:buChar char="•"/>
            </a:pPr>
            <a:r>
              <a:rPr lang="en-US" altLang="en-GB" sz="1000">
                <a:latin typeface="Poppins" panose="00000500000000000000"/>
                <a:ea typeface="Poppins" panose="00000500000000000000"/>
                <a:cs typeface="Poppins" panose="00000500000000000000"/>
              </a:rPr>
              <a:t>Harga yang sering mengalami perubahan akan cukup berdampak terhadap penjualan, dapat diberikan rekomendasi harga terhadap produk yang dijual sehingga seller dapat menerapkan harga ideal dan mengurahi produk yang overprice atau underprice</a:t>
            </a:r>
            <a:endParaRPr lang="en-US" altLang="en-GB" sz="1000">
              <a:latin typeface="Poppins" panose="00000500000000000000"/>
              <a:ea typeface="Poppins" panose="00000500000000000000"/>
              <a:cs typeface="Poppins" panose="00000500000000000000"/>
            </a:endParaRPr>
          </a:p>
          <a:p>
            <a:pPr marL="171450" indent="-171450">
              <a:lnSpc>
                <a:spcPct val="120000"/>
              </a:lnSpc>
              <a:spcAft>
                <a:spcPts val="700"/>
              </a:spcAft>
              <a:buFont typeface="Arial" panose="020B0604020202020204" pitchFamily="34" charset="0"/>
              <a:buChar char="•"/>
            </a:pPr>
            <a:r>
              <a:rPr lang="en-US" altLang="en-GB" sz="1000">
                <a:latin typeface="Poppins" panose="00000500000000000000"/>
                <a:ea typeface="Poppins" panose="00000500000000000000"/>
                <a:cs typeface="Poppins" panose="00000500000000000000"/>
              </a:rPr>
              <a:t>Penambahan feature kategori produk untuk memudahkan melakukan segmentasi produk sehingga analisis dapat lebih baik</a:t>
            </a:r>
            <a:endParaRPr lang="en-US" altLang="en-GB" sz="1000">
              <a:latin typeface="Poppins" panose="00000500000000000000"/>
              <a:ea typeface="Poppins" panose="00000500000000000000"/>
              <a:cs typeface="Poppins" panose="00000500000000000000"/>
            </a:endParaRPr>
          </a:p>
        </p:txBody>
      </p:sp>
      <p:sp>
        <p:nvSpPr>
          <p:cNvPr id="1" name="Text Box 0">
            <a:hlinkClick r:id="rId1" action="ppaction://hlinkfile"/>
          </p:cNvPr>
          <p:cNvSpPr txBox="1"/>
          <p:nvPr/>
        </p:nvSpPr>
        <p:spPr>
          <a:xfrm>
            <a:off x="179070" y="4890770"/>
            <a:ext cx="1826895" cy="252730"/>
          </a:xfrm>
          <a:prstGeom prst="rect">
            <a:avLst/>
          </a:prstGeom>
          <a:solidFill>
            <a:srgbClr val="F7F5F5"/>
          </a:solidFill>
        </p:spPr>
        <p:txBody>
          <a:bodyPr wrap="square" rtlCol="0">
            <a:noAutofit/>
          </a:bodyPr>
          <a:p>
            <a:r>
              <a:rPr lang="en-US" sz="1000">
                <a:solidFill>
                  <a:schemeClr val="tx2"/>
                </a:solidFill>
              </a:rPr>
              <a:t>Click here to see the code</a:t>
            </a:r>
            <a:endParaRPr lang="en-US" sz="1000">
              <a:solidFill>
                <a:schemeClr val="tx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917" name="Shape 917"/>
        <p:cNvGrpSpPr/>
        <p:nvPr/>
      </p:nvGrpSpPr>
      <p:grpSpPr>
        <a:xfrm>
          <a:off x="0" y="0"/>
          <a:ext cx="0" cy="0"/>
          <a:chOff x="0" y="0"/>
          <a:chExt cx="0" cy="0"/>
        </a:xfrm>
      </p:grpSpPr>
      <p:sp>
        <p:nvSpPr>
          <p:cNvPr id="808" name="Google Shape;808;p45"/>
          <p:cNvSpPr txBox="1"/>
          <p:nvPr>
            <p:ph type="title"/>
          </p:nvPr>
        </p:nvSpPr>
        <p:spPr>
          <a:xfrm>
            <a:off x="2347938" y="1613150"/>
            <a:ext cx="4448100" cy="1058700"/>
          </a:xfrm>
          <a:prstGeom prst="rect">
            <a:avLst/>
          </a:prstGeom>
        </p:spPr>
        <p:txBody>
          <a:bodyPr spcFirstLastPara="1" wrap="square" lIns="91425" tIns="91425" rIns="91425" bIns="91425" anchor="b" anchorCtr="0">
            <a:noAutofit/>
            <a:scene3d>
              <a:camera prst="orthographicFront"/>
              <a:lightRig rig="threePt" dir="t"/>
            </a:scene3d>
          </a:bodyPr>
          <a:p>
            <a:pPr marL="0" lvl="0" indent="0" algn="ctr" rtl="0">
              <a:spcBef>
                <a:spcPts val="0"/>
              </a:spcBef>
              <a:spcAft>
                <a:spcPts val="0"/>
              </a:spcAft>
              <a:buNone/>
            </a:pPr>
            <a:r>
              <a:rPr lang="en-GB" sz="6000">
                <a:solidFill>
                  <a:schemeClr val="tx1"/>
                </a:solidFill>
                <a:effectLst>
                  <a:outerShdw blurRad="38100" dist="25400" dir="5400000" algn="ctr" rotWithShape="0">
                    <a:srgbClr val="6E747A">
                      <a:alpha val="43000"/>
                    </a:srgbClr>
                  </a:outerShdw>
                </a:effectLst>
              </a:rPr>
              <a:t>Thanks!</a:t>
            </a:r>
            <a:endParaRPr lang="en-GB" sz="6000">
              <a:solidFill>
                <a:schemeClr val="tx1"/>
              </a:solidFill>
              <a:effectLst>
                <a:outerShdw blurRad="38100" dist="25400" dir="5400000" algn="ctr" rotWithShape="0">
                  <a:srgbClr val="6E747A">
                    <a:alpha val="43000"/>
                  </a:srgbClr>
                </a:outerShdw>
              </a:effectLst>
            </a:endParaRPr>
          </a:p>
        </p:txBody>
      </p:sp>
      <p:sp>
        <p:nvSpPr>
          <p:cNvPr id="809" name="Google Shape;809;p45"/>
          <p:cNvSpPr txBox="1"/>
          <p:nvPr>
            <p:ph type="subTitle" idx="1"/>
          </p:nvPr>
        </p:nvSpPr>
        <p:spPr>
          <a:xfrm>
            <a:off x="2347595" y="2457450"/>
            <a:ext cx="4448175" cy="360680"/>
          </a:xfrm>
          <a:prstGeom prst="rect">
            <a:avLst/>
          </a:prstGeom>
        </p:spPr>
        <p:txBody>
          <a:bodyPr spcFirstLastPara="1" wrap="square" lIns="91425" tIns="91425" rIns="91425" bIns="91425" anchor="t" anchorCtr="0">
            <a:noAutofit/>
            <a:scene3d>
              <a:camera prst="orthographicFront"/>
              <a:lightRig rig="threePt" dir="t"/>
            </a:scene3d>
          </a:bodyPr>
          <a:p>
            <a:pPr marL="0" lvl="0" indent="0" algn="ctr" rtl="0">
              <a:spcBef>
                <a:spcPts val="0"/>
              </a:spcBef>
              <a:spcAft>
                <a:spcPts val="0"/>
              </a:spcAft>
              <a:buNone/>
            </a:pPr>
            <a:r>
              <a:rPr lang="en-GB" b="1">
                <a:solidFill>
                  <a:schemeClr val="tx1"/>
                </a:solidFill>
                <a:effectLst>
                  <a:outerShdw blurRad="38100" dist="25400" dir="5400000" algn="ctr" rotWithShape="0">
                    <a:srgbClr val="6E747A">
                      <a:alpha val="43000"/>
                    </a:srgbClr>
                  </a:outerShdw>
                </a:effectLst>
              </a:rPr>
              <a:t>Do you have any questions?</a:t>
            </a:r>
            <a:endParaRPr b="1">
              <a:solidFill>
                <a:schemeClr val="tx1"/>
              </a:solidFill>
              <a:effectLst>
                <a:outerShdw blurRad="38100" dist="25400" dir="5400000" algn="ctr" rotWithShape="0">
                  <a:srgbClr val="6E747A">
                    <a:alpha val="43000"/>
                  </a:srgbClr>
                </a:outerShdw>
              </a:effectLst>
            </a:endParaRPr>
          </a:p>
          <a:p>
            <a:pPr marL="0" lvl="0" indent="0" algn="l" rtl="0">
              <a:spcBef>
                <a:spcPts val="0"/>
              </a:spcBef>
              <a:spcAft>
                <a:spcPts val="0"/>
              </a:spcAft>
              <a:buNone/>
            </a:pPr>
            <a:endParaRPr lang="en-GB" b="1">
              <a:solidFill>
                <a:schemeClr val="tx1"/>
              </a:solidFill>
              <a:effectLst>
                <a:outerShdw blurRad="38100" dist="25400" dir="5400000" algn="ctr" rotWithShape="0">
                  <a:srgbClr val="6E747A">
                    <a:alpha val="43000"/>
                  </a:srgbClr>
                </a:outerShdw>
              </a:effectLst>
            </a:endParaRPr>
          </a:p>
        </p:txBody>
      </p:sp>
      <p:grpSp>
        <p:nvGrpSpPr>
          <p:cNvPr id="4" name="Group 3"/>
          <p:cNvGrpSpPr/>
          <p:nvPr/>
        </p:nvGrpSpPr>
        <p:grpSpPr>
          <a:xfrm>
            <a:off x="3216275" y="2929255"/>
            <a:ext cx="151765" cy="668020"/>
            <a:chOff x="5065" y="4741"/>
            <a:chExt cx="239" cy="1052"/>
          </a:xfrm>
          <a:solidFill>
            <a:srgbClr val="0070C0"/>
          </a:solidFill>
        </p:grpSpPr>
        <p:grpSp>
          <p:nvGrpSpPr>
            <p:cNvPr id="818" name="Google Shape;818;p45"/>
            <p:cNvGrpSpPr/>
            <p:nvPr/>
          </p:nvGrpSpPr>
          <p:grpSpPr>
            <a:xfrm>
              <a:off x="5070" y="5559"/>
              <a:ext cx="234" cy="234"/>
              <a:chOff x="3752358" y="3817349"/>
              <a:chExt cx="346056" cy="345674"/>
            </a:xfrm>
            <a:grpFill/>
          </p:grpSpPr>
          <p:sp>
            <p:nvSpPr>
              <p:cNvPr id="819" name="Google Shape;819;p45"/>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grpFill/>
              <a:ln w="3175">
                <a:noFill/>
              </a:ln>
              <a:extLst>
                <a:ext uri="{909E8E84-426E-40DD-AFC4-6F175D3DCCD1}">
                  <a14:hiddenFill xmlns:a14="http://schemas.microsoft.com/office/drawing/2010/main">
                    <a:solidFill>
                      <a:schemeClr val="bg2"/>
                    </a:solidFill>
                  </a14:hiddenFill>
                </a:ext>
              </a:extLst>
            </p:spPr>
            <p:txBody>
              <a:bodyPr spcFirstLastPara="1" wrap="square" lIns="91425" tIns="91425" rIns="91425" bIns="91425" anchor="ctr" anchorCtr="0">
                <a:noAutofit/>
              </a:bodyPr>
              <a:p>
                <a:pPr marL="0" lvl="0" indent="0" algn="l" rtl="0">
                  <a:spcBef>
                    <a:spcPts val="0"/>
                  </a:spcBef>
                  <a:spcAft>
                    <a:spcPts val="0"/>
                  </a:spcAft>
                  <a:buNone/>
                </a:pPr>
              </a:p>
            </p:txBody>
          </p:sp>
          <p:sp>
            <p:nvSpPr>
              <p:cNvPr id="820" name="Google Shape;820;p45"/>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grpFill/>
              <a:ln w="3175">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1" name="Google Shape;821;p45"/>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grpFill/>
              <a:ln w="3175">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22" name="Google Shape;822;p45"/>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grpFill/>
              <a:ln w="3175">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955" name="Google Shape;955;p46"/>
            <p:cNvSpPr/>
            <p:nvPr/>
          </p:nvSpPr>
          <p:spPr>
            <a:xfrm>
              <a:off x="5074" y="5259"/>
              <a:ext cx="225" cy="236"/>
            </a:xfrm>
            <a:custGeom>
              <a:avLst/>
              <a:gdLst/>
              <a:ahLst/>
              <a:cxnLst/>
              <a:rect l="l" t="t" r="r" b="b"/>
              <a:pathLst>
                <a:path w="10718" h="10718" extrusionOk="0">
                  <a:moveTo>
                    <a:pt x="5357" y="478"/>
                  </a:moveTo>
                  <a:cubicBezTo>
                    <a:pt x="5602" y="478"/>
                    <a:pt x="5843" y="496"/>
                    <a:pt x="6077" y="530"/>
                  </a:cubicBezTo>
                  <a:cubicBezTo>
                    <a:pt x="6077" y="530"/>
                    <a:pt x="6020" y="593"/>
                    <a:pt x="6010" y="597"/>
                  </a:cubicBezTo>
                  <a:lnTo>
                    <a:pt x="5443" y="826"/>
                  </a:lnTo>
                  <a:cubicBezTo>
                    <a:pt x="5362" y="859"/>
                    <a:pt x="5290" y="910"/>
                    <a:pt x="5232" y="977"/>
                  </a:cubicBezTo>
                  <a:lnTo>
                    <a:pt x="4349" y="2008"/>
                  </a:lnTo>
                  <a:cubicBezTo>
                    <a:pt x="4336" y="2023"/>
                    <a:pt x="4319" y="2032"/>
                    <a:pt x="4301" y="2032"/>
                  </a:cubicBezTo>
                  <a:cubicBezTo>
                    <a:pt x="4299" y="2032"/>
                    <a:pt x="4298" y="2032"/>
                    <a:pt x="4297" y="2032"/>
                  </a:cubicBezTo>
                  <a:cubicBezTo>
                    <a:pt x="4272" y="2032"/>
                    <a:pt x="4253" y="2016"/>
                    <a:pt x="4245" y="2008"/>
                  </a:cubicBezTo>
                  <a:cubicBezTo>
                    <a:pt x="4219" y="1973"/>
                    <a:pt x="4244" y="1918"/>
                    <a:pt x="4245" y="1911"/>
                  </a:cubicBezTo>
                  <a:lnTo>
                    <a:pt x="4646" y="1158"/>
                  </a:lnTo>
                  <a:cubicBezTo>
                    <a:pt x="4704" y="1047"/>
                    <a:pt x="4723" y="918"/>
                    <a:pt x="4698" y="794"/>
                  </a:cubicBezTo>
                  <a:lnTo>
                    <a:pt x="4644" y="530"/>
                  </a:lnTo>
                  <a:cubicBezTo>
                    <a:pt x="4875" y="496"/>
                    <a:pt x="5114" y="478"/>
                    <a:pt x="5357" y="478"/>
                  </a:cubicBezTo>
                  <a:close/>
                  <a:moveTo>
                    <a:pt x="2166" y="1672"/>
                  </a:moveTo>
                  <a:lnTo>
                    <a:pt x="2166" y="2385"/>
                  </a:lnTo>
                  <a:cubicBezTo>
                    <a:pt x="2166" y="2584"/>
                    <a:pt x="2065" y="2768"/>
                    <a:pt x="1898" y="2877"/>
                  </a:cubicBezTo>
                  <a:lnTo>
                    <a:pt x="1385" y="3209"/>
                  </a:lnTo>
                  <a:cubicBezTo>
                    <a:pt x="1265" y="3287"/>
                    <a:pt x="1164" y="3385"/>
                    <a:pt x="1086" y="3502"/>
                  </a:cubicBezTo>
                  <a:lnTo>
                    <a:pt x="620" y="4185"/>
                  </a:lnTo>
                  <a:cubicBezTo>
                    <a:pt x="866" y="3192"/>
                    <a:pt x="1416" y="2320"/>
                    <a:pt x="2166" y="1672"/>
                  </a:cubicBezTo>
                  <a:close/>
                  <a:moveTo>
                    <a:pt x="1044" y="6941"/>
                  </a:moveTo>
                  <a:cubicBezTo>
                    <a:pt x="1081" y="6941"/>
                    <a:pt x="1114" y="6960"/>
                    <a:pt x="1136" y="6991"/>
                  </a:cubicBezTo>
                  <a:lnTo>
                    <a:pt x="1749" y="7946"/>
                  </a:lnTo>
                  <a:cubicBezTo>
                    <a:pt x="1776" y="7988"/>
                    <a:pt x="1809" y="8028"/>
                    <a:pt x="1848" y="8063"/>
                  </a:cubicBezTo>
                  <a:lnTo>
                    <a:pt x="2444" y="8607"/>
                  </a:lnTo>
                  <a:cubicBezTo>
                    <a:pt x="2467" y="8631"/>
                    <a:pt x="2479" y="8666"/>
                    <a:pt x="2475" y="8699"/>
                  </a:cubicBezTo>
                  <a:lnTo>
                    <a:pt x="2408" y="9245"/>
                  </a:lnTo>
                  <a:cubicBezTo>
                    <a:pt x="1645" y="8666"/>
                    <a:pt x="1055" y="7864"/>
                    <a:pt x="741" y="6941"/>
                  </a:cubicBezTo>
                  <a:close/>
                  <a:moveTo>
                    <a:pt x="8105" y="1325"/>
                  </a:moveTo>
                  <a:cubicBezTo>
                    <a:pt x="9043" y="1966"/>
                    <a:pt x="9746" y="2924"/>
                    <a:pt x="10061" y="4046"/>
                  </a:cubicBezTo>
                  <a:lnTo>
                    <a:pt x="9937" y="4069"/>
                  </a:lnTo>
                  <a:cubicBezTo>
                    <a:pt x="9753" y="4105"/>
                    <a:pt x="9604" y="4245"/>
                    <a:pt x="9560" y="4428"/>
                  </a:cubicBezTo>
                  <a:lnTo>
                    <a:pt x="9512" y="4620"/>
                  </a:lnTo>
                  <a:cubicBezTo>
                    <a:pt x="9512" y="4622"/>
                    <a:pt x="9512" y="4624"/>
                    <a:pt x="9508" y="4624"/>
                  </a:cubicBezTo>
                  <a:cubicBezTo>
                    <a:pt x="9507" y="4624"/>
                    <a:pt x="9506" y="4624"/>
                    <a:pt x="9505" y="4624"/>
                  </a:cubicBezTo>
                  <a:cubicBezTo>
                    <a:pt x="9503" y="4624"/>
                    <a:pt x="9503" y="4624"/>
                    <a:pt x="9502" y="4624"/>
                  </a:cubicBezTo>
                  <a:lnTo>
                    <a:pt x="9215" y="4411"/>
                  </a:lnTo>
                  <a:cubicBezTo>
                    <a:pt x="9130" y="4347"/>
                    <a:pt x="9027" y="4314"/>
                    <a:pt x="8924" y="4314"/>
                  </a:cubicBezTo>
                  <a:cubicBezTo>
                    <a:pt x="8847" y="4314"/>
                    <a:pt x="8770" y="4332"/>
                    <a:pt x="8700" y="4369"/>
                  </a:cubicBezTo>
                  <a:lnTo>
                    <a:pt x="8345" y="4555"/>
                  </a:lnTo>
                  <a:cubicBezTo>
                    <a:pt x="8172" y="4646"/>
                    <a:pt x="8075" y="4821"/>
                    <a:pt x="8087" y="5014"/>
                  </a:cubicBezTo>
                  <a:cubicBezTo>
                    <a:pt x="8098" y="5206"/>
                    <a:pt x="8219" y="5367"/>
                    <a:pt x="8398" y="5436"/>
                  </a:cubicBezTo>
                  <a:lnTo>
                    <a:pt x="8415" y="5443"/>
                  </a:lnTo>
                  <a:cubicBezTo>
                    <a:pt x="8418" y="5443"/>
                    <a:pt x="8420" y="5444"/>
                    <a:pt x="8420" y="5446"/>
                  </a:cubicBezTo>
                  <a:cubicBezTo>
                    <a:pt x="8420" y="5451"/>
                    <a:pt x="8420" y="5451"/>
                    <a:pt x="8418" y="5453"/>
                  </a:cubicBezTo>
                  <a:lnTo>
                    <a:pt x="8196" y="5709"/>
                  </a:lnTo>
                  <a:cubicBezTo>
                    <a:pt x="8194" y="5710"/>
                    <a:pt x="8191" y="5711"/>
                    <a:pt x="8189" y="5711"/>
                  </a:cubicBezTo>
                  <a:cubicBezTo>
                    <a:pt x="8188" y="5711"/>
                    <a:pt x="8188" y="5711"/>
                    <a:pt x="8187" y="5710"/>
                  </a:cubicBezTo>
                  <a:lnTo>
                    <a:pt x="7589" y="5324"/>
                  </a:lnTo>
                  <a:cubicBezTo>
                    <a:pt x="7508" y="5272"/>
                    <a:pt x="7417" y="5245"/>
                    <a:pt x="7325" y="5245"/>
                  </a:cubicBezTo>
                  <a:cubicBezTo>
                    <a:pt x="7259" y="5245"/>
                    <a:pt x="7193" y="5259"/>
                    <a:pt x="7131" y="5287"/>
                  </a:cubicBezTo>
                  <a:cubicBezTo>
                    <a:pt x="6982" y="5354"/>
                    <a:pt x="6874" y="5491"/>
                    <a:pt x="6849" y="5652"/>
                  </a:cubicBezTo>
                  <a:lnTo>
                    <a:pt x="6804" y="5935"/>
                  </a:lnTo>
                  <a:cubicBezTo>
                    <a:pt x="6779" y="6094"/>
                    <a:pt x="6832" y="6255"/>
                    <a:pt x="6950" y="6365"/>
                  </a:cubicBezTo>
                  <a:lnTo>
                    <a:pt x="7263" y="6658"/>
                  </a:lnTo>
                  <a:cubicBezTo>
                    <a:pt x="7265" y="6660"/>
                    <a:pt x="7265" y="6665"/>
                    <a:pt x="7263" y="6667"/>
                  </a:cubicBezTo>
                  <a:lnTo>
                    <a:pt x="6754" y="7439"/>
                  </a:lnTo>
                  <a:cubicBezTo>
                    <a:pt x="6705" y="7512"/>
                    <a:pt x="6678" y="7598"/>
                    <a:pt x="6673" y="7686"/>
                  </a:cubicBezTo>
                  <a:lnTo>
                    <a:pt x="6630" y="8792"/>
                  </a:lnTo>
                  <a:cubicBezTo>
                    <a:pt x="6630" y="8793"/>
                    <a:pt x="6630" y="8795"/>
                    <a:pt x="6628" y="8795"/>
                  </a:cubicBezTo>
                  <a:lnTo>
                    <a:pt x="5950" y="9461"/>
                  </a:lnTo>
                  <a:cubicBezTo>
                    <a:pt x="5948" y="9463"/>
                    <a:pt x="5943" y="9463"/>
                    <a:pt x="5942" y="9463"/>
                  </a:cubicBezTo>
                  <a:lnTo>
                    <a:pt x="5501" y="9205"/>
                  </a:lnTo>
                  <a:cubicBezTo>
                    <a:pt x="5500" y="9205"/>
                    <a:pt x="5500" y="9203"/>
                    <a:pt x="5498" y="9202"/>
                  </a:cubicBezTo>
                  <a:cubicBezTo>
                    <a:pt x="5498" y="9202"/>
                    <a:pt x="5284" y="8236"/>
                    <a:pt x="5275" y="8212"/>
                  </a:cubicBezTo>
                  <a:lnTo>
                    <a:pt x="5081" y="7690"/>
                  </a:lnTo>
                  <a:cubicBezTo>
                    <a:pt x="5016" y="7517"/>
                    <a:pt x="4855" y="7393"/>
                    <a:pt x="4671" y="7378"/>
                  </a:cubicBezTo>
                  <a:lnTo>
                    <a:pt x="3783" y="7301"/>
                  </a:lnTo>
                  <a:cubicBezTo>
                    <a:pt x="3782" y="7301"/>
                    <a:pt x="3780" y="7300"/>
                    <a:pt x="3777" y="7296"/>
                  </a:cubicBezTo>
                  <a:lnTo>
                    <a:pt x="3273" y="6427"/>
                  </a:lnTo>
                  <a:cubicBezTo>
                    <a:pt x="3273" y="6424"/>
                    <a:pt x="3271" y="6424"/>
                    <a:pt x="3273" y="6422"/>
                  </a:cubicBezTo>
                  <a:lnTo>
                    <a:pt x="3400" y="5578"/>
                  </a:lnTo>
                  <a:cubicBezTo>
                    <a:pt x="3400" y="5577"/>
                    <a:pt x="3403" y="5575"/>
                    <a:pt x="3403" y="5575"/>
                  </a:cubicBezTo>
                  <a:lnTo>
                    <a:pt x="4177" y="4990"/>
                  </a:lnTo>
                  <a:cubicBezTo>
                    <a:pt x="4178" y="4990"/>
                    <a:pt x="4179" y="4989"/>
                    <a:pt x="4180" y="4989"/>
                  </a:cubicBezTo>
                  <a:cubicBezTo>
                    <a:pt x="4181" y="4989"/>
                    <a:pt x="4183" y="4990"/>
                    <a:pt x="4183" y="4990"/>
                  </a:cubicBezTo>
                  <a:lnTo>
                    <a:pt x="4935" y="5305"/>
                  </a:lnTo>
                  <a:cubicBezTo>
                    <a:pt x="4977" y="5324"/>
                    <a:pt x="5022" y="5334"/>
                    <a:pt x="5069" y="5339"/>
                  </a:cubicBezTo>
                  <a:lnTo>
                    <a:pt x="6109" y="5451"/>
                  </a:lnTo>
                  <a:cubicBezTo>
                    <a:pt x="6127" y="5453"/>
                    <a:pt x="6145" y="5454"/>
                    <a:pt x="6163" y="5454"/>
                  </a:cubicBezTo>
                  <a:cubicBezTo>
                    <a:pt x="6263" y="5454"/>
                    <a:pt x="6360" y="5422"/>
                    <a:pt x="6442" y="5364"/>
                  </a:cubicBezTo>
                  <a:lnTo>
                    <a:pt x="7131" y="4870"/>
                  </a:lnTo>
                  <a:cubicBezTo>
                    <a:pt x="7316" y="4736"/>
                    <a:pt x="7383" y="4488"/>
                    <a:pt x="7290" y="4279"/>
                  </a:cubicBezTo>
                  <a:lnTo>
                    <a:pt x="7224" y="4136"/>
                  </a:lnTo>
                  <a:cubicBezTo>
                    <a:pt x="7151" y="3971"/>
                    <a:pt x="6992" y="3860"/>
                    <a:pt x="6811" y="3852"/>
                  </a:cubicBezTo>
                  <a:lnTo>
                    <a:pt x="4873" y="3745"/>
                  </a:lnTo>
                  <a:lnTo>
                    <a:pt x="4872" y="3745"/>
                  </a:lnTo>
                  <a:lnTo>
                    <a:pt x="4870" y="3743"/>
                  </a:lnTo>
                  <a:lnTo>
                    <a:pt x="4870" y="3735"/>
                  </a:lnTo>
                  <a:cubicBezTo>
                    <a:pt x="4870" y="3735"/>
                    <a:pt x="4872" y="3735"/>
                    <a:pt x="4873" y="3733"/>
                  </a:cubicBezTo>
                  <a:lnTo>
                    <a:pt x="5456" y="3576"/>
                  </a:lnTo>
                  <a:cubicBezTo>
                    <a:pt x="5533" y="3555"/>
                    <a:pt x="5605" y="3515"/>
                    <a:pt x="5660" y="3460"/>
                  </a:cubicBezTo>
                  <a:lnTo>
                    <a:pt x="6372" y="2790"/>
                  </a:lnTo>
                  <a:cubicBezTo>
                    <a:pt x="6374" y="2790"/>
                    <a:pt x="6374" y="2788"/>
                    <a:pt x="6377" y="2788"/>
                  </a:cubicBezTo>
                  <a:lnTo>
                    <a:pt x="7445" y="2678"/>
                  </a:lnTo>
                  <a:cubicBezTo>
                    <a:pt x="7653" y="2651"/>
                    <a:pt x="7820" y="2504"/>
                    <a:pt x="7869" y="2305"/>
                  </a:cubicBezTo>
                  <a:lnTo>
                    <a:pt x="8105" y="1325"/>
                  </a:lnTo>
                  <a:close/>
                  <a:moveTo>
                    <a:pt x="4177" y="622"/>
                  </a:moveTo>
                  <a:lnTo>
                    <a:pt x="4232" y="890"/>
                  </a:lnTo>
                  <a:cubicBezTo>
                    <a:pt x="4234" y="905"/>
                    <a:pt x="4232" y="921"/>
                    <a:pt x="4225" y="935"/>
                  </a:cubicBezTo>
                  <a:lnTo>
                    <a:pt x="3825" y="1688"/>
                  </a:lnTo>
                  <a:cubicBezTo>
                    <a:pt x="3800" y="1734"/>
                    <a:pt x="3768" y="1857"/>
                    <a:pt x="3768" y="1857"/>
                  </a:cubicBezTo>
                  <a:cubicBezTo>
                    <a:pt x="3735" y="2023"/>
                    <a:pt x="3780" y="2187"/>
                    <a:pt x="3890" y="2316"/>
                  </a:cubicBezTo>
                  <a:cubicBezTo>
                    <a:pt x="3994" y="2437"/>
                    <a:pt x="4143" y="2506"/>
                    <a:pt x="4302" y="2506"/>
                  </a:cubicBezTo>
                  <a:cubicBezTo>
                    <a:pt x="4303" y="2506"/>
                    <a:pt x="4307" y="2506"/>
                    <a:pt x="4312" y="2506"/>
                  </a:cubicBezTo>
                  <a:cubicBezTo>
                    <a:pt x="4358" y="2506"/>
                    <a:pt x="4560" y="2496"/>
                    <a:pt x="4714" y="2316"/>
                  </a:cubicBezTo>
                  <a:lnTo>
                    <a:pt x="5598" y="1283"/>
                  </a:lnTo>
                  <a:cubicBezTo>
                    <a:pt x="5605" y="1275"/>
                    <a:pt x="5615" y="1270"/>
                    <a:pt x="5624" y="1265"/>
                  </a:cubicBezTo>
                  <a:lnTo>
                    <a:pt x="6191" y="1037"/>
                  </a:lnTo>
                  <a:cubicBezTo>
                    <a:pt x="6270" y="1005"/>
                    <a:pt x="6344" y="953"/>
                    <a:pt x="6400" y="886"/>
                  </a:cubicBezTo>
                  <a:lnTo>
                    <a:pt x="6613" y="637"/>
                  </a:lnTo>
                  <a:cubicBezTo>
                    <a:pt x="6990" y="737"/>
                    <a:pt x="7348" y="880"/>
                    <a:pt x="7683" y="1062"/>
                  </a:cubicBezTo>
                  <a:cubicBezTo>
                    <a:pt x="7676" y="1074"/>
                    <a:pt x="7409" y="2187"/>
                    <a:pt x="7409" y="2187"/>
                  </a:cubicBezTo>
                  <a:cubicBezTo>
                    <a:pt x="7409" y="2189"/>
                    <a:pt x="7407" y="2192"/>
                    <a:pt x="7402" y="2192"/>
                  </a:cubicBezTo>
                  <a:lnTo>
                    <a:pt x="6332" y="2303"/>
                  </a:lnTo>
                  <a:cubicBezTo>
                    <a:pt x="6228" y="2313"/>
                    <a:pt x="6128" y="2360"/>
                    <a:pt x="6050" y="2434"/>
                  </a:cubicBezTo>
                  <a:lnTo>
                    <a:pt x="5339" y="3103"/>
                  </a:lnTo>
                  <a:lnTo>
                    <a:pt x="5335" y="3105"/>
                  </a:lnTo>
                  <a:lnTo>
                    <a:pt x="4754" y="3262"/>
                  </a:lnTo>
                  <a:cubicBezTo>
                    <a:pt x="4564" y="3313"/>
                    <a:pt x="4426" y="3472"/>
                    <a:pt x="4401" y="3666"/>
                  </a:cubicBezTo>
                  <a:cubicBezTo>
                    <a:pt x="4376" y="3860"/>
                    <a:pt x="4470" y="4048"/>
                    <a:pt x="4639" y="4147"/>
                  </a:cubicBezTo>
                  <a:cubicBezTo>
                    <a:pt x="4704" y="4185"/>
                    <a:pt x="4778" y="4205"/>
                    <a:pt x="4853" y="4210"/>
                  </a:cubicBezTo>
                  <a:lnTo>
                    <a:pt x="6789" y="4316"/>
                  </a:lnTo>
                  <a:cubicBezTo>
                    <a:pt x="6791" y="4316"/>
                    <a:pt x="6792" y="4319"/>
                    <a:pt x="6796" y="4321"/>
                  </a:cubicBezTo>
                  <a:lnTo>
                    <a:pt x="6861" y="4463"/>
                  </a:lnTo>
                  <a:cubicBezTo>
                    <a:pt x="6863" y="4465"/>
                    <a:pt x="6861" y="4470"/>
                    <a:pt x="6858" y="4471"/>
                  </a:cubicBezTo>
                  <a:lnTo>
                    <a:pt x="6169" y="4965"/>
                  </a:lnTo>
                  <a:cubicBezTo>
                    <a:pt x="6168" y="4965"/>
                    <a:pt x="6168" y="4967"/>
                    <a:pt x="6166" y="4967"/>
                  </a:cubicBezTo>
                  <a:lnTo>
                    <a:pt x="5123" y="4855"/>
                  </a:lnTo>
                  <a:lnTo>
                    <a:pt x="4371" y="4540"/>
                  </a:lnTo>
                  <a:cubicBezTo>
                    <a:pt x="4312" y="4515"/>
                    <a:pt x="4250" y="4503"/>
                    <a:pt x="4187" y="4503"/>
                  </a:cubicBezTo>
                  <a:cubicBezTo>
                    <a:pt x="4083" y="4503"/>
                    <a:pt x="3979" y="4537"/>
                    <a:pt x="3894" y="4600"/>
                  </a:cubicBezTo>
                  <a:lnTo>
                    <a:pt x="3120" y="5185"/>
                  </a:lnTo>
                  <a:cubicBezTo>
                    <a:pt x="3020" y="5262"/>
                    <a:pt x="2953" y="5374"/>
                    <a:pt x="2934" y="5499"/>
                  </a:cubicBezTo>
                  <a:lnTo>
                    <a:pt x="2805" y="6343"/>
                  </a:lnTo>
                  <a:cubicBezTo>
                    <a:pt x="2789" y="6451"/>
                    <a:pt x="2810" y="6563"/>
                    <a:pt x="2867" y="6657"/>
                  </a:cubicBezTo>
                  <a:lnTo>
                    <a:pt x="3371" y="7527"/>
                  </a:lnTo>
                  <a:cubicBezTo>
                    <a:pt x="3450" y="7663"/>
                    <a:pt x="3591" y="7753"/>
                    <a:pt x="3748" y="7767"/>
                  </a:cubicBezTo>
                  <a:lnTo>
                    <a:pt x="4636" y="7844"/>
                  </a:lnTo>
                  <a:cubicBezTo>
                    <a:pt x="4637" y="7844"/>
                    <a:pt x="4639" y="7845"/>
                    <a:pt x="4642" y="7847"/>
                  </a:cubicBezTo>
                  <a:lnTo>
                    <a:pt x="4836" y="8368"/>
                  </a:lnTo>
                  <a:lnTo>
                    <a:pt x="5039" y="9292"/>
                  </a:lnTo>
                  <a:cubicBezTo>
                    <a:pt x="5069" y="9423"/>
                    <a:pt x="5150" y="9537"/>
                    <a:pt x="5267" y="9605"/>
                  </a:cubicBezTo>
                  <a:lnTo>
                    <a:pt x="5707" y="9863"/>
                  </a:lnTo>
                  <a:cubicBezTo>
                    <a:pt x="5783" y="9907"/>
                    <a:pt x="5866" y="9930"/>
                    <a:pt x="5950" y="9930"/>
                  </a:cubicBezTo>
                  <a:cubicBezTo>
                    <a:pt x="6074" y="9930"/>
                    <a:pt x="6196" y="9882"/>
                    <a:pt x="6288" y="9791"/>
                  </a:cubicBezTo>
                  <a:lnTo>
                    <a:pt x="6966" y="9126"/>
                  </a:lnTo>
                  <a:cubicBezTo>
                    <a:pt x="7055" y="9041"/>
                    <a:pt x="7107" y="8924"/>
                    <a:pt x="7112" y="8800"/>
                  </a:cubicBezTo>
                  <a:lnTo>
                    <a:pt x="7156" y="7695"/>
                  </a:lnTo>
                  <a:cubicBezTo>
                    <a:pt x="7156" y="7693"/>
                    <a:pt x="7156" y="7693"/>
                    <a:pt x="7157" y="7690"/>
                  </a:cubicBezTo>
                  <a:lnTo>
                    <a:pt x="7666" y="6918"/>
                  </a:lnTo>
                  <a:cubicBezTo>
                    <a:pt x="7795" y="6722"/>
                    <a:pt x="7765" y="6459"/>
                    <a:pt x="7593" y="6298"/>
                  </a:cubicBezTo>
                  <a:lnTo>
                    <a:pt x="7281" y="6005"/>
                  </a:lnTo>
                  <a:cubicBezTo>
                    <a:pt x="7280" y="6004"/>
                    <a:pt x="7280" y="6002"/>
                    <a:pt x="7280" y="5998"/>
                  </a:cubicBezTo>
                  <a:lnTo>
                    <a:pt x="7325" y="5717"/>
                  </a:lnTo>
                  <a:cubicBezTo>
                    <a:pt x="7325" y="5714"/>
                    <a:pt x="7325" y="5712"/>
                    <a:pt x="7330" y="5712"/>
                  </a:cubicBezTo>
                  <a:cubicBezTo>
                    <a:pt x="7331" y="5712"/>
                    <a:pt x="7332" y="5711"/>
                    <a:pt x="7332" y="5711"/>
                  </a:cubicBezTo>
                  <a:cubicBezTo>
                    <a:pt x="7333" y="5711"/>
                    <a:pt x="7334" y="5712"/>
                    <a:pt x="7335" y="5712"/>
                  </a:cubicBezTo>
                  <a:lnTo>
                    <a:pt x="7934" y="6099"/>
                  </a:lnTo>
                  <a:cubicBezTo>
                    <a:pt x="8015" y="6151"/>
                    <a:pt x="8106" y="6176"/>
                    <a:pt x="8196" y="6176"/>
                  </a:cubicBezTo>
                  <a:cubicBezTo>
                    <a:pt x="8333" y="6176"/>
                    <a:pt x="8467" y="6119"/>
                    <a:pt x="8561" y="6012"/>
                  </a:cubicBezTo>
                  <a:lnTo>
                    <a:pt x="8782" y="5757"/>
                  </a:lnTo>
                  <a:cubicBezTo>
                    <a:pt x="8887" y="5637"/>
                    <a:pt x="8924" y="5474"/>
                    <a:pt x="8887" y="5320"/>
                  </a:cubicBezTo>
                  <a:cubicBezTo>
                    <a:pt x="8847" y="5168"/>
                    <a:pt x="8736" y="5042"/>
                    <a:pt x="8587" y="4989"/>
                  </a:cubicBezTo>
                  <a:lnTo>
                    <a:pt x="8571" y="4982"/>
                  </a:lnTo>
                  <a:cubicBezTo>
                    <a:pt x="8569" y="4982"/>
                    <a:pt x="8566" y="4980"/>
                    <a:pt x="8566" y="4980"/>
                  </a:cubicBezTo>
                  <a:cubicBezTo>
                    <a:pt x="8564" y="4977"/>
                    <a:pt x="8564" y="4974"/>
                    <a:pt x="8566" y="4972"/>
                  </a:cubicBezTo>
                  <a:cubicBezTo>
                    <a:pt x="8566" y="4972"/>
                    <a:pt x="8569" y="4969"/>
                    <a:pt x="8571" y="4969"/>
                  </a:cubicBezTo>
                  <a:lnTo>
                    <a:pt x="8926" y="4783"/>
                  </a:lnTo>
                  <a:cubicBezTo>
                    <a:pt x="8926" y="4782"/>
                    <a:pt x="8927" y="4782"/>
                    <a:pt x="8928" y="4782"/>
                  </a:cubicBezTo>
                  <a:cubicBezTo>
                    <a:pt x="8930" y="4782"/>
                    <a:pt x="8932" y="4783"/>
                    <a:pt x="8934" y="4783"/>
                  </a:cubicBezTo>
                  <a:lnTo>
                    <a:pt x="9220" y="4997"/>
                  </a:lnTo>
                  <a:cubicBezTo>
                    <a:pt x="9306" y="5061"/>
                    <a:pt x="9408" y="5093"/>
                    <a:pt x="9511" y="5093"/>
                  </a:cubicBezTo>
                  <a:cubicBezTo>
                    <a:pt x="9565" y="5093"/>
                    <a:pt x="9620" y="5084"/>
                    <a:pt x="9672" y="5066"/>
                  </a:cubicBezTo>
                  <a:cubicBezTo>
                    <a:pt x="9826" y="5011"/>
                    <a:pt x="9940" y="4883"/>
                    <a:pt x="9981" y="4726"/>
                  </a:cubicBezTo>
                  <a:lnTo>
                    <a:pt x="10029" y="4533"/>
                  </a:lnTo>
                  <a:cubicBezTo>
                    <a:pt x="10029" y="4532"/>
                    <a:pt x="10031" y="4530"/>
                    <a:pt x="10036" y="4530"/>
                  </a:cubicBezTo>
                  <a:lnTo>
                    <a:pt x="10173" y="4503"/>
                  </a:lnTo>
                  <a:cubicBezTo>
                    <a:pt x="10222" y="4779"/>
                    <a:pt x="10247" y="5061"/>
                    <a:pt x="10247" y="5352"/>
                  </a:cubicBezTo>
                  <a:cubicBezTo>
                    <a:pt x="10240" y="8050"/>
                    <a:pt x="8050" y="10242"/>
                    <a:pt x="5357" y="10242"/>
                  </a:cubicBezTo>
                  <a:cubicBezTo>
                    <a:pt x="4441" y="10242"/>
                    <a:pt x="3584" y="9989"/>
                    <a:pt x="2851" y="9547"/>
                  </a:cubicBezTo>
                  <a:lnTo>
                    <a:pt x="2946" y="8758"/>
                  </a:lnTo>
                  <a:cubicBezTo>
                    <a:pt x="2969" y="8570"/>
                    <a:pt x="2901" y="8381"/>
                    <a:pt x="2760" y="8254"/>
                  </a:cubicBezTo>
                  <a:cubicBezTo>
                    <a:pt x="2760" y="8254"/>
                    <a:pt x="2151" y="7696"/>
                    <a:pt x="2144" y="7688"/>
                  </a:cubicBezTo>
                  <a:lnTo>
                    <a:pt x="1531" y="6734"/>
                  </a:lnTo>
                  <a:cubicBezTo>
                    <a:pt x="1422" y="6564"/>
                    <a:pt x="1238" y="6464"/>
                    <a:pt x="1039" y="6464"/>
                  </a:cubicBezTo>
                  <a:lnTo>
                    <a:pt x="600" y="6464"/>
                  </a:lnTo>
                  <a:cubicBezTo>
                    <a:pt x="518" y="6109"/>
                    <a:pt x="474" y="5737"/>
                    <a:pt x="474" y="5359"/>
                  </a:cubicBezTo>
                  <a:cubicBezTo>
                    <a:pt x="474" y="5317"/>
                    <a:pt x="474" y="5277"/>
                    <a:pt x="476" y="5235"/>
                  </a:cubicBezTo>
                  <a:lnTo>
                    <a:pt x="1476" y="3768"/>
                  </a:lnTo>
                  <a:cubicBezTo>
                    <a:pt x="1521" y="3703"/>
                    <a:pt x="1576" y="3649"/>
                    <a:pt x="1642" y="3607"/>
                  </a:cubicBezTo>
                  <a:lnTo>
                    <a:pt x="2154" y="3274"/>
                  </a:lnTo>
                  <a:cubicBezTo>
                    <a:pt x="2459" y="3078"/>
                    <a:pt x="2641" y="2745"/>
                    <a:pt x="2641" y="2383"/>
                  </a:cubicBezTo>
                  <a:lnTo>
                    <a:pt x="2641" y="1305"/>
                  </a:lnTo>
                  <a:cubicBezTo>
                    <a:pt x="3103" y="993"/>
                    <a:pt x="3619" y="761"/>
                    <a:pt x="4177" y="622"/>
                  </a:cubicBezTo>
                  <a:close/>
                  <a:moveTo>
                    <a:pt x="5359" y="0"/>
                  </a:moveTo>
                  <a:cubicBezTo>
                    <a:pt x="3927" y="0"/>
                    <a:pt x="2583" y="556"/>
                    <a:pt x="1571" y="1571"/>
                  </a:cubicBezTo>
                  <a:cubicBezTo>
                    <a:pt x="558" y="2584"/>
                    <a:pt x="1" y="3927"/>
                    <a:pt x="1" y="5359"/>
                  </a:cubicBezTo>
                  <a:cubicBezTo>
                    <a:pt x="1" y="6791"/>
                    <a:pt x="558" y="8137"/>
                    <a:pt x="1571" y="9148"/>
                  </a:cubicBezTo>
                  <a:cubicBezTo>
                    <a:pt x="2584" y="10161"/>
                    <a:pt x="3927" y="10717"/>
                    <a:pt x="5359" y="10717"/>
                  </a:cubicBezTo>
                  <a:cubicBezTo>
                    <a:pt x="6791" y="10717"/>
                    <a:pt x="8137" y="10161"/>
                    <a:pt x="9148" y="9148"/>
                  </a:cubicBezTo>
                  <a:cubicBezTo>
                    <a:pt x="10161" y="8133"/>
                    <a:pt x="10717" y="6791"/>
                    <a:pt x="10717" y="5359"/>
                  </a:cubicBezTo>
                  <a:cubicBezTo>
                    <a:pt x="10716" y="3929"/>
                    <a:pt x="10160" y="2584"/>
                    <a:pt x="9148" y="1571"/>
                  </a:cubicBezTo>
                  <a:cubicBezTo>
                    <a:pt x="8135" y="556"/>
                    <a:pt x="6791" y="0"/>
                    <a:pt x="5359" y="0"/>
                  </a:cubicBezTo>
                  <a:close/>
                </a:path>
              </a:pathLst>
            </a:custGeom>
            <a:grpFill/>
            <a:ln w="3175">
              <a:noFill/>
            </a:ln>
            <a:extLst>
              <a:ext uri="{909E8E84-426E-40DD-AFC4-6F175D3DCCD1}">
                <a14:hiddenFill xmlns:a14="http://schemas.microsoft.com/office/drawing/2010/main">
                  <a:solidFill>
                    <a:schemeClr val="bg2"/>
                  </a:solidFill>
                </a14:hiddenFill>
              </a:ext>
            </a:extLst>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1181" name="Google Shape;1181;p46"/>
            <p:cNvGrpSpPr/>
            <p:nvPr/>
          </p:nvGrpSpPr>
          <p:grpSpPr>
            <a:xfrm>
              <a:off x="5082" y="4978"/>
              <a:ext cx="182" cy="208"/>
              <a:chOff x="2969765" y="4175797"/>
              <a:chExt cx="323020" cy="318298"/>
            </a:xfrm>
            <a:grpFill/>
          </p:grpSpPr>
          <p:sp>
            <p:nvSpPr>
              <p:cNvPr id="1182" name="Google Shape;1182;p46"/>
              <p:cNvSpPr/>
              <p:nvPr/>
            </p:nvSpPr>
            <p:spPr>
              <a:xfrm>
                <a:off x="2969765" y="4182271"/>
                <a:ext cx="318357" cy="311824"/>
              </a:xfrm>
              <a:custGeom>
                <a:avLst/>
                <a:gdLst/>
                <a:ahLst/>
                <a:cxnLst/>
                <a:rect l="l" t="t" r="r" b="b"/>
                <a:pathLst>
                  <a:path w="10720" h="10500" extrusionOk="0">
                    <a:moveTo>
                      <a:pt x="2035" y="645"/>
                    </a:moveTo>
                    <a:lnTo>
                      <a:pt x="4135" y="2745"/>
                    </a:lnTo>
                    <a:lnTo>
                      <a:pt x="3589" y="3291"/>
                    </a:lnTo>
                    <a:lnTo>
                      <a:pt x="3581" y="3282"/>
                    </a:lnTo>
                    <a:lnTo>
                      <a:pt x="2538" y="2241"/>
                    </a:lnTo>
                    <a:lnTo>
                      <a:pt x="1488" y="1189"/>
                    </a:lnTo>
                    <a:lnTo>
                      <a:pt x="2035" y="645"/>
                    </a:lnTo>
                    <a:close/>
                    <a:moveTo>
                      <a:pt x="7914" y="6522"/>
                    </a:moveTo>
                    <a:lnTo>
                      <a:pt x="10014" y="8622"/>
                    </a:lnTo>
                    <a:lnTo>
                      <a:pt x="9468" y="9168"/>
                    </a:lnTo>
                    <a:lnTo>
                      <a:pt x="7368" y="7070"/>
                    </a:lnTo>
                    <a:lnTo>
                      <a:pt x="7914" y="6522"/>
                    </a:lnTo>
                    <a:close/>
                    <a:moveTo>
                      <a:pt x="1272" y="1879"/>
                    </a:moveTo>
                    <a:lnTo>
                      <a:pt x="2901" y="3508"/>
                    </a:lnTo>
                    <a:lnTo>
                      <a:pt x="2754" y="3657"/>
                    </a:lnTo>
                    <a:cubicBezTo>
                      <a:pt x="2134" y="4277"/>
                      <a:pt x="2879" y="5668"/>
                      <a:pt x="3934" y="6727"/>
                    </a:cubicBezTo>
                    <a:cubicBezTo>
                      <a:pt x="4723" y="7515"/>
                      <a:pt x="5702" y="8130"/>
                      <a:pt x="6406" y="8130"/>
                    </a:cubicBezTo>
                    <a:cubicBezTo>
                      <a:pt x="6642" y="8130"/>
                      <a:pt x="6848" y="8061"/>
                      <a:pt x="7002" y="7904"/>
                    </a:cubicBezTo>
                    <a:lnTo>
                      <a:pt x="7151" y="7757"/>
                    </a:lnTo>
                    <a:lnTo>
                      <a:pt x="8782" y="9386"/>
                    </a:lnTo>
                    <a:lnTo>
                      <a:pt x="8720" y="9444"/>
                    </a:lnTo>
                    <a:cubicBezTo>
                      <a:pt x="8446" y="9719"/>
                      <a:pt x="8048" y="9858"/>
                      <a:pt x="7556" y="9858"/>
                    </a:cubicBezTo>
                    <a:cubicBezTo>
                      <a:pt x="7217" y="9858"/>
                      <a:pt x="6834" y="9792"/>
                      <a:pt x="6417" y="9660"/>
                    </a:cubicBezTo>
                    <a:cubicBezTo>
                      <a:pt x="5324" y="9314"/>
                      <a:pt x="4155" y="8557"/>
                      <a:pt x="3129" y="7530"/>
                    </a:cubicBezTo>
                    <a:cubicBezTo>
                      <a:pt x="2100" y="6502"/>
                      <a:pt x="1345" y="5334"/>
                      <a:pt x="997" y="4240"/>
                    </a:cubicBezTo>
                    <a:cubicBezTo>
                      <a:pt x="672" y="3219"/>
                      <a:pt x="749" y="2400"/>
                      <a:pt x="1213" y="1938"/>
                    </a:cubicBezTo>
                    <a:lnTo>
                      <a:pt x="1272" y="1879"/>
                    </a:lnTo>
                    <a:close/>
                    <a:moveTo>
                      <a:pt x="2039" y="0"/>
                    </a:moveTo>
                    <a:cubicBezTo>
                      <a:pt x="1868" y="0"/>
                      <a:pt x="1707" y="67"/>
                      <a:pt x="1585" y="190"/>
                    </a:cubicBezTo>
                    <a:lnTo>
                      <a:pt x="1039" y="735"/>
                    </a:lnTo>
                    <a:cubicBezTo>
                      <a:pt x="866" y="908"/>
                      <a:pt x="813" y="1151"/>
                      <a:pt x="875" y="1368"/>
                    </a:cubicBezTo>
                    <a:cubicBezTo>
                      <a:pt x="875" y="1368"/>
                      <a:pt x="702" y="1544"/>
                      <a:pt x="691" y="1556"/>
                    </a:cubicBezTo>
                    <a:cubicBezTo>
                      <a:pt x="109" y="2201"/>
                      <a:pt x="1" y="3219"/>
                      <a:pt x="386" y="4434"/>
                    </a:cubicBezTo>
                    <a:cubicBezTo>
                      <a:pt x="763" y="5625"/>
                      <a:pt x="1576" y="6886"/>
                      <a:pt x="2675" y="7984"/>
                    </a:cubicBezTo>
                    <a:cubicBezTo>
                      <a:pt x="3775" y="9083"/>
                      <a:pt x="5034" y="9895"/>
                      <a:pt x="6225" y="10273"/>
                    </a:cubicBezTo>
                    <a:cubicBezTo>
                      <a:pt x="6702" y="10424"/>
                      <a:pt x="7151" y="10499"/>
                      <a:pt x="7556" y="10499"/>
                    </a:cubicBezTo>
                    <a:cubicBezTo>
                      <a:pt x="8222" y="10499"/>
                      <a:pt x="8777" y="10298"/>
                      <a:pt x="9175" y="9900"/>
                    </a:cubicBezTo>
                    <a:lnTo>
                      <a:pt x="9289" y="9784"/>
                    </a:lnTo>
                    <a:cubicBezTo>
                      <a:pt x="9346" y="9801"/>
                      <a:pt x="9406" y="9809"/>
                      <a:pt x="9468" y="9809"/>
                    </a:cubicBezTo>
                    <a:cubicBezTo>
                      <a:pt x="9639" y="9809"/>
                      <a:pt x="9800" y="9742"/>
                      <a:pt x="9922" y="9620"/>
                    </a:cubicBezTo>
                    <a:lnTo>
                      <a:pt x="10468" y="9074"/>
                    </a:lnTo>
                    <a:cubicBezTo>
                      <a:pt x="10719" y="8825"/>
                      <a:pt x="10719" y="8420"/>
                      <a:pt x="10468" y="8168"/>
                    </a:cubicBezTo>
                    <a:lnTo>
                      <a:pt x="8368" y="6069"/>
                    </a:lnTo>
                    <a:cubicBezTo>
                      <a:pt x="8242" y="5943"/>
                      <a:pt x="8078" y="5880"/>
                      <a:pt x="7914" y="5880"/>
                    </a:cubicBezTo>
                    <a:cubicBezTo>
                      <a:pt x="7749" y="5880"/>
                      <a:pt x="7585" y="5943"/>
                      <a:pt x="7461" y="6069"/>
                    </a:cubicBezTo>
                    <a:lnTo>
                      <a:pt x="6915" y="6615"/>
                    </a:lnTo>
                    <a:cubicBezTo>
                      <a:pt x="6742" y="6787"/>
                      <a:pt x="6689" y="7030"/>
                      <a:pt x="6751" y="7247"/>
                    </a:cubicBezTo>
                    <a:lnTo>
                      <a:pt x="6546" y="7452"/>
                    </a:lnTo>
                    <a:cubicBezTo>
                      <a:pt x="6520" y="7478"/>
                      <a:pt x="6470" y="7492"/>
                      <a:pt x="6400" y="7492"/>
                    </a:cubicBezTo>
                    <a:cubicBezTo>
                      <a:pt x="6071" y="7492"/>
                      <a:pt x="5293" y="7180"/>
                      <a:pt x="4388" y="6271"/>
                    </a:cubicBezTo>
                    <a:cubicBezTo>
                      <a:pt x="3286" y="5171"/>
                      <a:pt x="3060" y="4260"/>
                      <a:pt x="3207" y="4115"/>
                    </a:cubicBezTo>
                    <a:lnTo>
                      <a:pt x="3415" y="3907"/>
                    </a:lnTo>
                    <a:cubicBezTo>
                      <a:pt x="3474" y="3924"/>
                      <a:pt x="3534" y="3932"/>
                      <a:pt x="3592" y="3932"/>
                    </a:cubicBezTo>
                    <a:cubicBezTo>
                      <a:pt x="3758" y="3932"/>
                      <a:pt x="3921" y="3868"/>
                      <a:pt x="4046" y="3743"/>
                    </a:cubicBezTo>
                    <a:lnTo>
                      <a:pt x="4592" y="3197"/>
                    </a:lnTo>
                    <a:cubicBezTo>
                      <a:pt x="4843" y="2946"/>
                      <a:pt x="4843" y="2537"/>
                      <a:pt x="4592" y="2289"/>
                    </a:cubicBezTo>
                    <a:lnTo>
                      <a:pt x="2494" y="190"/>
                    </a:lnTo>
                    <a:cubicBezTo>
                      <a:pt x="2372" y="67"/>
                      <a:pt x="2211" y="0"/>
                      <a:pt x="2039" y="0"/>
                    </a:cubicBezTo>
                    <a:close/>
                  </a:path>
                </a:pathLst>
              </a:custGeom>
              <a:grpFill/>
              <a:ln w="3175">
                <a:noFill/>
              </a:ln>
              <a:extLst>
                <a:ext uri="{909E8E84-426E-40DD-AFC4-6F175D3DCCD1}">
                  <a14:hiddenFill xmlns:a14="http://schemas.microsoft.com/office/drawing/2010/main">
                    <a:solidFill>
                      <a:schemeClr val="bg2"/>
                    </a:solidFill>
                  </a14:hiddenFill>
                </a:ext>
              </a:extLst>
            </p:spPr>
            <p:txBody>
              <a:bodyPr spcFirstLastPara="1" wrap="square" lIns="91425" tIns="91425" rIns="91425" bIns="91425" anchor="ctr" anchorCtr="0">
                <a:noAutofit/>
              </a:bodyPr>
              <a:p>
                <a:pPr marL="0" lvl="0" indent="0" algn="l" rtl="0">
                  <a:spcBef>
                    <a:spcPts val="0"/>
                  </a:spcBef>
                  <a:spcAft>
                    <a:spcPts val="0"/>
                  </a:spcAft>
                  <a:buNone/>
                </a:pPr>
              </a:p>
            </p:txBody>
          </p:sp>
          <p:sp>
            <p:nvSpPr>
              <p:cNvPr id="1183" name="Google Shape;1183;p46"/>
              <p:cNvSpPr/>
              <p:nvPr/>
            </p:nvSpPr>
            <p:spPr>
              <a:xfrm>
                <a:off x="3138596" y="4224233"/>
                <a:ext cx="105753" cy="105753"/>
              </a:xfrm>
              <a:custGeom>
                <a:avLst/>
                <a:gdLst/>
                <a:ahLst/>
                <a:cxnLst/>
                <a:rect l="l" t="t" r="r" b="b"/>
                <a:pathLst>
                  <a:path w="3561" h="3561" extrusionOk="0">
                    <a:moveTo>
                      <a:pt x="324" y="1"/>
                    </a:moveTo>
                    <a:cubicBezTo>
                      <a:pt x="145" y="1"/>
                      <a:pt x="1" y="145"/>
                      <a:pt x="1" y="322"/>
                    </a:cubicBezTo>
                    <a:cubicBezTo>
                      <a:pt x="1" y="501"/>
                      <a:pt x="145" y="645"/>
                      <a:pt x="324" y="645"/>
                    </a:cubicBezTo>
                    <a:cubicBezTo>
                      <a:pt x="1015" y="645"/>
                      <a:pt x="1667" y="915"/>
                      <a:pt x="2157" y="1405"/>
                    </a:cubicBezTo>
                    <a:cubicBezTo>
                      <a:pt x="2646" y="1894"/>
                      <a:pt x="2916" y="2546"/>
                      <a:pt x="2916" y="3239"/>
                    </a:cubicBezTo>
                    <a:cubicBezTo>
                      <a:pt x="2916" y="3417"/>
                      <a:pt x="3062" y="3561"/>
                      <a:pt x="3239" y="3561"/>
                    </a:cubicBezTo>
                    <a:cubicBezTo>
                      <a:pt x="3417" y="3561"/>
                      <a:pt x="3561" y="3417"/>
                      <a:pt x="3561" y="3239"/>
                    </a:cubicBezTo>
                    <a:cubicBezTo>
                      <a:pt x="3559" y="2372"/>
                      <a:pt x="3222" y="1560"/>
                      <a:pt x="2611" y="948"/>
                    </a:cubicBezTo>
                    <a:cubicBezTo>
                      <a:pt x="2000" y="337"/>
                      <a:pt x="1188" y="1"/>
                      <a:pt x="324" y="1"/>
                    </a:cubicBezTo>
                    <a:close/>
                  </a:path>
                </a:pathLst>
              </a:custGeom>
              <a:grpFill/>
              <a:ln w="3175">
                <a:noFill/>
              </a:ln>
              <a:extLst>
                <a:ext uri="{909E8E84-426E-40DD-AFC4-6F175D3DCCD1}">
                  <a14:hiddenFill xmlns:a14="http://schemas.microsoft.com/office/drawing/2010/main">
                    <a:grpFill/>
                  </a14:hiddenFill>
                </a:ext>
              </a:extLst>
            </p:spPr>
            <p:txBody>
              <a:bodyPr spcFirstLastPara="1" wrap="square" lIns="91425" tIns="91425" rIns="91425" bIns="91425" anchor="ctr" anchorCtr="0">
                <a:noAutofit/>
              </a:bodyPr>
              <a:p>
                <a:pPr marL="0" lvl="0" indent="0" algn="l" rtl="0">
                  <a:spcBef>
                    <a:spcPts val="0"/>
                  </a:spcBef>
                  <a:spcAft>
                    <a:spcPts val="0"/>
                  </a:spcAft>
                  <a:buNone/>
                </a:pPr>
              </a:p>
            </p:txBody>
          </p:sp>
          <p:sp>
            <p:nvSpPr>
              <p:cNvPr id="1184" name="Google Shape;1184;p46"/>
              <p:cNvSpPr/>
              <p:nvPr/>
            </p:nvSpPr>
            <p:spPr>
              <a:xfrm>
                <a:off x="3138596" y="4175797"/>
                <a:ext cx="154189" cy="154189"/>
              </a:xfrm>
              <a:custGeom>
                <a:avLst/>
                <a:gdLst/>
                <a:ahLst/>
                <a:cxnLst/>
                <a:rect l="l" t="t" r="r" b="b"/>
                <a:pathLst>
                  <a:path w="5192" h="5192" extrusionOk="0">
                    <a:moveTo>
                      <a:pt x="324" y="1"/>
                    </a:moveTo>
                    <a:cubicBezTo>
                      <a:pt x="145" y="1"/>
                      <a:pt x="1" y="145"/>
                      <a:pt x="1" y="324"/>
                    </a:cubicBezTo>
                    <a:cubicBezTo>
                      <a:pt x="1" y="501"/>
                      <a:pt x="145" y="645"/>
                      <a:pt x="324" y="645"/>
                    </a:cubicBezTo>
                    <a:cubicBezTo>
                      <a:pt x="1451" y="645"/>
                      <a:pt x="2512" y="1086"/>
                      <a:pt x="3309" y="1883"/>
                    </a:cubicBezTo>
                    <a:cubicBezTo>
                      <a:pt x="4108" y="2680"/>
                      <a:pt x="4547" y="3741"/>
                      <a:pt x="4547" y="4870"/>
                    </a:cubicBezTo>
                    <a:cubicBezTo>
                      <a:pt x="4547" y="5048"/>
                      <a:pt x="4691" y="5192"/>
                      <a:pt x="4870" y="5192"/>
                    </a:cubicBezTo>
                    <a:cubicBezTo>
                      <a:pt x="5047" y="5192"/>
                      <a:pt x="5191" y="5048"/>
                      <a:pt x="5191" y="4870"/>
                    </a:cubicBezTo>
                    <a:cubicBezTo>
                      <a:pt x="5190" y="3567"/>
                      <a:pt x="4682" y="2345"/>
                      <a:pt x="3765" y="1427"/>
                    </a:cubicBezTo>
                    <a:cubicBezTo>
                      <a:pt x="2845" y="508"/>
                      <a:pt x="1623" y="1"/>
                      <a:pt x="324" y="1"/>
                    </a:cubicBezTo>
                    <a:close/>
                  </a:path>
                </a:pathLst>
              </a:custGeom>
              <a:grpFill/>
              <a:ln w="3175">
                <a:noFill/>
              </a:ln>
              <a:extLst>
                <a:ext uri="{909E8E84-426E-40DD-AFC4-6F175D3DCCD1}">
                  <a14:hiddenFill xmlns:a14="http://schemas.microsoft.com/office/drawing/2010/main">
                    <a:grpFill/>
                  </a14:hiddenFill>
                </a:ext>
              </a:extLst>
            </p:spPr>
            <p:txBody>
              <a:bodyPr spcFirstLastPara="1" wrap="square" lIns="91425" tIns="91425" rIns="91425" bIns="91425" anchor="ctr" anchorCtr="0">
                <a:noAutofit/>
              </a:bodyPr>
              <a:p>
                <a:pPr marL="0" lvl="0" indent="0" algn="l" rtl="0">
                  <a:spcBef>
                    <a:spcPts val="0"/>
                  </a:spcBef>
                  <a:spcAft>
                    <a:spcPts val="0"/>
                  </a:spcAft>
                  <a:buNone/>
                </a:pPr>
              </a:p>
            </p:txBody>
          </p:sp>
          <p:sp>
            <p:nvSpPr>
              <p:cNvPr id="1185" name="Google Shape;1185;p46"/>
              <p:cNvSpPr/>
              <p:nvPr/>
            </p:nvSpPr>
            <p:spPr>
              <a:xfrm>
                <a:off x="3138596" y="4272670"/>
                <a:ext cx="57316" cy="57316"/>
              </a:xfrm>
              <a:custGeom>
                <a:avLst/>
                <a:gdLst/>
                <a:ahLst/>
                <a:cxnLst/>
                <a:rect l="l" t="t" r="r" b="b"/>
                <a:pathLst>
                  <a:path w="1930" h="1930" extrusionOk="0">
                    <a:moveTo>
                      <a:pt x="324" y="1"/>
                    </a:moveTo>
                    <a:cubicBezTo>
                      <a:pt x="145" y="1"/>
                      <a:pt x="1" y="145"/>
                      <a:pt x="1" y="322"/>
                    </a:cubicBezTo>
                    <a:cubicBezTo>
                      <a:pt x="1" y="500"/>
                      <a:pt x="145" y="645"/>
                      <a:pt x="324" y="645"/>
                    </a:cubicBezTo>
                    <a:cubicBezTo>
                      <a:pt x="587" y="645"/>
                      <a:pt x="818" y="739"/>
                      <a:pt x="1004" y="927"/>
                    </a:cubicBezTo>
                    <a:cubicBezTo>
                      <a:pt x="1188" y="1111"/>
                      <a:pt x="1287" y="1348"/>
                      <a:pt x="1287" y="1608"/>
                    </a:cubicBezTo>
                    <a:cubicBezTo>
                      <a:pt x="1287" y="1786"/>
                      <a:pt x="1431" y="1930"/>
                      <a:pt x="1608" y="1930"/>
                    </a:cubicBezTo>
                    <a:cubicBezTo>
                      <a:pt x="1786" y="1930"/>
                      <a:pt x="1930" y="1786"/>
                      <a:pt x="1930" y="1608"/>
                    </a:cubicBezTo>
                    <a:cubicBezTo>
                      <a:pt x="1928" y="1173"/>
                      <a:pt x="1767" y="779"/>
                      <a:pt x="1459" y="471"/>
                    </a:cubicBezTo>
                    <a:cubicBezTo>
                      <a:pt x="1153" y="163"/>
                      <a:pt x="759" y="1"/>
                      <a:pt x="324" y="1"/>
                    </a:cubicBezTo>
                    <a:close/>
                  </a:path>
                </a:pathLst>
              </a:custGeom>
              <a:grpFill/>
              <a:ln w="3175">
                <a:noFill/>
              </a:ln>
              <a:extLst>
                <a:ext uri="{909E8E84-426E-40DD-AFC4-6F175D3DCCD1}">
                  <a14:hiddenFill xmlns:a14="http://schemas.microsoft.com/office/drawing/2010/main">
                    <a:grpFill/>
                  </a14:hiddenFill>
                </a:ext>
              </a:extLst>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1094" name="Google Shape;1094;p46"/>
            <p:cNvSpPr/>
            <p:nvPr/>
          </p:nvSpPr>
          <p:spPr>
            <a:xfrm>
              <a:off x="5065" y="4741"/>
              <a:ext cx="208" cy="164"/>
            </a:xfrm>
            <a:custGeom>
              <a:avLst/>
              <a:gdLst/>
              <a:ahLst/>
              <a:cxnLst/>
              <a:rect l="l" t="t" r="r" b="b"/>
              <a:pathLst>
                <a:path w="10717" h="6513" extrusionOk="0">
                  <a:moveTo>
                    <a:pt x="9555" y="552"/>
                  </a:moveTo>
                  <a:lnTo>
                    <a:pt x="5357" y="3469"/>
                  </a:lnTo>
                  <a:lnTo>
                    <a:pt x="1149" y="562"/>
                  </a:lnTo>
                  <a:lnTo>
                    <a:pt x="9555" y="552"/>
                  </a:lnTo>
                  <a:close/>
                  <a:moveTo>
                    <a:pt x="10161" y="805"/>
                  </a:moveTo>
                  <a:lnTo>
                    <a:pt x="10166" y="5684"/>
                  </a:lnTo>
                  <a:lnTo>
                    <a:pt x="10166" y="5684"/>
                  </a:lnTo>
                  <a:lnTo>
                    <a:pt x="7468" y="3593"/>
                  </a:lnTo>
                  <a:cubicBezTo>
                    <a:pt x="7419" y="3554"/>
                    <a:pt x="7359" y="3535"/>
                    <a:pt x="7300" y="3535"/>
                  </a:cubicBezTo>
                  <a:cubicBezTo>
                    <a:pt x="7218" y="3535"/>
                    <a:pt x="7137" y="3571"/>
                    <a:pt x="7083" y="3641"/>
                  </a:cubicBezTo>
                  <a:cubicBezTo>
                    <a:pt x="6991" y="3757"/>
                    <a:pt x="7013" y="3927"/>
                    <a:pt x="7134" y="4021"/>
                  </a:cubicBezTo>
                  <a:lnTo>
                    <a:pt x="9625" y="5954"/>
                  </a:lnTo>
                  <a:lnTo>
                    <a:pt x="1085" y="5967"/>
                  </a:lnTo>
                  <a:lnTo>
                    <a:pt x="3590" y="4025"/>
                  </a:lnTo>
                  <a:cubicBezTo>
                    <a:pt x="3709" y="3932"/>
                    <a:pt x="3733" y="3758"/>
                    <a:pt x="3639" y="3639"/>
                  </a:cubicBezTo>
                  <a:cubicBezTo>
                    <a:pt x="3585" y="3569"/>
                    <a:pt x="3504" y="3532"/>
                    <a:pt x="3421" y="3532"/>
                  </a:cubicBezTo>
                  <a:cubicBezTo>
                    <a:pt x="3363" y="3532"/>
                    <a:pt x="3303" y="3551"/>
                    <a:pt x="3254" y="3591"/>
                  </a:cubicBezTo>
                  <a:lnTo>
                    <a:pt x="554" y="5684"/>
                  </a:lnTo>
                  <a:lnTo>
                    <a:pt x="549" y="816"/>
                  </a:lnTo>
                  <a:lnTo>
                    <a:pt x="5201" y="4035"/>
                  </a:lnTo>
                  <a:cubicBezTo>
                    <a:pt x="5248" y="4068"/>
                    <a:pt x="5302" y="4082"/>
                    <a:pt x="5359" y="4082"/>
                  </a:cubicBezTo>
                  <a:cubicBezTo>
                    <a:pt x="5414" y="4082"/>
                    <a:pt x="5467" y="4065"/>
                    <a:pt x="5516" y="4035"/>
                  </a:cubicBezTo>
                  <a:lnTo>
                    <a:pt x="10161" y="805"/>
                  </a:lnTo>
                  <a:close/>
                  <a:moveTo>
                    <a:pt x="10161" y="1"/>
                  </a:moveTo>
                  <a:lnTo>
                    <a:pt x="549" y="14"/>
                  </a:lnTo>
                  <a:cubicBezTo>
                    <a:pt x="402" y="14"/>
                    <a:pt x="265" y="69"/>
                    <a:pt x="161" y="175"/>
                  </a:cubicBezTo>
                  <a:cubicBezTo>
                    <a:pt x="59" y="279"/>
                    <a:pt x="0" y="418"/>
                    <a:pt x="0" y="563"/>
                  </a:cubicBezTo>
                  <a:lnTo>
                    <a:pt x="9" y="5964"/>
                  </a:lnTo>
                  <a:cubicBezTo>
                    <a:pt x="9" y="6111"/>
                    <a:pt x="66" y="6248"/>
                    <a:pt x="169" y="6352"/>
                  </a:cubicBezTo>
                  <a:cubicBezTo>
                    <a:pt x="275" y="6454"/>
                    <a:pt x="410" y="6513"/>
                    <a:pt x="558" y="6513"/>
                  </a:cubicBezTo>
                  <a:lnTo>
                    <a:pt x="10169" y="6499"/>
                  </a:lnTo>
                  <a:cubicBezTo>
                    <a:pt x="10472" y="6499"/>
                    <a:pt x="10717" y="6253"/>
                    <a:pt x="10717" y="5949"/>
                  </a:cubicBezTo>
                  <a:lnTo>
                    <a:pt x="10709" y="550"/>
                  </a:lnTo>
                  <a:cubicBezTo>
                    <a:pt x="10709" y="249"/>
                    <a:pt x="10462" y="1"/>
                    <a:pt x="10161" y="1"/>
                  </a:cubicBezTo>
                  <a:close/>
                </a:path>
              </a:pathLst>
            </a:custGeom>
            <a:grpFill/>
            <a:ln w="3175">
              <a:noFill/>
            </a:ln>
            <a:extLst>
              <a:ext uri="{909E8E84-426E-40DD-AFC4-6F175D3DCCD1}">
                <a14:hiddenFill xmlns:a14="http://schemas.microsoft.com/office/drawing/2010/main">
                  <a:solidFill>
                    <a:schemeClr val="bg2"/>
                  </a:solidFill>
                </a14:hiddenFill>
              </a:ext>
            </a:extLst>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2" name="Text Box 1"/>
          <p:cNvSpPr txBox="1"/>
          <p:nvPr/>
        </p:nvSpPr>
        <p:spPr>
          <a:xfrm>
            <a:off x="3345815" y="2823845"/>
            <a:ext cx="3626485" cy="829945"/>
          </a:xfrm>
          <a:prstGeom prst="rect">
            <a:avLst/>
          </a:prstGeom>
          <a:noFill/>
        </p:spPr>
        <p:txBody>
          <a:bodyPr wrap="square" rtlCol="0" anchor="t">
            <a:spAutoFit/>
          </a:bodyPr>
          <a:p>
            <a:pPr marL="0" lvl="0" indent="0" algn="l" rtl="0">
              <a:spcBef>
                <a:spcPts val="0"/>
              </a:spcBef>
              <a:spcAft>
                <a:spcPts val="0"/>
              </a:spcAft>
              <a:buNone/>
            </a:pPr>
            <a:r>
              <a:rPr lang="en-US" altLang="en-GB" sz="1200">
                <a:solidFill>
                  <a:schemeClr val="tx1"/>
                </a:solidFill>
                <a:effectLst>
                  <a:outerShdw blurRad="38100" dist="25400" dir="5400000" algn="ctr" rotWithShape="0">
                    <a:srgbClr val="6E747A">
                      <a:alpha val="43000"/>
                    </a:srgbClr>
                  </a:outerShdw>
                </a:effectLst>
                <a:sym typeface="+mn-ea"/>
              </a:rPr>
              <a:t>andiekanugraha</a:t>
            </a:r>
            <a:r>
              <a:rPr lang="en-GB" sz="1200">
                <a:solidFill>
                  <a:schemeClr val="tx1"/>
                </a:solidFill>
                <a:effectLst>
                  <a:outerShdw blurRad="38100" dist="25400" dir="5400000" algn="ctr" rotWithShape="0">
                    <a:srgbClr val="6E747A">
                      <a:alpha val="43000"/>
                    </a:srgbClr>
                  </a:outerShdw>
                </a:effectLst>
                <a:sym typeface="+mn-ea"/>
              </a:rPr>
              <a:t>@</a:t>
            </a:r>
            <a:r>
              <a:rPr lang="en-US" altLang="en-GB" sz="1200">
                <a:solidFill>
                  <a:schemeClr val="tx1"/>
                </a:solidFill>
                <a:effectLst>
                  <a:outerShdw blurRad="38100" dist="25400" dir="5400000" algn="ctr" rotWithShape="0">
                    <a:srgbClr val="6E747A">
                      <a:alpha val="43000"/>
                    </a:srgbClr>
                  </a:outerShdw>
                </a:effectLst>
                <a:sym typeface="+mn-ea"/>
              </a:rPr>
              <a:t>gmail</a:t>
            </a:r>
            <a:r>
              <a:rPr lang="en-GB" sz="1200">
                <a:solidFill>
                  <a:schemeClr val="tx1"/>
                </a:solidFill>
                <a:effectLst>
                  <a:outerShdw blurRad="38100" dist="25400" dir="5400000" algn="ctr" rotWithShape="0">
                    <a:srgbClr val="6E747A">
                      <a:alpha val="43000"/>
                    </a:srgbClr>
                  </a:outerShdw>
                </a:effectLst>
                <a:sym typeface="+mn-ea"/>
              </a:rPr>
              <a:t>.com</a:t>
            </a:r>
            <a:endParaRPr lang="en-GB" sz="1200">
              <a:solidFill>
                <a:schemeClr val="tx1"/>
              </a:solidFill>
              <a:effectLst>
                <a:outerShdw blurRad="38100" dist="25400" dir="5400000" algn="ctr" rotWithShape="0">
                  <a:srgbClr val="6E747A">
                    <a:alpha val="43000"/>
                  </a:srgbClr>
                </a:outerShdw>
              </a:effectLst>
            </a:endParaRPr>
          </a:p>
          <a:p>
            <a:pPr marL="0" lvl="0" indent="0" algn="l" rtl="0">
              <a:spcBef>
                <a:spcPts val="0"/>
              </a:spcBef>
              <a:spcAft>
                <a:spcPts val="0"/>
              </a:spcAft>
              <a:buNone/>
            </a:pPr>
            <a:r>
              <a:rPr lang="en-GB" sz="1200">
                <a:solidFill>
                  <a:schemeClr val="tx1"/>
                </a:solidFill>
                <a:effectLst>
                  <a:outerShdw blurRad="38100" dist="25400" dir="5400000" algn="ctr" rotWithShape="0">
                    <a:srgbClr val="6E747A">
                      <a:alpha val="43000"/>
                    </a:srgbClr>
                  </a:outerShdw>
                </a:effectLst>
                <a:sym typeface="+mn-ea"/>
              </a:rPr>
              <a:t>+</a:t>
            </a:r>
            <a:r>
              <a:rPr lang="en-US" altLang="en-GB" sz="1200">
                <a:solidFill>
                  <a:schemeClr val="tx1"/>
                </a:solidFill>
                <a:effectLst>
                  <a:outerShdw blurRad="38100" dist="25400" dir="5400000" algn="ctr" rotWithShape="0">
                    <a:srgbClr val="6E747A">
                      <a:alpha val="43000"/>
                    </a:srgbClr>
                  </a:outerShdw>
                </a:effectLst>
                <a:sym typeface="+mn-ea"/>
              </a:rPr>
              <a:t>62 877 2694 4689</a:t>
            </a:r>
            <a:endParaRPr lang="en-GB" sz="1200">
              <a:solidFill>
                <a:schemeClr val="tx1"/>
              </a:solidFill>
              <a:effectLst>
                <a:outerShdw blurRad="38100" dist="25400" dir="5400000" algn="ctr" rotWithShape="0">
                  <a:srgbClr val="6E747A">
                    <a:alpha val="43000"/>
                  </a:srgbClr>
                </a:outerShdw>
              </a:effectLst>
            </a:endParaRPr>
          </a:p>
          <a:p>
            <a:pPr marL="0" lvl="0" indent="0" algn="l" rtl="0">
              <a:spcBef>
                <a:spcPts val="0"/>
              </a:spcBef>
              <a:spcAft>
                <a:spcPts val="0"/>
              </a:spcAft>
              <a:buNone/>
            </a:pPr>
            <a:r>
              <a:rPr lang="en-GB" sz="1200">
                <a:solidFill>
                  <a:schemeClr val="tx1"/>
                </a:solidFill>
                <a:effectLst>
                  <a:outerShdw blurRad="38100" dist="25400" dir="5400000" algn="ctr" rotWithShape="0">
                    <a:srgbClr val="6E747A">
                      <a:alpha val="43000"/>
                    </a:srgbClr>
                  </a:outerShdw>
                </a:effectLst>
                <a:sym typeface="+mn-ea"/>
              </a:rPr>
              <a:t>https://medium.com/@an.ekanugraha</a:t>
            </a:r>
            <a:endParaRPr lang="en-GB" sz="1200">
              <a:solidFill>
                <a:schemeClr val="tx1"/>
              </a:solidFill>
              <a:effectLst>
                <a:outerShdw blurRad="38100" dist="25400" dir="5400000" algn="ctr" rotWithShape="0">
                  <a:srgbClr val="6E747A">
                    <a:alpha val="43000"/>
                  </a:srgbClr>
                </a:outerShdw>
              </a:effectLst>
              <a:sym typeface="+mn-ea"/>
            </a:endParaRPr>
          </a:p>
          <a:p>
            <a:pPr marL="0" lvl="0" indent="0" algn="l" rtl="0">
              <a:spcBef>
                <a:spcPts val="0"/>
              </a:spcBef>
              <a:spcAft>
                <a:spcPts val="0"/>
              </a:spcAft>
              <a:buNone/>
            </a:pPr>
            <a:r>
              <a:rPr lang="en-GB" sz="1200">
                <a:solidFill>
                  <a:schemeClr val="tx1"/>
                </a:solidFill>
                <a:effectLst>
                  <a:outerShdw blurRad="38100" dist="25400" dir="5400000" algn="ctr" rotWithShape="0">
                    <a:srgbClr val="6E747A">
                      <a:alpha val="43000"/>
                    </a:srgbClr>
                  </a:outerShdw>
                </a:effectLst>
                <a:sym typeface="+mn-ea"/>
              </a:rPr>
              <a:t>linkedin.com/in/andi-eka-nugraha/</a:t>
            </a:r>
            <a:endParaRPr lang="en-GB" sz="1200">
              <a:solidFill>
                <a:schemeClr val="tx1"/>
              </a:solidFill>
              <a:effectLst>
                <a:outerShdw blurRad="38100" dist="25400" dir="5400000" algn="ctr" rotWithShape="0">
                  <a:srgbClr val="6E747A">
                    <a:alpha val="43000"/>
                  </a:srgbClr>
                </a:outerShdw>
              </a:effectLst>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10" name="Shape 610"/>
        <p:cNvGrpSpPr/>
        <p:nvPr/>
      </p:nvGrpSpPr>
      <p:grpSpPr>
        <a:xfrm>
          <a:off x="0" y="0"/>
          <a:ext cx="0" cy="0"/>
          <a:chOff x="0" y="0"/>
          <a:chExt cx="0" cy="0"/>
        </a:xfrm>
      </p:grpSpPr>
      <p:pic>
        <p:nvPicPr>
          <p:cNvPr id="611" name="Google Shape;611;p31"/>
          <p:cNvPicPr preferRelativeResize="0"/>
          <p:nvPr>
            <p:ph type="pic" idx="2"/>
          </p:nvPr>
        </p:nvPicPr>
        <p:blipFill rotWithShape="1">
          <a:blip r:embed="rId1"/>
          <a:srcRect l="30811" r="10821"/>
          <a:stretch>
            <a:fillRect/>
          </a:stretch>
        </p:blipFill>
        <p:spPr>
          <a:xfrm>
            <a:off x="4871525" y="539500"/>
            <a:ext cx="3559200" cy="4064400"/>
          </a:xfrm>
          <a:prstGeom prst="round2DiagRect">
            <a:avLst>
              <a:gd name="adj1" fmla="val 16667"/>
              <a:gd name="adj2" fmla="val 0"/>
            </a:avLst>
          </a:prstGeom>
        </p:spPr>
      </p:pic>
      <p:sp>
        <p:nvSpPr>
          <p:cNvPr id="612" name="Google Shape;612;p31"/>
          <p:cNvSpPr txBox="1"/>
          <p:nvPr>
            <p:ph type="title"/>
          </p:nvPr>
        </p:nvSpPr>
        <p:spPr>
          <a:xfrm>
            <a:off x="713225" y="411643"/>
            <a:ext cx="38952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About Dataset</a:t>
            </a:r>
            <a:endParaRPr lang="en-US" altLang="en-GB"/>
          </a:p>
        </p:txBody>
      </p:sp>
      <p:sp>
        <p:nvSpPr>
          <p:cNvPr id="613" name="Google Shape;613;p31"/>
          <p:cNvSpPr txBox="1"/>
          <p:nvPr>
            <p:ph type="subTitle" idx="1"/>
          </p:nvPr>
        </p:nvSpPr>
        <p:spPr>
          <a:xfrm>
            <a:off x="683895" y="1131570"/>
            <a:ext cx="3895090" cy="3185795"/>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panose="020B0604020202020204"/>
              <a:buNone/>
            </a:pPr>
            <a:r>
              <a:rPr lang="en-GB" sz="1000"/>
              <a:t>E-commerce telah menjadi saluran baru untuk mendukung perkembangan bisnis. Melalui e-commerce, pelaku usaha dapat memperoleh akses dan membangun kehadiran pasar yang lebih luas dengan menyediakan saluran distribusi yang lebih murah dan efisien untuk produk atau jasanya.</a:t>
            </a:r>
            <a:endParaRPr lang="en-GB" sz="1000"/>
          </a:p>
          <a:p>
            <a:pPr marL="0" lvl="0" indent="0" algn="l" rtl="0">
              <a:lnSpc>
                <a:spcPct val="150000"/>
              </a:lnSpc>
              <a:spcBef>
                <a:spcPts val="0"/>
              </a:spcBef>
              <a:spcAft>
                <a:spcPts val="0"/>
              </a:spcAft>
              <a:buClr>
                <a:schemeClr val="dk1"/>
              </a:buClr>
              <a:buSzPts val="1100"/>
              <a:buFont typeface="Arial" panose="020B0604020202020204"/>
              <a:buNone/>
            </a:pPr>
            <a:endParaRPr lang="en-GB" sz="1000"/>
          </a:p>
          <a:p>
            <a:pPr marL="0" lvl="0" indent="0" algn="l" rtl="0">
              <a:lnSpc>
                <a:spcPct val="150000"/>
              </a:lnSpc>
              <a:spcBef>
                <a:spcPts val="0"/>
              </a:spcBef>
              <a:spcAft>
                <a:spcPts val="0"/>
              </a:spcAft>
              <a:buClr>
                <a:schemeClr val="dk1"/>
              </a:buClr>
              <a:buSzPts val="1100"/>
              <a:buFont typeface="Arial" panose="020B0604020202020204"/>
              <a:buNone/>
            </a:pPr>
            <a:r>
              <a:rPr lang="en-GB" sz="1000"/>
              <a:t>Ini adalah kumpulan data transaksi penjualan e-commerce yang berbasis di Inggris selama satu tahun. Toko yang berbasis di London ini telah menjual oleh-oleh dan peralatan rumah tangga untuk orang dewasa dan anak-anak melalui websitenya sejak tahun 2007. Pelanggannya datang dari seluruh dunia dan biasanya melakukan pembelian langsung sendiri.</a:t>
            </a:r>
            <a:endParaRPr lang="en-GB" sz="1000"/>
          </a:p>
        </p:txBody>
      </p:sp>
      <p:sp>
        <p:nvSpPr>
          <p:cNvPr id="1" name="Text Box 0">
            <a:hlinkClick r:id="rId2" tooltip="" action="ppaction://hlinkfile"/>
          </p:cNvPr>
          <p:cNvSpPr txBox="1"/>
          <p:nvPr/>
        </p:nvSpPr>
        <p:spPr>
          <a:xfrm>
            <a:off x="7308215" y="4876165"/>
            <a:ext cx="1826895" cy="252730"/>
          </a:xfrm>
          <a:prstGeom prst="rect">
            <a:avLst/>
          </a:prstGeom>
          <a:noFill/>
        </p:spPr>
        <p:txBody>
          <a:bodyPr wrap="square" rtlCol="0">
            <a:noAutofit/>
          </a:bodyPr>
          <a:p>
            <a:r>
              <a:rPr lang="en-US" sz="1000">
                <a:solidFill>
                  <a:schemeClr val="tx2"/>
                </a:solidFill>
              </a:rPr>
              <a:t>Click here to see the code</a:t>
            </a:r>
            <a:endParaRPr lang="en-US" sz="1000">
              <a:solidFill>
                <a:schemeClr val="tx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44" name="Shape 744"/>
        <p:cNvGrpSpPr/>
        <p:nvPr/>
      </p:nvGrpSpPr>
      <p:grpSpPr>
        <a:xfrm>
          <a:off x="0" y="0"/>
          <a:ext cx="0" cy="0"/>
          <a:chOff x="0" y="0"/>
          <a:chExt cx="0" cy="0"/>
        </a:xfrm>
      </p:grpSpPr>
      <p:sp>
        <p:nvSpPr>
          <p:cNvPr id="746" name="Google Shape;746;p37"/>
          <p:cNvSpPr txBox="1"/>
          <p:nvPr>
            <p:ph type="subTitle" idx="1"/>
          </p:nvPr>
        </p:nvSpPr>
        <p:spPr>
          <a:xfrm>
            <a:off x="711835" y="1131570"/>
            <a:ext cx="7824470" cy="3561080"/>
          </a:xfrm>
          <a:prstGeom prst="rect">
            <a:avLst/>
          </a:prstGeom>
        </p:spPr>
        <p:txBody>
          <a:bodyPr spcFirstLastPara="1" wrap="square" lIns="91425" tIns="91425" rIns="91425" bIns="91425" anchor="b" anchorCtr="0">
            <a:noAutofit/>
          </a:bodyPr>
          <a:lstStyle/>
          <a:p>
            <a:pPr marL="0" lvl="0" indent="0" algn="l" rtl="0">
              <a:lnSpc>
                <a:spcPct val="110000"/>
              </a:lnSpc>
              <a:spcBef>
                <a:spcPts val="0"/>
              </a:spcBef>
              <a:spcAft>
                <a:spcPts val="0"/>
              </a:spcAft>
              <a:buNone/>
            </a:pPr>
            <a:r>
              <a:rPr lang="en-GB" sz="1200"/>
              <a:t>Kumpulan data berisi 500 ribu baris dan 8 kolom. Berikut penjelasan masing-masing kolomnya.</a:t>
            </a:r>
            <a:endParaRPr lang="en-GB" sz="1200"/>
          </a:p>
          <a:p>
            <a:pPr marL="171450" lvl="0" indent="-171450" algn="l" rtl="0">
              <a:lnSpc>
                <a:spcPct val="110000"/>
              </a:lnSpc>
              <a:spcBef>
                <a:spcPts val="0"/>
              </a:spcBef>
              <a:spcAft>
                <a:spcPts val="0"/>
              </a:spcAft>
              <a:buSzPct val="25000"/>
              <a:buFont typeface="Arial" panose="020B0604020202020204" pitchFamily="34" charset="0"/>
              <a:buChar char="•"/>
            </a:pPr>
            <a:endParaRPr lang="en-GB" sz="1200"/>
          </a:p>
          <a:p>
            <a:pPr marL="228600" lvl="0" indent="-228600" algn="l" rtl="0">
              <a:lnSpc>
                <a:spcPct val="120000"/>
              </a:lnSpc>
              <a:spcBef>
                <a:spcPts val="0"/>
              </a:spcBef>
              <a:spcAft>
                <a:spcPts val="0"/>
              </a:spcAft>
              <a:buSzPct val="100000"/>
              <a:buFont typeface="Arial" panose="020B0604020202020204" pitchFamily="34" charset="0"/>
              <a:buChar char="•"/>
            </a:pPr>
            <a:r>
              <a:rPr lang="en-GB" sz="1200"/>
              <a:t>TransactionNo (kategorikal): nomor unik enam digit yang mendefinisikan setiap transaksi. Huruf “C” pada kode menunjukkan pembatalan.</a:t>
            </a:r>
            <a:endParaRPr lang="en-GB" sz="1200"/>
          </a:p>
          <a:p>
            <a:pPr marL="228600" lvl="0" indent="-228600" algn="l" rtl="0">
              <a:lnSpc>
                <a:spcPct val="120000"/>
              </a:lnSpc>
              <a:spcBef>
                <a:spcPts val="0"/>
              </a:spcBef>
              <a:spcAft>
                <a:spcPts val="0"/>
              </a:spcAft>
              <a:buSzPct val="100000"/>
              <a:buFont typeface="Arial" panose="020B0604020202020204" pitchFamily="34" charset="0"/>
              <a:buChar char="•"/>
            </a:pPr>
            <a:r>
              <a:rPr lang="en-GB" sz="1200"/>
              <a:t>Tanggal (numerik): tanggal setiap transaksi dibuat.</a:t>
            </a:r>
            <a:endParaRPr lang="en-GB" sz="1200"/>
          </a:p>
          <a:p>
            <a:pPr marL="228600" lvl="0" indent="-228600" algn="l" rtl="0">
              <a:lnSpc>
                <a:spcPct val="120000"/>
              </a:lnSpc>
              <a:spcBef>
                <a:spcPts val="0"/>
              </a:spcBef>
              <a:spcAft>
                <a:spcPts val="0"/>
              </a:spcAft>
              <a:buSzPct val="100000"/>
              <a:buFont typeface="Arial" panose="020B0604020202020204" pitchFamily="34" charset="0"/>
              <a:buChar char="•"/>
            </a:pPr>
            <a:r>
              <a:rPr lang="en-GB" sz="1200"/>
              <a:t>ProductNo (</a:t>
            </a:r>
            <a:r>
              <a:rPr lang="en-GB" sz="1200">
                <a:sym typeface="+mn-ea"/>
              </a:rPr>
              <a:t>kategorikal</a:t>
            </a:r>
            <a:r>
              <a:rPr lang="en-GB" sz="1200"/>
              <a:t>): karakter unik lima atau enam digit yang digunakan untuk mengidentifikasi produk tertentu.</a:t>
            </a:r>
            <a:endParaRPr lang="en-GB" sz="1200"/>
          </a:p>
          <a:p>
            <a:pPr marL="228600" lvl="0" indent="-228600" algn="l" rtl="0">
              <a:lnSpc>
                <a:spcPct val="120000"/>
              </a:lnSpc>
              <a:spcBef>
                <a:spcPts val="0"/>
              </a:spcBef>
              <a:spcAft>
                <a:spcPts val="0"/>
              </a:spcAft>
              <a:buSzPct val="100000"/>
              <a:buFont typeface="Arial" panose="020B0604020202020204" pitchFamily="34" charset="0"/>
              <a:buChar char="•"/>
            </a:pPr>
            <a:r>
              <a:rPr lang="en-GB" sz="1200"/>
              <a:t>Produk (kategorikal): nama produk/item.</a:t>
            </a:r>
            <a:endParaRPr lang="en-GB" sz="1200"/>
          </a:p>
          <a:p>
            <a:pPr marL="228600" lvl="0" indent="-228600" algn="l" rtl="0">
              <a:lnSpc>
                <a:spcPct val="120000"/>
              </a:lnSpc>
              <a:spcBef>
                <a:spcPts val="0"/>
              </a:spcBef>
              <a:spcAft>
                <a:spcPts val="0"/>
              </a:spcAft>
              <a:buSzPct val="100000"/>
              <a:buFont typeface="Arial" panose="020B0604020202020204" pitchFamily="34" charset="0"/>
              <a:buChar char="•"/>
            </a:pPr>
            <a:r>
              <a:rPr lang="en-GB" sz="1200"/>
              <a:t>Harga (numerik): harga setiap produk per unit dalam pound sterling (£).</a:t>
            </a:r>
            <a:endParaRPr lang="en-GB" sz="1200"/>
          </a:p>
          <a:p>
            <a:pPr marL="228600" lvl="0" indent="-228600" algn="l" rtl="0">
              <a:lnSpc>
                <a:spcPct val="120000"/>
              </a:lnSpc>
              <a:spcBef>
                <a:spcPts val="0"/>
              </a:spcBef>
              <a:spcAft>
                <a:spcPts val="0"/>
              </a:spcAft>
              <a:buSzPct val="100000"/>
              <a:buFont typeface="Arial" panose="020B0604020202020204" pitchFamily="34" charset="0"/>
              <a:buChar char="•"/>
            </a:pPr>
            <a:r>
              <a:rPr lang="en-GB" sz="1200"/>
              <a:t>Kuantitas (numerik): kuantitas setiap produk per transaksi. Nilai negatif terkait transaksi yang dibatalkan.</a:t>
            </a:r>
            <a:endParaRPr lang="en-GB" sz="1200"/>
          </a:p>
          <a:p>
            <a:pPr marL="228600" lvl="0" indent="-228600" algn="l" rtl="0">
              <a:lnSpc>
                <a:spcPct val="120000"/>
              </a:lnSpc>
              <a:spcBef>
                <a:spcPts val="0"/>
              </a:spcBef>
              <a:spcAft>
                <a:spcPts val="0"/>
              </a:spcAft>
              <a:buSzPct val="100000"/>
              <a:buFont typeface="Arial" panose="020B0604020202020204" pitchFamily="34" charset="0"/>
              <a:buChar char="•"/>
            </a:pPr>
            <a:r>
              <a:rPr lang="en-GB" sz="1200"/>
              <a:t>CustomerNo (kategorikal): nomor unik lima digit yang mendefinisikan setiap pelanggan.</a:t>
            </a:r>
            <a:endParaRPr lang="en-GB" sz="1200"/>
          </a:p>
          <a:p>
            <a:pPr marL="228600" lvl="0" indent="-228600" algn="l" rtl="0">
              <a:lnSpc>
                <a:spcPct val="120000"/>
              </a:lnSpc>
              <a:spcBef>
                <a:spcPts val="0"/>
              </a:spcBef>
              <a:spcAft>
                <a:spcPts val="0"/>
              </a:spcAft>
              <a:buSzPct val="100000"/>
              <a:buFont typeface="Arial" panose="020B0604020202020204" pitchFamily="34" charset="0"/>
              <a:buChar char="•"/>
            </a:pPr>
            <a:r>
              <a:rPr lang="en-GB" sz="1200"/>
              <a:t>Negara (kategorikal): nama negara tempat tinggal pelanggan.</a:t>
            </a:r>
            <a:endParaRPr lang="en-GB" sz="1200"/>
          </a:p>
          <a:p>
            <a:pPr marL="0" lvl="0" indent="0" algn="l" rtl="0">
              <a:lnSpc>
                <a:spcPct val="110000"/>
              </a:lnSpc>
              <a:spcBef>
                <a:spcPts val="0"/>
              </a:spcBef>
              <a:spcAft>
                <a:spcPts val="0"/>
              </a:spcAft>
              <a:buNone/>
            </a:pPr>
            <a:endParaRPr lang="en-GB" sz="1200"/>
          </a:p>
          <a:p>
            <a:pPr marL="0" lvl="0" indent="0" algn="l" rtl="0">
              <a:lnSpc>
                <a:spcPct val="110000"/>
              </a:lnSpc>
              <a:spcBef>
                <a:spcPts val="0"/>
              </a:spcBef>
              <a:spcAft>
                <a:spcPts val="0"/>
              </a:spcAft>
              <a:buNone/>
            </a:pPr>
            <a:r>
              <a:rPr lang="en-GB" sz="1200"/>
              <a:t>Ada persentase kecil pembatalan pesanan dalam kumpulan data. Sebagian besar pembatalan ini disebabkan oleh kondisi kehabisan stok pada beberapa produk. Dalam situasi ini, pelanggan cenderung membatalkan pesanan karena mereka ingin semua produk dikirimkan sekaligus.</a:t>
            </a:r>
            <a:endParaRPr lang="en-GB" sz="1200"/>
          </a:p>
        </p:txBody>
      </p:sp>
      <p:sp>
        <p:nvSpPr>
          <p:cNvPr id="612" name="Google Shape;612;p31"/>
          <p:cNvSpPr txBox="1"/>
          <p:nvPr>
            <p:ph type="title"/>
          </p:nvPr>
        </p:nvSpPr>
        <p:spPr>
          <a:xfrm>
            <a:off x="711955" y="195108"/>
            <a:ext cx="3895200" cy="572700"/>
          </a:xfrm>
          <a:prstGeom prst="rect">
            <a:avLst/>
          </a:prstGeom>
        </p:spPr>
        <p:txBody>
          <a:bodyPr spcFirstLastPara="1" wrap="square" lIns="91425" tIns="91425" rIns="91425" bIns="91425" anchor="b" anchorCtr="0">
            <a:noAutofit/>
          </a:bodyPr>
          <a:p>
            <a:pPr marL="0" lvl="0" indent="0" algn="l" rtl="0">
              <a:spcBef>
                <a:spcPts val="0"/>
              </a:spcBef>
              <a:spcAft>
                <a:spcPts val="0"/>
              </a:spcAft>
              <a:buNone/>
            </a:pPr>
            <a:r>
              <a:rPr lang="en-US" altLang="en-GB"/>
              <a:t>About Dataset</a:t>
            </a:r>
            <a:endParaRPr lang="en-US" altLang="en-GB"/>
          </a:p>
        </p:txBody>
      </p:sp>
      <p:sp>
        <p:nvSpPr>
          <p:cNvPr id="1" name="Text Box 0">
            <a:hlinkClick r:id="rId1" action="ppaction://hlinkfile"/>
          </p:cNvPr>
          <p:cNvSpPr txBox="1"/>
          <p:nvPr/>
        </p:nvSpPr>
        <p:spPr>
          <a:xfrm>
            <a:off x="7379970" y="4890770"/>
            <a:ext cx="1826895" cy="252730"/>
          </a:xfrm>
          <a:prstGeom prst="rect">
            <a:avLst/>
          </a:prstGeom>
          <a:noFill/>
        </p:spPr>
        <p:txBody>
          <a:bodyPr wrap="square" rtlCol="0">
            <a:noAutofit/>
          </a:bodyPr>
          <a:p>
            <a:r>
              <a:rPr lang="en-US" sz="1000">
                <a:solidFill>
                  <a:schemeClr val="tx2"/>
                </a:solidFill>
              </a:rPr>
              <a:t>Click here to see the code</a:t>
            </a:r>
            <a:endParaRPr lang="en-US" sz="1000">
              <a:solidFill>
                <a:schemeClr val="tx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25" name="Shape 625"/>
        <p:cNvGrpSpPr/>
        <p:nvPr/>
      </p:nvGrpSpPr>
      <p:grpSpPr>
        <a:xfrm>
          <a:off x="0" y="0"/>
          <a:ext cx="0" cy="0"/>
          <a:chOff x="0" y="0"/>
          <a:chExt cx="0" cy="0"/>
        </a:xfrm>
      </p:grpSpPr>
      <p:sp>
        <p:nvSpPr>
          <p:cNvPr id="626" name="Google Shape;626;p33"/>
          <p:cNvSpPr txBox="1"/>
          <p:nvPr>
            <p:ph type="title"/>
          </p:nvPr>
        </p:nvSpPr>
        <p:spPr>
          <a:xfrm>
            <a:off x="722376" y="5181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olidFill>
                  <a:schemeClr val="tx2"/>
                </a:solidFill>
              </a:rPr>
              <a:t>Country Analysis</a:t>
            </a:r>
            <a:endParaRPr lang="en-US" altLang="en-GB">
              <a:solidFill>
                <a:schemeClr val="tx2"/>
              </a:solidFill>
            </a:endParaRPr>
          </a:p>
        </p:txBody>
      </p:sp>
      <p:pic>
        <p:nvPicPr>
          <p:cNvPr id="5" name="Picture 4"/>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467360" y="916305"/>
            <a:ext cx="4019550" cy="3209925"/>
          </a:xfrm>
          <a:prstGeom prst="rect">
            <a:avLst/>
          </a:prstGeom>
        </p:spPr>
      </p:pic>
      <p:pic>
        <p:nvPicPr>
          <p:cNvPr id="7" name="Picture 6"/>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4787900" y="923925"/>
            <a:ext cx="4021200" cy="3202491"/>
          </a:xfrm>
          <a:prstGeom prst="rect">
            <a:avLst/>
          </a:prstGeom>
        </p:spPr>
      </p:pic>
      <p:sp>
        <p:nvSpPr>
          <p:cNvPr id="9" name="Text Box 8"/>
          <p:cNvSpPr txBox="1"/>
          <p:nvPr/>
        </p:nvSpPr>
        <p:spPr>
          <a:xfrm>
            <a:off x="179705" y="4197985"/>
            <a:ext cx="8031480" cy="860425"/>
          </a:xfrm>
          <a:prstGeom prst="rect">
            <a:avLst/>
          </a:prstGeom>
          <a:noFill/>
        </p:spPr>
        <p:txBody>
          <a:bodyPr wrap="square" rtlCol="0">
            <a:spAutoFit/>
          </a:bodyPr>
          <a:p>
            <a:pPr marL="171450" indent="-171450">
              <a:buFont typeface="Arial" panose="020B0604020202020204" pitchFamily="34" charset="0"/>
              <a:buChar char="•"/>
            </a:pPr>
            <a:r>
              <a:rPr lang="en-GB" sz="1000">
                <a:solidFill>
                  <a:schemeClr val="dk1"/>
                </a:solidFill>
                <a:latin typeface="Poppins" panose="00000500000000000000"/>
                <a:ea typeface="Poppins" panose="00000500000000000000"/>
                <a:cs typeface="Poppins" panose="00000500000000000000"/>
              </a:rPr>
              <a:t>Terdapat </a:t>
            </a:r>
            <a:r>
              <a:rPr lang="en-GB" sz="1000" b="1">
                <a:solidFill>
                  <a:srgbClr val="0070C0"/>
                </a:solidFill>
                <a:latin typeface="Poppins" panose="00000500000000000000"/>
                <a:ea typeface="Poppins" panose="00000500000000000000"/>
                <a:cs typeface="Poppins" panose="00000500000000000000"/>
              </a:rPr>
              <a:t>38 Negara</a:t>
            </a:r>
            <a:r>
              <a:rPr lang="en-GB" sz="1000">
                <a:solidFill>
                  <a:schemeClr val="dk1"/>
                </a:solidFill>
                <a:latin typeface="Poppins" panose="00000500000000000000"/>
                <a:ea typeface="Poppins" panose="00000500000000000000"/>
                <a:cs typeface="Poppins" panose="00000500000000000000"/>
              </a:rPr>
              <a:t> yang pernah melakukan transaksi pada platform</a:t>
            </a:r>
            <a:endParaRPr lang="en-GB" sz="1000">
              <a:solidFill>
                <a:schemeClr val="dk1"/>
              </a:solidFill>
              <a:latin typeface="Poppins" panose="00000500000000000000"/>
              <a:ea typeface="Poppins" panose="00000500000000000000"/>
              <a:cs typeface="Poppins" panose="00000500000000000000"/>
            </a:endParaRPr>
          </a:p>
          <a:p>
            <a:pPr marL="171450" indent="-171450">
              <a:buFont typeface="Arial" panose="020B0604020202020204" pitchFamily="34" charset="0"/>
              <a:buChar char="•"/>
            </a:pPr>
            <a:r>
              <a:rPr lang="en-GB" sz="1000">
                <a:solidFill>
                  <a:schemeClr val="dk1"/>
                </a:solidFill>
                <a:latin typeface="Poppins" panose="00000500000000000000"/>
                <a:ea typeface="Poppins" panose="00000500000000000000"/>
                <a:cs typeface="Poppins" panose="00000500000000000000"/>
              </a:rPr>
              <a:t>Tiga negara revenue terbaik adalah: </a:t>
            </a:r>
            <a:r>
              <a:rPr lang="en-GB" sz="1000" b="1">
                <a:solidFill>
                  <a:srgbClr val="0070C0"/>
                </a:solidFill>
                <a:latin typeface="Poppins" panose="00000500000000000000"/>
                <a:ea typeface="Poppins" panose="00000500000000000000"/>
                <a:cs typeface="Poppins" panose="00000500000000000000"/>
              </a:rPr>
              <a:t>United Kingdom, Netherlands, dan EIRE</a:t>
            </a:r>
            <a:endParaRPr lang="en-GB" sz="1000" b="1">
              <a:solidFill>
                <a:srgbClr val="0070C0"/>
              </a:solidFill>
              <a:latin typeface="Poppins" panose="00000500000000000000"/>
              <a:ea typeface="Poppins" panose="00000500000000000000"/>
              <a:cs typeface="Poppins" panose="00000500000000000000"/>
            </a:endParaRPr>
          </a:p>
          <a:p>
            <a:pPr marL="171450" indent="-171450">
              <a:buFont typeface="Arial" panose="020B0604020202020204" pitchFamily="34" charset="0"/>
              <a:buChar char="•"/>
            </a:pPr>
            <a:r>
              <a:rPr lang="en-GB" sz="1000">
                <a:solidFill>
                  <a:schemeClr val="dk1"/>
                </a:solidFill>
                <a:latin typeface="Poppins" panose="00000500000000000000"/>
                <a:ea typeface="Poppins" panose="00000500000000000000"/>
                <a:cs typeface="Poppins" panose="00000500000000000000"/>
              </a:rPr>
              <a:t>Tiga negara dengan jumlah customer terbanyak adalah </a:t>
            </a:r>
            <a:r>
              <a:rPr lang="en-GB" sz="1000" b="1">
                <a:solidFill>
                  <a:srgbClr val="0070C0"/>
                </a:solidFill>
                <a:latin typeface="Poppins" panose="00000500000000000000"/>
                <a:ea typeface="Poppins" panose="00000500000000000000"/>
                <a:cs typeface="Poppins" panose="00000500000000000000"/>
              </a:rPr>
              <a:t>United Kingdom, France, dan Germany</a:t>
            </a:r>
            <a:endParaRPr lang="en-GB" sz="1000" b="1">
              <a:solidFill>
                <a:srgbClr val="0070C0"/>
              </a:solidFill>
              <a:latin typeface="Poppins" panose="00000500000000000000"/>
              <a:ea typeface="Poppins" panose="00000500000000000000"/>
              <a:cs typeface="Poppins" panose="00000500000000000000"/>
            </a:endParaRPr>
          </a:p>
          <a:p>
            <a:pPr marL="171450" indent="-171450">
              <a:buFont typeface="Arial" panose="020B0604020202020204" pitchFamily="34" charset="0"/>
              <a:buChar char="•"/>
            </a:pPr>
            <a:r>
              <a:rPr lang="en-GB" sz="1000" b="1">
                <a:solidFill>
                  <a:srgbClr val="0070C0"/>
                </a:solidFill>
                <a:latin typeface="Poppins" panose="00000500000000000000"/>
                <a:ea typeface="Poppins" panose="00000500000000000000"/>
                <a:cs typeface="Poppins" panose="00000500000000000000"/>
              </a:rPr>
              <a:t>Netherland </a:t>
            </a:r>
            <a:r>
              <a:rPr lang="en-GB" sz="1000">
                <a:solidFill>
                  <a:schemeClr val="dk1"/>
                </a:solidFill>
                <a:latin typeface="Poppins" panose="00000500000000000000"/>
                <a:ea typeface="Poppins" panose="00000500000000000000"/>
                <a:cs typeface="Poppins" panose="00000500000000000000"/>
              </a:rPr>
              <a:t>menjadi negara yang sangat berpotensial karena meskipun jumlah customer tidak terlalu banyak namun menjadi</a:t>
            </a:r>
            <a:r>
              <a:rPr lang="en-GB" sz="1000" b="1">
                <a:solidFill>
                  <a:schemeClr val="dk1"/>
                </a:solidFill>
                <a:latin typeface="Poppins" panose="00000500000000000000"/>
                <a:ea typeface="Poppins" panose="00000500000000000000"/>
                <a:cs typeface="Poppins" panose="00000500000000000000"/>
              </a:rPr>
              <a:t> </a:t>
            </a:r>
            <a:r>
              <a:rPr lang="en-GB" sz="1000" b="1">
                <a:solidFill>
                  <a:srgbClr val="0070C0"/>
                </a:solidFill>
                <a:latin typeface="Poppins" panose="00000500000000000000"/>
                <a:ea typeface="Poppins" panose="00000500000000000000"/>
                <a:cs typeface="Poppins" panose="00000500000000000000"/>
              </a:rPr>
              <a:t>top 3 best counties revenue</a:t>
            </a:r>
            <a:endParaRPr lang="en-GB" sz="1000" b="1">
              <a:solidFill>
                <a:srgbClr val="0070C0"/>
              </a:solidFill>
              <a:latin typeface="Poppins" panose="00000500000000000000"/>
              <a:ea typeface="Poppins" panose="00000500000000000000"/>
              <a:cs typeface="Poppins" panose="00000500000000000000"/>
            </a:endParaRPr>
          </a:p>
        </p:txBody>
      </p:sp>
      <p:sp>
        <p:nvSpPr>
          <p:cNvPr id="1" name="Text Box 0">
            <a:hlinkClick r:id="rId3" action="ppaction://hlinkfile"/>
          </p:cNvPr>
          <p:cNvSpPr txBox="1"/>
          <p:nvPr/>
        </p:nvSpPr>
        <p:spPr>
          <a:xfrm>
            <a:off x="7317105" y="4876165"/>
            <a:ext cx="1826895" cy="252730"/>
          </a:xfrm>
          <a:prstGeom prst="rect">
            <a:avLst/>
          </a:prstGeom>
          <a:solidFill>
            <a:srgbClr val="F7F5F5"/>
          </a:solidFill>
        </p:spPr>
        <p:txBody>
          <a:bodyPr wrap="square" rtlCol="0">
            <a:noAutofit/>
          </a:bodyPr>
          <a:p>
            <a:r>
              <a:rPr lang="en-US" sz="1000">
                <a:solidFill>
                  <a:schemeClr val="tx2"/>
                </a:solidFill>
              </a:rPr>
              <a:t>Click here to see the code</a:t>
            </a:r>
            <a:endParaRPr lang="en-US" sz="1000">
              <a:solidFill>
                <a:schemeClr val="tx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25" name="Shape 625"/>
        <p:cNvGrpSpPr/>
        <p:nvPr/>
      </p:nvGrpSpPr>
      <p:grpSpPr>
        <a:xfrm>
          <a:off x="0" y="0"/>
          <a:ext cx="0" cy="0"/>
          <a:chOff x="0" y="0"/>
          <a:chExt cx="0" cy="0"/>
        </a:xfrm>
      </p:grpSpPr>
      <p:sp>
        <p:nvSpPr>
          <p:cNvPr id="626" name="Google Shape;626;p33"/>
          <p:cNvSpPr txBox="1"/>
          <p:nvPr>
            <p:ph type="title"/>
          </p:nvPr>
        </p:nvSpPr>
        <p:spPr>
          <a:xfrm>
            <a:off x="722376" y="5181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olidFill>
                  <a:schemeClr val="tx2"/>
                </a:solidFill>
              </a:rPr>
              <a:t>Top Contributing products</a:t>
            </a:r>
            <a:endParaRPr lang="en-US" altLang="en-GB">
              <a:solidFill>
                <a:schemeClr val="tx2"/>
              </a:solidFill>
            </a:endParaRPr>
          </a:p>
        </p:txBody>
      </p:sp>
      <p:pic>
        <p:nvPicPr>
          <p:cNvPr id="2" name="Picture 1"/>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323850" y="1217295"/>
            <a:ext cx="8418830" cy="2388235"/>
          </a:xfrm>
          <a:prstGeom prst="rect">
            <a:avLst/>
          </a:prstGeom>
        </p:spPr>
      </p:pic>
      <p:sp>
        <p:nvSpPr>
          <p:cNvPr id="10" name="Text Box 9"/>
          <p:cNvSpPr txBox="1"/>
          <p:nvPr/>
        </p:nvSpPr>
        <p:spPr>
          <a:xfrm>
            <a:off x="179705" y="4197985"/>
            <a:ext cx="8031480" cy="553085"/>
          </a:xfrm>
          <a:prstGeom prst="rect">
            <a:avLst/>
          </a:prstGeom>
          <a:noFill/>
        </p:spPr>
        <p:txBody>
          <a:bodyPr wrap="square" rtlCol="0">
            <a:spAutoFit/>
          </a:bodyPr>
          <a:p>
            <a:pPr marL="171450" indent="-171450">
              <a:buFont typeface="Arial" panose="020B0604020202020204" pitchFamily="34" charset="0"/>
              <a:buChar char="•"/>
            </a:pPr>
            <a:r>
              <a:rPr lang="en-GB" sz="1000">
                <a:solidFill>
                  <a:schemeClr val="dk1"/>
                </a:solidFill>
                <a:latin typeface="Poppins" panose="00000500000000000000"/>
                <a:ea typeface="Poppins" panose="00000500000000000000"/>
                <a:cs typeface="Poppins" panose="00000500000000000000"/>
              </a:rPr>
              <a:t>Untuk </a:t>
            </a:r>
            <a:r>
              <a:rPr lang="en-GB" sz="1000" b="1">
                <a:solidFill>
                  <a:srgbClr val="C00000"/>
                </a:solidFill>
                <a:latin typeface="Poppins" panose="00000500000000000000"/>
                <a:ea typeface="Poppins" panose="00000500000000000000"/>
                <a:cs typeface="Poppins" panose="00000500000000000000"/>
              </a:rPr>
              <a:t>menghindari outlier</a:t>
            </a:r>
            <a:r>
              <a:rPr lang="en-GB" sz="1000">
                <a:solidFill>
                  <a:schemeClr val="dk1"/>
                </a:solidFill>
                <a:latin typeface="Poppins" panose="00000500000000000000"/>
                <a:ea typeface="Poppins" panose="00000500000000000000"/>
                <a:cs typeface="Poppins" panose="00000500000000000000"/>
              </a:rPr>
              <a:t>, melakukan segmentasi customer menggunakan </a:t>
            </a:r>
            <a:r>
              <a:rPr lang="en-GB" sz="1000" b="1">
                <a:solidFill>
                  <a:srgbClr val="0070C0"/>
                </a:solidFill>
                <a:latin typeface="Poppins" panose="00000500000000000000"/>
                <a:ea typeface="Poppins" panose="00000500000000000000"/>
                <a:cs typeface="Poppins" panose="00000500000000000000"/>
              </a:rPr>
              <a:t>quartile</a:t>
            </a:r>
            <a:endParaRPr lang="en-GB" sz="1000">
              <a:solidFill>
                <a:schemeClr val="dk1"/>
              </a:solidFill>
              <a:latin typeface="Poppins" panose="00000500000000000000"/>
              <a:ea typeface="Poppins" panose="00000500000000000000"/>
              <a:cs typeface="Poppins" panose="00000500000000000000"/>
            </a:endParaRPr>
          </a:p>
          <a:p>
            <a:pPr marL="171450" indent="-171450">
              <a:buFont typeface="Arial" panose="020B0604020202020204" pitchFamily="34" charset="0"/>
              <a:buChar char="•"/>
            </a:pPr>
            <a:r>
              <a:rPr lang="en-GB" sz="1000">
                <a:solidFill>
                  <a:schemeClr val="dk1"/>
                </a:solidFill>
                <a:latin typeface="Poppins" panose="00000500000000000000"/>
                <a:ea typeface="Poppins" panose="00000500000000000000"/>
                <a:cs typeface="Poppins" panose="00000500000000000000"/>
              </a:rPr>
              <a:t>Produk paling berpengaruh kepada </a:t>
            </a:r>
            <a:r>
              <a:rPr lang="en-GB" sz="1000" b="1">
                <a:solidFill>
                  <a:srgbClr val="00B050"/>
                </a:solidFill>
                <a:latin typeface="Poppins" panose="00000500000000000000"/>
                <a:ea typeface="Poppins" panose="00000500000000000000"/>
                <a:cs typeface="Poppins" panose="00000500000000000000"/>
              </a:rPr>
              <a:t>revenue </a:t>
            </a:r>
            <a:r>
              <a:rPr lang="en-GB" sz="1000">
                <a:solidFill>
                  <a:schemeClr val="dk1"/>
                </a:solidFill>
                <a:latin typeface="Poppins" panose="00000500000000000000"/>
                <a:ea typeface="Poppins" panose="00000500000000000000"/>
                <a:cs typeface="Poppins" panose="00000500000000000000"/>
              </a:rPr>
              <a:t>dan penjualan terbanyak adalah </a:t>
            </a:r>
            <a:r>
              <a:rPr lang="en-GB" sz="1000" b="1">
                <a:solidFill>
                  <a:srgbClr val="0070C0"/>
                </a:solidFill>
                <a:latin typeface="Poppins" panose="00000500000000000000"/>
                <a:ea typeface="Poppins" panose="00000500000000000000"/>
                <a:cs typeface="Poppins" panose="00000500000000000000"/>
              </a:rPr>
              <a:t>Paper Craft Little Birdie, Medium Ceramic Top Storage Jar, </a:t>
            </a:r>
            <a:r>
              <a:rPr lang="en-US" altLang="en-GB" sz="1000" b="1">
                <a:solidFill>
                  <a:srgbClr val="0070C0"/>
                </a:solidFill>
                <a:latin typeface="Poppins" panose="00000500000000000000"/>
                <a:ea typeface="Poppins" panose="00000500000000000000"/>
                <a:cs typeface="Poppins" panose="00000500000000000000"/>
              </a:rPr>
              <a:t>dan </a:t>
            </a:r>
            <a:r>
              <a:rPr lang="en-GB" sz="1000" b="1">
                <a:solidFill>
                  <a:srgbClr val="0070C0"/>
                </a:solidFill>
                <a:latin typeface="Poppins" panose="00000500000000000000"/>
                <a:ea typeface="Poppins" panose="00000500000000000000"/>
                <a:cs typeface="Poppins" panose="00000500000000000000"/>
              </a:rPr>
              <a:t>Popcorn Holder</a:t>
            </a:r>
            <a:endParaRPr lang="en-GB" sz="1000" b="1">
              <a:solidFill>
                <a:srgbClr val="0070C0"/>
              </a:solidFill>
              <a:latin typeface="Poppins" panose="00000500000000000000"/>
              <a:ea typeface="Poppins" panose="00000500000000000000"/>
              <a:cs typeface="Poppins" panose="00000500000000000000"/>
            </a:endParaRPr>
          </a:p>
        </p:txBody>
      </p:sp>
      <p:sp>
        <p:nvSpPr>
          <p:cNvPr id="1" name="Text Box 0">
            <a:hlinkClick r:id="rId2" action="ppaction://hlinkfile"/>
          </p:cNvPr>
          <p:cNvSpPr txBox="1"/>
          <p:nvPr/>
        </p:nvSpPr>
        <p:spPr>
          <a:xfrm>
            <a:off x="7317105" y="4876165"/>
            <a:ext cx="1826895" cy="252730"/>
          </a:xfrm>
          <a:prstGeom prst="rect">
            <a:avLst/>
          </a:prstGeom>
          <a:solidFill>
            <a:srgbClr val="F7F5F5"/>
          </a:solidFill>
        </p:spPr>
        <p:txBody>
          <a:bodyPr wrap="square" rtlCol="0">
            <a:noAutofit/>
          </a:bodyPr>
          <a:p>
            <a:r>
              <a:rPr lang="en-US" sz="1000">
                <a:solidFill>
                  <a:schemeClr val="tx2"/>
                </a:solidFill>
              </a:rPr>
              <a:t>Click here to see the code</a:t>
            </a:r>
            <a:endParaRPr lang="en-US" sz="1000">
              <a:solidFill>
                <a:schemeClr val="tx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25" name="Shape 625"/>
        <p:cNvGrpSpPr/>
        <p:nvPr/>
      </p:nvGrpSpPr>
      <p:grpSpPr>
        <a:xfrm>
          <a:off x="0" y="0"/>
          <a:ext cx="0" cy="0"/>
          <a:chOff x="0" y="0"/>
          <a:chExt cx="0" cy="0"/>
        </a:xfrm>
      </p:grpSpPr>
      <p:sp>
        <p:nvSpPr>
          <p:cNvPr id="626" name="Google Shape;626;p33"/>
          <p:cNvSpPr txBox="1"/>
          <p:nvPr>
            <p:ph type="title"/>
          </p:nvPr>
        </p:nvSpPr>
        <p:spPr>
          <a:xfrm>
            <a:off x="722376" y="5181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olidFill>
                  <a:schemeClr val="tx2"/>
                </a:solidFill>
              </a:rPr>
              <a:t>Top Contributing products</a:t>
            </a:r>
            <a:endParaRPr lang="en-US" altLang="en-GB">
              <a:solidFill>
                <a:schemeClr val="tx2"/>
              </a:solidFill>
            </a:endParaRPr>
          </a:p>
        </p:txBody>
      </p:sp>
      <p:pic>
        <p:nvPicPr>
          <p:cNvPr id="2" name="Picture 1"/>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252095" y="1059815"/>
            <a:ext cx="4320000" cy="1576379"/>
          </a:xfrm>
          <a:prstGeom prst="rect">
            <a:avLst/>
          </a:prstGeom>
        </p:spPr>
      </p:pic>
      <p:pic>
        <p:nvPicPr>
          <p:cNvPr id="4" name="Picture 3"/>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4644390" y="1059815"/>
            <a:ext cx="4320000" cy="1559008"/>
          </a:xfrm>
          <a:prstGeom prst="rect">
            <a:avLst/>
          </a:prstGeom>
        </p:spPr>
      </p:pic>
      <p:pic>
        <p:nvPicPr>
          <p:cNvPr id="6" name="Picture 5"/>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252095" y="2931795"/>
            <a:ext cx="4320000" cy="1610778"/>
          </a:xfrm>
          <a:prstGeom prst="rect">
            <a:avLst/>
          </a:prstGeom>
        </p:spPr>
      </p:pic>
      <p:sp>
        <p:nvSpPr>
          <p:cNvPr id="9" name="Text Box 8"/>
          <p:cNvSpPr txBox="1"/>
          <p:nvPr/>
        </p:nvSpPr>
        <p:spPr>
          <a:xfrm>
            <a:off x="5220335" y="3220085"/>
            <a:ext cx="3592195" cy="645160"/>
          </a:xfrm>
          <a:prstGeom prst="rect">
            <a:avLst/>
          </a:prstGeom>
          <a:noFill/>
        </p:spPr>
        <p:txBody>
          <a:bodyPr wrap="square" rtlCol="0">
            <a:spAutoFit/>
          </a:bodyPr>
          <a:p>
            <a:pPr marL="0" indent="0">
              <a:buFont typeface="Arial" panose="020B0604020202020204" pitchFamily="34" charset="0"/>
              <a:buNone/>
            </a:pPr>
            <a:r>
              <a:rPr lang="en-US" altLang="en-GB" sz="1800" b="1">
                <a:solidFill>
                  <a:schemeClr val="dk1"/>
                </a:solidFill>
                <a:latin typeface="Poppins" panose="00000500000000000000"/>
                <a:ea typeface="Poppins" panose="00000500000000000000"/>
                <a:cs typeface="Poppins" panose="00000500000000000000"/>
              </a:rPr>
              <a:t>Beda </a:t>
            </a:r>
            <a:r>
              <a:rPr lang="en-US" altLang="en-GB" sz="1800" b="1">
                <a:solidFill>
                  <a:srgbClr val="0070C0"/>
                </a:solidFill>
                <a:latin typeface="Poppins" panose="00000500000000000000"/>
                <a:ea typeface="Poppins" panose="00000500000000000000"/>
                <a:cs typeface="Poppins" panose="00000500000000000000"/>
              </a:rPr>
              <a:t>Negara</a:t>
            </a:r>
            <a:r>
              <a:rPr lang="en-US" altLang="en-GB" sz="1800" b="1">
                <a:solidFill>
                  <a:schemeClr val="dk1"/>
                </a:solidFill>
                <a:latin typeface="Poppins" panose="00000500000000000000"/>
                <a:ea typeface="Poppins" panose="00000500000000000000"/>
                <a:cs typeface="Poppins" panose="00000500000000000000"/>
              </a:rPr>
              <a:t>, beda jenis ketertarikan produknya</a:t>
            </a:r>
            <a:endParaRPr lang="en-US" altLang="en-GB" sz="1800" b="1">
              <a:solidFill>
                <a:schemeClr val="dk1"/>
              </a:solidFill>
              <a:latin typeface="Poppins" panose="00000500000000000000"/>
              <a:ea typeface="Poppins" panose="00000500000000000000"/>
              <a:cs typeface="Poppins" panose="00000500000000000000"/>
            </a:endParaRPr>
          </a:p>
        </p:txBody>
      </p:sp>
      <p:sp>
        <p:nvSpPr>
          <p:cNvPr id="1" name="Text Box 0">
            <a:hlinkClick r:id="rId4" action="ppaction://hlinkfile"/>
          </p:cNvPr>
          <p:cNvSpPr txBox="1"/>
          <p:nvPr/>
        </p:nvSpPr>
        <p:spPr>
          <a:xfrm>
            <a:off x="7317105" y="4876165"/>
            <a:ext cx="1826895" cy="252730"/>
          </a:xfrm>
          <a:prstGeom prst="rect">
            <a:avLst/>
          </a:prstGeom>
          <a:solidFill>
            <a:srgbClr val="F7F5F5"/>
          </a:solidFill>
        </p:spPr>
        <p:txBody>
          <a:bodyPr wrap="square" rtlCol="0">
            <a:noAutofit/>
          </a:bodyPr>
          <a:p>
            <a:r>
              <a:rPr lang="en-US" sz="1000">
                <a:solidFill>
                  <a:schemeClr val="tx2"/>
                </a:solidFill>
              </a:rPr>
              <a:t>Click here to see the code</a:t>
            </a:r>
            <a:endParaRPr lang="en-US" sz="1000">
              <a:solidFill>
                <a:schemeClr val="tx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25" name="Shape 625"/>
        <p:cNvGrpSpPr/>
        <p:nvPr/>
      </p:nvGrpSpPr>
      <p:grpSpPr>
        <a:xfrm>
          <a:off x="0" y="0"/>
          <a:ext cx="0" cy="0"/>
          <a:chOff x="0" y="0"/>
          <a:chExt cx="0" cy="0"/>
        </a:xfrm>
      </p:grpSpPr>
      <p:sp>
        <p:nvSpPr>
          <p:cNvPr id="626" name="Google Shape;626;p33"/>
          <p:cNvSpPr txBox="1"/>
          <p:nvPr>
            <p:ph type="title"/>
          </p:nvPr>
        </p:nvSpPr>
        <p:spPr>
          <a:xfrm>
            <a:off x="722376" y="5181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olidFill>
                  <a:schemeClr val="tx2"/>
                </a:solidFill>
              </a:rPr>
              <a:t>Top Contributing products</a:t>
            </a:r>
            <a:endParaRPr lang="en-US" altLang="en-GB">
              <a:solidFill>
                <a:schemeClr val="tx2"/>
              </a:solidFill>
            </a:endParaRPr>
          </a:p>
        </p:txBody>
      </p:sp>
      <p:pic>
        <p:nvPicPr>
          <p:cNvPr id="2" name="Picture 1"/>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1043940" y="1308735"/>
            <a:ext cx="6951345" cy="2525395"/>
          </a:xfrm>
          <a:prstGeom prst="rect">
            <a:avLst/>
          </a:prstGeom>
        </p:spPr>
      </p:pic>
      <p:sp>
        <p:nvSpPr>
          <p:cNvPr id="9" name="Text Box 8"/>
          <p:cNvSpPr txBox="1"/>
          <p:nvPr/>
        </p:nvSpPr>
        <p:spPr>
          <a:xfrm>
            <a:off x="2195830" y="4156075"/>
            <a:ext cx="4887595" cy="543560"/>
          </a:xfrm>
          <a:prstGeom prst="rect">
            <a:avLst/>
          </a:prstGeom>
          <a:noFill/>
        </p:spPr>
        <p:txBody>
          <a:bodyPr wrap="square" rtlCol="0">
            <a:noAutofit/>
          </a:bodyPr>
          <a:p>
            <a:pPr marL="0" indent="0" algn="ctr">
              <a:buFont typeface="Arial" panose="020B0604020202020204" pitchFamily="34" charset="0"/>
              <a:buNone/>
            </a:pPr>
            <a:r>
              <a:rPr lang="en-US" altLang="en-GB" b="1">
                <a:solidFill>
                  <a:srgbClr val="0070C0"/>
                </a:solidFill>
                <a:latin typeface="Poppins" panose="00000500000000000000"/>
                <a:ea typeface="Poppins" panose="00000500000000000000"/>
                <a:cs typeface="Poppins" panose="00000500000000000000"/>
              </a:rPr>
              <a:t>29 Produk</a:t>
            </a:r>
            <a:r>
              <a:rPr lang="en-US" altLang="en-GB" b="1">
                <a:solidFill>
                  <a:schemeClr val="dk1"/>
                </a:solidFill>
                <a:latin typeface="Poppins" panose="00000500000000000000"/>
                <a:ea typeface="Poppins" panose="00000500000000000000"/>
                <a:cs typeface="Poppins" panose="00000500000000000000"/>
              </a:rPr>
              <a:t> yang tidak pernah keluar dari nominasi </a:t>
            </a:r>
            <a:r>
              <a:rPr lang="en-US" altLang="en-GB" b="1">
                <a:solidFill>
                  <a:srgbClr val="00B050"/>
                </a:solidFill>
                <a:latin typeface="Poppins" panose="00000500000000000000"/>
                <a:ea typeface="Poppins" panose="00000500000000000000"/>
                <a:cs typeface="Poppins" panose="00000500000000000000"/>
              </a:rPr>
              <a:t>Super Populer</a:t>
            </a:r>
            <a:endParaRPr lang="en-US" altLang="en-GB" b="1">
              <a:solidFill>
                <a:srgbClr val="00B050"/>
              </a:solidFill>
              <a:latin typeface="Poppins" panose="00000500000000000000"/>
              <a:ea typeface="Poppins" panose="00000500000000000000"/>
              <a:cs typeface="Poppins" panose="00000500000000000000"/>
            </a:endParaRPr>
          </a:p>
        </p:txBody>
      </p:sp>
      <p:sp>
        <p:nvSpPr>
          <p:cNvPr id="1" name="Text Box 0">
            <a:hlinkClick r:id="rId2" action="ppaction://hlinkfile"/>
          </p:cNvPr>
          <p:cNvSpPr txBox="1"/>
          <p:nvPr/>
        </p:nvSpPr>
        <p:spPr>
          <a:xfrm>
            <a:off x="7317105" y="4876165"/>
            <a:ext cx="1826895" cy="252730"/>
          </a:xfrm>
          <a:prstGeom prst="rect">
            <a:avLst/>
          </a:prstGeom>
          <a:solidFill>
            <a:srgbClr val="F7F5F5"/>
          </a:solidFill>
        </p:spPr>
        <p:txBody>
          <a:bodyPr wrap="square" rtlCol="0">
            <a:noAutofit/>
          </a:bodyPr>
          <a:p>
            <a:r>
              <a:rPr lang="en-US" sz="1000">
                <a:solidFill>
                  <a:schemeClr val="tx2"/>
                </a:solidFill>
              </a:rPr>
              <a:t>Click here to see the code</a:t>
            </a:r>
            <a:endParaRPr lang="en-US" sz="1000">
              <a:solidFill>
                <a:schemeClr val="tx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751" name="Shape 751"/>
        <p:cNvGrpSpPr/>
        <p:nvPr/>
      </p:nvGrpSpPr>
      <p:grpSpPr>
        <a:xfrm>
          <a:off x="0" y="0"/>
          <a:ext cx="0" cy="0"/>
          <a:chOff x="0" y="0"/>
          <a:chExt cx="0" cy="0"/>
        </a:xfrm>
      </p:grpSpPr>
      <p:sp>
        <p:nvSpPr>
          <p:cNvPr id="9" name="Google Shape;626;p33"/>
          <p:cNvSpPr txBox="1"/>
          <p:nvPr/>
        </p:nvSpPr>
        <p:spPr>
          <a:xfrm>
            <a:off x="722376" y="195326"/>
            <a:ext cx="7704000" cy="5727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Poppins SemiBold" panose="00000800000000000000"/>
              <a:buNone/>
              <a:defRPr sz="3500" b="0" i="0" u="none" strike="noStrike" cap="none">
                <a:solidFill>
                  <a:schemeClr val="dk1"/>
                </a:solidFill>
                <a:latin typeface="Poppins SemiBold" panose="00000800000000000000"/>
                <a:ea typeface="Poppins SemiBold" panose="00000800000000000000"/>
                <a:cs typeface="Poppins SemiBold" panose="00000800000000000000"/>
                <a:sym typeface="Poppins SemiBold" panose="00000800000000000000"/>
              </a:defRPr>
            </a:lvl1pPr>
            <a:lvl2pPr marR="0" lvl="1" algn="ctr" rtl="0">
              <a:lnSpc>
                <a:spcPct val="100000"/>
              </a:lnSpc>
              <a:spcBef>
                <a:spcPts val="0"/>
              </a:spcBef>
              <a:spcAft>
                <a:spcPts val="0"/>
              </a:spcAft>
              <a:buClr>
                <a:schemeClr val="dk1"/>
              </a:buClr>
              <a:buSzPts val="3500"/>
              <a:buFont typeface="Poppins SemiBold" panose="00000800000000000000"/>
              <a:buNone/>
              <a:defRPr sz="3500" b="0" i="0" u="none" strike="noStrike" cap="none">
                <a:solidFill>
                  <a:schemeClr val="dk1"/>
                </a:solidFill>
                <a:latin typeface="Poppins SemiBold" panose="00000800000000000000"/>
                <a:ea typeface="Poppins SemiBold" panose="00000800000000000000"/>
                <a:cs typeface="Poppins SemiBold" panose="00000800000000000000"/>
                <a:sym typeface="Poppins SemiBold" panose="00000800000000000000"/>
              </a:defRPr>
            </a:lvl2pPr>
            <a:lvl3pPr marR="0" lvl="2" algn="ctr" rtl="0">
              <a:lnSpc>
                <a:spcPct val="100000"/>
              </a:lnSpc>
              <a:spcBef>
                <a:spcPts val="0"/>
              </a:spcBef>
              <a:spcAft>
                <a:spcPts val="0"/>
              </a:spcAft>
              <a:buClr>
                <a:schemeClr val="dk1"/>
              </a:buClr>
              <a:buSzPts val="3500"/>
              <a:buFont typeface="Poppins SemiBold" panose="00000800000000000000"/>
              <a:buNone/>
              <a:defRPr sz="3500" b="0" i="0" u="none" strike="noStrike" cap="none">
                <a:solidFill>
                  <a:schemeClr val="dk1"/>
                </a:solidFill>
                <a:latin typeface="Poppins SemiBold" panose="00000800000000000000"/>
                <a:ea typeface="Poppins SemiBold" panose="00000800000000000000"/>
                <a:cs typeface="Poppins SemiBold" panose="00000800000000000000"/>
                <a:sym typeface="Poppins SemiBold" panose="00000800000000000000"/>
              </a:defRPr>
            </a:lvl3pPr>
            <a:lvl4pPr marR="0" lvl="3" algn="ctr" rtl="0">
              <a:lnSpc>
                <a:spcPct val="100000"/>
              </a:lnSpc>
              <a:spcBef>
                <a:spcPts val="0"/>
              </a:spcBef>
              <a:spcAft>
                <a:spcPts val="0"/>
              </a:spcAft>
              <a:buClr>
                <a:schemeClr val="dk1"/>
              </a:buClr>
              <a:buSzPts val="3500"/>
              <a:buFont typeface="Poppins SemiBold" panose="00000800000000000000"/>
              <a:buNone/>
              <a:defRPr sz="3500" b="0" i="0" u="none" strike="noStrike" cap="none">
                <a:solidFill>
                  <a:schemeClr val="dk1"/>
                </a:solidFill>
                <a:latin typeface="Poppins SemiBold" panose="00000800000000000000"/>
                <a:ea typeface="Poppins SemiBold" panose="00000800000000000000"/>
                <a:cs typeface="Poppins SemiBold" panose="00000800000000000000"/>
                <a:sym typeface="Poppins SemiBold" panose="00000800000000000000"/>
              </a:defRPr>
            </a:lvl4pPr>
            <a:lvl5pPr marR="0" lvl="4" algn="ctr" rtl="0">
              <a:lnSpc>
                <a:spcPct val="100000"/>
              </a:lnSpc>
              <a:spcBef>
                <a:spcPts val="0"/>
              </a:spcBef>
              <a:spcAft>
                <a:spcPts val="0"/>
              </a:spcAft>
              <a:buClr>
                <a:schemeClr val="dk1"/>
              </a:buClr>
              <a:buSzPts val="3500"/>
              <a:buFont typeface="Poppins SemiBold" panose="00000800000000000000"/>
              <a:buNone/>
              <a:defRPr sz="3500" b="0" i="0" u="none" strike="noStrike" cap="none">
                <a:solidFill>
                  <a:schemeClr val="dk1"/>
                </a:solidFill>
                <a:latin typeface="Poppins SemiBold" panose="00000800000000000000"/>
                <a:ea typeface="Poppins SemiBold" panose="00000800000000000000"/>
                <a:cs typeface="Poppins SemiBold" panose="00000800000000000000"/>
                <a:sym typeface="Poppins SemiBold" panose="00000800000000000000"/>
              </a:defRPr>
            </a:lvl5pPr>
            <a:lvl6pPr marR="0" lvl="5" algn="ctr" rtl="0">
              <a:lnSpc>
                <a:spcPct val="100000"/>
              </a:lnSpc>
              <a:spcBef>
                <a:spcPts val="0"/>
              </a:spcBef>
              <a:spcAft>
                <a:spcPts val="0"/>
              </a:spcAft>
              <a:buClr>
                <a:schemeClr val="dk1"/>
              </a:buClr>
              <a:buSzPts val="3500"/>
              <a:buFont typeface="Poppins SemiBold" panose="00000800000000000000"/>
              <a:buNone/>
              <a:defRPr sz="3500" b="0" i="0" u="none" strike="noStrike" cap="none">
                <a:solidFill>
                  <a:schemeClr val="dk1"/>
                </a:solidFill>
                <a:latin typeface="Poppins SemiBold" panose="00000800000000000000"/>
                <a:ea typeface="Poppins SemiBold" panose="00000800000000000000"/>
                <a:cs typeface="Poppins SemiBold" panose="00000800000000000000"/>
                <a:sym typeface="Poppins SemiBold" panose="00000800000000000000"/>
              </a:defRPr>
            </a:lvl6pPr>
            <a:lvl7pPr marR="0" lvl="6" algn="ctr" rtl="0">
              <a:lnSpc>
                <a:spcPct val="100000"/>
              </a:lnSpc>
              <a:spcBef>
                <a:spcPts val="0"/>
              </a:spcBef>
              <a:spcAft>
                <a:spcPts val="0"/>
              </a:spcAft>
              <a:buClr>
                <a:schemeClr val="dk1"/>
              </a:buClr>
              <a:buSzPts val="3500"/>
              <a:buFont typeface="Poppins SemiBold" panose="00000800000000000000"/>
              <a:buNone/>
              <a:defRPr sz="3500" b="0" i="0" u="none" strike="noStrike" cap="none">
                <a:solidFill>
                  <a:schemeClr val="dk1"/>
                </a:solidFill>
                <a:latin typeface="Poppins SemiBold" panose="00000800000000000000"/>
                <a:ea typeface="Poppins SemiBold" panose="00000800000000000000"/>
                <a:cs typeface="Poppins SemiBold" panose="00000800000000000000"/>
                <a:sym typeface="Poppins SemiBold" panose="00000800000000000000"/>
              </a:defRPr>
            </a:lvl7pPr>
            <a:lvl8pPr marR="0" lvl="7" algn="ctr" rtl="0">
              <a:lnSpc>
                <a:spcPct val="100000"/>
              </a:lnSpc>
              <a:spcBef>
                <a:spcPts val="0"/>
              </a:spcBef>
              <a:spcAft>
                <a:spcPts val="0"/>
              </a:spcAft>
              <a:buClr>
                <a:schemeClr val="dk1"/>
              </a:buClr>
              <a:buSzPts val="3500"/>
              <a:buFont typeface="Poppins SemiBold" panose="00000800000000000000"/>
              <a:buNone/>
              <a:defRPr sz="3500" b="0" i="0" u="none" strike="noStrike" cap="none">
                <a:solidFill>
                  <a:schemeClr val="dk1"/>
                </a:solidFill>
                <a:latin typeface="Poppins SemiBold" panose="00000800000000000000"/>
                <a:ea typeface="Poppins SemiBold" panose="00000800000000000000"/>
                <a:cs typeface="Poppins SemiBold" panose="00000800000000000000"/>
                <a:sym typeface="Poppins SemiBold" panose="00000800000000000000"/>
              </a:defRPr>
            </a:lvl8pPr>
            <a:lvl9pPr marR="0" lvl="8" algn="ctr" rtl="0">
              <a:lnSpc>
                <a:spcPct val="100000"/>
              </a:lnSpc>
              <a:spcBef>
                <a:spcPts val="0"/>
              </a:spcBef>
              <a:spcAft>
                <a:spcPts val="0"/>
              </a:spcAft>
              <a:buClr>
                <a:schemeClr val="dk1"/>
              </a:buClr>
              <a:buSzPts val="3500"/>
              <a:buFont typeface="Poppins SemiBold" panose="00000800000000000000"/>
              <a:buNone/>
              <a:defRPr sz="3500" b="0" i="0" u="none" strike="noStrike" cap="none">
                <a:solidFill>
                  <a:schemeClr val="dk1"/>
                </a:solidFill>
                <a:latin typeface="Poppins SemiBold" panose="00000800000000000000"/>
                <a:ea typeface="Poppins SemiBold" panose="00000800000000000000"/>
                <a:cs typeface="Poppins SemiBold" panose="00000800000000000000"/>
                <a:sym typeface="Poppins SemiBold" panose="00000800000000000000"/>
              </a:defRPr>
            </a:lvl9pPr>
          </a:lstStyle>
          <a:p>
            <a:pPr marL="0" lvl="0" indent="0" algn="ctr" rtl="0">
              <a:spcBef>
                <a:spcPts val="0"/>
              </a:spcBef>
              <a:spcAft>
                <a:spcPts val="0"/>
              </a:spcAft>
              <a:buNone/>
            </a:pPr>
            <a:r>
              <a:rPr lang="en-US" altLang="en-GB">
                <a:solidFill>
                  <a:schemeClr val="tx2"/>
                </a:solidFill>
              </a:rPr>
              <a:t>Retention Cohort Analysis</a:t>
            </a:r>
            <a:endParaRPr lang="en-US" altLang="en-GB">
              <a:solidFill>
                <a:schemeClr val="tx2"/>
              </a:solidFill>
            </a:endParaRPr>
          </a:p>
        </p:txBody>
      </p:sp>
      <p:pic>
        <p:nvPicPr>
          <p:cNvPr id="10" name="Picture 9"/>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611505" y="1203325"/>
            <a:ext cx="4687570" cy="3613150"/>
          </a:xfrm>
          <a:prstGeom prst="rect">
            <a:avLst/>
          </a:prstGeom>
        </p:spPr>
      </p:pic>
      <p:sp>
        <p:nvSpPr>
          <p:cNvPr id="13" name="Text Box 12"/>
          <p:cNvSpPr txBox="1"/>
          <p:nvPr/>
        </p:nvSpPr>
        <p:spPr>
          <a:xfrm>
            <a:off x="5349240" y="1235075"/>
            <a:ext cx="3491230" cy="3581400"/>
          </a:xfrm>
          <a:prstGeom prst="rect">
            <a:avLst/>
          </a:prstGeom>
          <a:noFill/>
        </p:spPr>
        <p:txBody>
          <a:bodyPr wrap="square" rtlCol="0">
            <a:noAutofit/>
          </a:bodyPr>
          <a:p>
            <a:pPr marL="171450" indent="-171450">
              <a:lnSpc>
                <a:spcPct val="120000"/>
              </a:lnSpc>
              <a:spcAft>
                <a:spcPts val="600"/>
              </a:spcAft>
              <a:buFont typeface="Arial" panose="020B0604020202020204" pitchFamily="34" charset="0"/>
              <a:buChar char="•"/>
            </a:pPr>
            <a:r>
              <a:rPr lang="en-GB" sz="1000" b="1">
                <a:solidFill>
                  <a:srgbClr val="C00000"/>
                </a:solidFill>
                <a:latin typeface="Poppins" panose="00000500000000000000"/>
                <a:ea typeface="Poppins" panose="00000500000000000000"/>
                <a:cs typeface="Poppins" panose="00000500000000000000"/>
              </a:rPr>
              <a:t>Penurunan jumlah</a:t>
            </a:r>
            <a:r>
              <a:rPr lang="en-GB" sz="1000">
                <a:solidFill>
                  <a:srgbClr val="C00000"/>
                </a:solidFill>
                <a:latin typeface="Poppins" panose="00000500000000000000"/>
                <a:ea typeface="Poppins" panose="00000500000000000000"/>
                <a:cs typeface="Poppins" panose="00000500000000000000"/>
              </a:rPr>
              <a:t> </a:t>
            </a:r>
            <a:r>
              <a:rPr lang="en-GB" sz="1000">
                <a:solidFill>
                  <a:schemeClr val="dk1"/>
                </a:solidFill>
                <a:latin typeface="Poppins" panose="00000500000000000000"/>
                <a:ea typeface="Poppins" panose="00000500000000000000"/>
                <a:cs typeface="Poppins" panose="00000500000000000000"/>
              </a:rPr>
              <a:t>customer baru terlihat jelas sejak </a:t>
            </a:r>
            <a:r>
              <a:rPr lang="en-US" altLang="en-GB" sz="1000" b="1">
                <a:solidFill>
                  <a:srgbClr val="00B0F0"/>
                </a:solidFill>
                <a:latin typeface="Poppins" panose="00000500000000000000"/>
                <a:ea typeface="Poppins" panose="00000500000000000000"/>
                <a:cs typeface="Poppins" panose="00000500000000000000"/>
              </a:rPr>
              <a:t>D</a:t>
            </a:r>
            <a:r>
              <a:rPr lang="en-GB" sz="1000" b="1">
                <a:solidFill>
                  <a:srgbClr val="00B0F0"/>
                </a:solidFill>
                <a:latin typeface="Poppins" panose="00000500000000000000"/>
                <a:ea typeface="Poppins" panose="00000500000000000000"/>
                <a:cs typeface="Poppins" panose="00000500000000000000"/>
              </a:rPr>
              <a:t>esember 2018 hingga </a:t>
            </a:r>
            <a:r>
              <a:rPr lang="en-US" altLang="en-GB" sz="1000" b="1">
                <a:solidFill>
                  <a:srgbClr val="00B0F0"/>
                </a:solidFill>
                <a:latin typeface="Poppins" panose="00000500000000000000"/>
                <a:ea typeface="Poppins" panose="00000500000000000000"/>
                <a:cs typeface="Poppins" panose="00000500000000000000"/>
              </a:rPr>
              <a:t>A</a:t>
            </a:r>
            <a:r>
              <a:rPr lang="en-GB" sz="1000" b="1">
                <a:solidFill>
                  <a:srgbClr val="00B0F0"/>
                </a:solidFill>
                <a:latin typeface="Poppins" panose="00000500000000000000"/>
                <a:ea typeface="Poppins" panose="00000500000000000000"/>
                <a:cs typeface="Poppins" panose="00000500000000000000"/>
              </a:rPr>
              <a:t>gustus 2019</a:t>
            </a:r>
            <a:endParaRPr lang="en-GB" sz="1000" b="1">
              <a:solidFill>
                <a:schemeClr val="dk1"/>
              </a:solidFill>
              <a:latin typeface="Poppins" panose="00000500000000000000"/>
              <a:ea typeface="Poppins" panose="00000500000000000000"/>
              <a:cs typeface="Poppins" panose="00000500000000000000"/>
            </a:endParaRPr>
          </a:p>
          <a:p>
            <a:pPr marL="171450" indent="-171450">
              <a:lnSpc>
                <a:spcPct val="120000"/>
              </a:lnSpc>
              <a:spcAft>
                <a:spcPts val="600"/>
              </a:spcAft>
              <a:buFont typeface="Arial" panose="020B0604020202020204" pitchFamily="34" charset="0"/>
              <a:buChar char="•"/>
            </a:pPr>
            <a:r>
              <a:rPr lang="en-GB" sz="1000" b="1">
                <a:solidFill>
                  <a:srgbClr val="00B050"/>
                </a:solidFill>
                <a:latin typeface="Poppins" panose="00000500000000000000"/>
                <a:ea typeface="Poppins" panose="00000500000000000000"/>
                <a:cs typeface="Poppins" panose="00000500000000000000"/>
              </a:rPr>
              <a:t>Marketing yang paling baik</a:t>
            </a:r>
            <a:r>
              <a:rPr lang="en-GB" sz="1000">
                <a:solidFill>
                  <a:schemeClr val="dk1"/>
                </a:solidFill>
                <a:latin typeface="Poppins" panose="00000500000000000000"/>
                <a:ea typeface="Poppins" panose="00000500000000000000"/>
                <a:cs typeface="Poppins" panose="00000500000000000000"/>
              </a:rPr>
              <a:t> terdapat pada bulan </a:t>
            </a:r>
            <a:r>
              <a:rPr lang="en-US" altLang="en-GB" sz="1000" b="1">
                <a:solidFill>
                  <a:srgbClr val="00B0F0"/>
                </a:solidFill>
                <a:latin typeface="Poppins" panose="00000500000000000000"/>
                <a:ea typeface="Poppins" panose="00000500000000000000"/>
                <a:cs typeface="Poppins" panose="00000500000000000000"/>
              </a:rPr>
              <a:t>S</a:t>
            </a:r>
            <a:r>
              <a:rPr lang="en-GB" sz="1000" b="1">
                <a:solidFill>
                  <a:srgbClr val="00B0F0"/>
                </a:solidFill>
                <a:latin typeface="Poppins" panose="00000500000000000000"/>
                <a:ea typeface="Poppins" panose="00000500000000000000"/>
                <a:cs typeface="Poppins" panose="00000500000000000000"/>
              </a:rPr>
              <a:t>eptember 2019</a:t>
            </a:r>
            <a:r>
              <a:rPr lang="en-GB" sz="1000" b="1">
                <a:solidFill>
                  <a:schemeClr val="dk1"/>
                </a:solidFill>
                <a:latin typeface="Poppins" panose="00000500000000000000"/>
                <a:ea typeface="Poppins" panose="00000500000000000000"/>
                <a:cs typeface="Poppins" panose="00000500000000000000"/>
              </a:rPr>
              <a:t> </a:t>
            </a:r>
            <a:r>
              <a:rPr lang="en-GB" sz="1000">
                <a:solidFill>
                  <a:schemeClr val="dk1"/>
                </a:solidFill>
                <a:latin typeface="Poppins" panose="00000500000000000000"/>
                <a:ea typeface="Poppins" panose="00000500000000000000"/>
                <a:cs typeface="Poppins" panose="00000500000000000000"/>
              </a:rPr>
              <a:t>karena terjadi peningkatan jumlah customer baru paling tinggi</a:t>
            </a:r>
            <a:endParaRPr lang="en-GB" sz="1000">
              <a:solidFill>
                <a:schemeClr val="dk1"/>
              </a:solidFill>
              <a:latin typeface="Poppins" panose="00000500000000000000"/>
              <a:ea typeface="Poppins" panose="00000500000000000000"/>
              <a:cs typeface="Poppins" panose="00000500000000000000"/>
            </a:endParaRPr>
          </a:p>
          <a:p>
            <a:pPr marL="171450" indent="-171450">
              <a:lnSpc>
                <a:spcPct val="120000"/>
              </a:lnSpc>
              <a:spcAft>
                <a:spcPts val="600"/>
              </a:spcAft>
              <a:buFont typeface="Arial" panose="020B0604020202020204" pitchFamily="34" charset="0"/>
              <a:buChar char="•"/>
            </a:pPr>
            <a:r>
              <a:rPr lang="en-GB" sz="1000">
                <a:solidFill>
                  <a:schemeClr val="dk1"/>
                </a:solidFill>
                <a:latin typeface="Poppins" panose="00000500000000000000"/>
                <a:ea typeface="Poppins" panose="00000500000000000000"/>
                <a:cs typeface="Poppins" panose="00000500000000000000"/>
              </a:rPr>
              <a:t>Kemudian peningkatan selanjutnya terjadi pada bulan oktober 2019 meskipun lebih rendah dari bulan</a:t>
            </a:r>
            <a:r>
              <a:rPr lang="en-US" altLang="en-GB" sz="1000">
                <a:solidFill>
                  <a:schemeClr val="dk1"/>
                </a:solidFill>
                <a:latin typeface="Poppins" panose="00000500000000000000"/>
                <a:ea typeface="Poppins" panose="00000500000000000000"/>
                <a:cs typeface="Poppins" panose="00000500000000000000"/>
              </a:rPr>
              <a:t> </a:t>
            </a:r>
            <a:r>
              <a:rPr lang="en-GB" sz="1000">
                <a:solidFill>
                  <a:schemeClr val="dk1"/>
                </a:solidFill>
                <a:latin typeface="Poppins" panose="00000500000000000000"/>
                <a:ea typeface="Poppins" panose="00000500000000000000"/>
                <a:cs typeface="Poppins" panose="00000500000000000000"/>
              </a:rPr>
              <a:t>sebelumnya</a:t>
            </a:r>
            <a:endParaRPr lang="en-GB" sz="1000">
              <a:solidFill>
                <a:schemeClr val="dk1"/>
              </a:solidFill>
              <a:latin typeface="Poppins" panose="00000500000000000000"/>
              <a:ea typeface="Poppins" panose="00000500000000000000"/>
              <a:cs typeface="Poppins" panose="00000500000000000000"/>
            </a:endParaRPr>
          </a:p>
          <a:p>
            <a:pPr marL="171450" indent="-171450">
              <a:lnSpc>
                <a:spcPct val="120000"/>
              </a:lnSpc>
              <a:spcAft>
                <a:spcPts val="600"/>
              </a:spcAft>
              <a:buFont typeface="Arial" panose="020B0604020202020204" pitchFamily="34" charset="0"/>
              <a:buChar char="•"/>
            </a:pPr>
            <a:r>
              <a:rPr lang="en-GB" sz="1000">
                <a:solidFill>
                  <a:schemeClr val="dk1"/>
                </a:solidFill>
                <a:latin typeface="Poppins" panose="00000500000000000000"/>
                <a:ea typeface="Poppins" panose="00000500000000000000"/>
                <a:cs typeface="Poppins" panose="00000500000000000000"/>
              </a:rPr>
              <a:t>Terdapat </a:t>
            </a:r>
            <a:r>
              <a:rPr lang="en-GB" sz="1000" b="1">
                <a:solidFill>
                  <a:srgbClr val="C00000"/>
                </a:solidFill>
                <a:latin typeface="Poppins" panose="00000500000000000000"/>
                <a:ea typeface="Poppins" panose="00000500000000000000"/>
                <a:cs typeface="Poppins" panose="00000500000000000000"/>
              </a:rPr>
              <a:t>penurunan jumlah customer baru pada November 2019</a:t>
            </a:r>
            <a:endParaRPr lang="en-GB" sz="1000" b="1">
              <a:solidFill>
                <a:schemeClr val="dk1"/>
              </a:solidFill>
              <a:latin typeface="Poppins" panose="00000500000000000000"/>
              <a:ea typeface="Poppins" panose="00000500000000000000"/>
              <a:cs typeface="Poppins" panose="00000500000000000000"/>
            </a:endParaRPr>
          </a:p>
          <a:p>
            <a:pPr marL="171450" indent="-171450">
              <a:lnSpc>
                <a:spcPct val="120000"/>
              </a:lnSpc>
              <a:spcAft>
                <a:spcPts val="600"/>
              </a:spcAft>
              <a:buFont typeface="Arial" panose="020B0604020202020204" pitchFamily="34" charset="0"/>
              <a:buChar char="•"/>
            </a:pPr>
            <a:r>
              <a:rPr lang="en-GB" sz="1000" b="1">
                <a:solidFill>
                  <a:schemeClr val="dk1"/>
                </a:solidFill>
                <a:latin typeface="Poppins" panose="00000500000000000000"/>
                <a:ea typeface="Poppins" panose="00000500000000000000"/>
                <a:cs typeface="Poppins" panose="00000500000000000000"/>
              </a:rPr>
              <a:t>Repeat buy</a:t>
            </a:r>
            <a:r>
              <a:rPr lang="en-GB" sz="1000">
                <a:solidFill>
                  <a:schemeClr val="dk1"/>
                </a:solidFill>
                <a:latin typeface="Poppins" panose="00000500000000000000"/>
                <a:ea typeface="Poppins" panose="00000500000000000000"/>
                <a:cs typeface="Poppins" panose="00000500000000000000"/>
              </a:rPr>
              <a:t> dalam in a month dan two month paling rendah pada bulan </a:t>
            </a:r>
            <a:r>
              <a:rPr lang="en-GB" sz="1000" b="1">
                <a:solidFill>
                  <a:schemeClr val="dk1"/>
                </a:solidFill>
                <a:latin typeface="Poppins" panose="00000500000000000000"/>
                <a:ea typeface="Poppins" panose="00000500000000000000"/>
                <a:cs typeface="Poppins" panose="00000500000000000000"/>
              </a:rPr>
              <a:t>September 2019</a:t>
            </a:r>
            <a:r>
              <a:rPr lang="en-GB" sz="1000">
                <a:solidFill>
                  <a:schemeClr val="dk1"/>
                </a:solidFill>
                <a:latin typeface="Poppins" panose="00000500000000000000"/>
                <a:ea typeface="Poppins" panose="00000500000000000000"/>
                <a:cs typeface="Poppins" panose="00000500000000000000"/>
              </a:rPr>
              <a:t> dan </a:t>
            </a:r>
            <a:r>
              <a:rPr lang="en-GB" sz="1000" b="1">
                <a:solidFill>
                  <a:schemeClr val="dk1"/>
                </a:solidFill>
                <a:latin typeface="Poppins" panose="00000500000000000000"/>
                <a:ea typeface="Poppins" panose="00000500000000000000"/>
                <a:cs typeface="Poppins" panose="00000500000000000000"/>
              </a:rPr>
              <a:t>naik secara</a:t>
            </a:r>
            <a:r>
              <a:rPr lang="en-GB" sz="1000">
                <a:solidFill>
                  <a:schemeClr val="dk1"/>
                </a:solidFill>
                <a:latin typeface="Poppins" panose="00000500000000000000"/>
                <a:ea typeface="Poppins" panose="00000500000000000000"/>
                <a:cs typeface="Poppins" panose="00000500000000000000"/>
              </a:rPr>
              <a:t> </a:t>
            </a:r>
            <a:r>
              <a:rPr lang="en-GB" sz="1000" b="1">
                <a:solidFill>
                  <a:schemeClr val="dk1"/>
                </a:solidFill>
                <a:latin typeface="Poppins" panose="00000500000000000000"/>
                <a:ea typeface="Poppins" panose="00000500000000000000"/>
                <a:cs typeface="Poppins" panose="00000500000000000000"/>
              </a:rPr>
              <a:t>konsisten </a:t>
            </a:r>
            <a:r>
              <a:rPr lang="en-GB" sz="1000">
                <a:solidFill>
                  <a:schemeClr val="dk1"/>
                </a:solidFill>
                <a:latin typeface="Poppins" panose="00000500000000000000"/>
                <a:ea typeface="Poppins" panose="00000500000000000000"/>
                <a:cs typeface="Poppins" panose="00000500000000000000"/>
              </a:rPr>
              <a:t>hingga saat ini, ini menandakan tim sudah mendapatkan treatmeant yang baik terhadap customer lama</a:t>
            </a:r>
            <a:endParaRPr lang="en-GB" sz="1000">
              <a:solidFill>
                <a:schemeClr val="dk1"/>
              </a:solidFill>
              <a:latin typeface="Poppins" panose="00000500000000000000"/>
              <a:ea typeface="Poppins" panose="00000500000000000000"/>
              <a:cs typeface="Poppins" panose="00000500000000000000"/>
            </a:endParaRPr>
          </a:p>
        </p:txBody>
      </p:sp>
      <p:sp>
        <p:nvSpPr>
          <p:cNvPr id="1" name="Text Box 0">
            <a:hlinkClick r:id="rId2" action="ppaction://hlinkfile"/>
          </p:cNvPr>
          <p:cNvSpPr txBox="1"/>
          <p:nvPr/>
        </p:nvSpPr>
        <p:spPr>
          <a:xfrm>
            <a:off x="7317105" y="4876165"/>
            <a:ext cx="1826895" cy="252730"/>
          </a:xfrm>
          <a:prstGeom prst="rect">
            <a:avLst/>
          </a:prstGeom>
          <a:solidFill>
            <a:srgbClr val="F7F5F5"/>
          </a:solidFill>
        </p:spPr>
        <p:txBody>
          <a:bodyPr wrap="square" rtlCol="0">
            <a:noAutofit/>
          </a:bodyPr>
          <a:p>
            <a:r>
              <a:rPr lang="en-US" sz="1000">
                <a:solidFill>
                  <a:schemeClr val="tx2"/>
                </a:solidFill>
              </a:rPr>
              <a:t>Click here to see the code</a:t>
            </a:r>
            <a:endParaRPr lang="en-US" sz="1000">
              <a:solidFill>
                <a:schemeClr val="tx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25" name="Shape 625"/>
        <p:cNvGrpSpPr/>
        <p:nvPr/>
      </p:nvGrpSpPr>
      <p:grpSpPr>
        <a:xfrm>
          <a:off x="0" y="0"/>
          <a:ext cx="0" cy="0"/>
          <a:chOff x="0" y="0"/>
          <a:chExt cx="0" cy="0"/>
        </a:xfrm>
      </p:grpSpPr>
      <p:sp>
        <p:nvSpPr>
          <p:cNvPr id="626" name="Google Shape;626;p33"/>
          <p:cNvSpPr txBox="1"/>
          <p:nvPr>
            <p:ph type="title"/>
          </p:nvPr>
        </p:nvSpPr>
        <p:spPr>
          <a:xfrm>
            <a:off x="722376" y="5181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olidFill>
                  <a:schemeClr val="tx2"/>
                </a:solidFill>
              </a:rPr>
              <a:t> Time Series Analysis</a:t>
            </a:r>
            <a:endParaRPr lang="en-US" altLang="en-GB">
              <a:solidFill>
                <a:schemeClr val="tx2"/>
              </a:solidFill>
            </a:endParaRPr>
          </a:p>
        </p:txBody>
      </p:sp>
      <p:pic>
        <p:nvPicPr>
          <p:cNvPr id="3" name="Picture 2"/>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1259840" y="991235"/>
            <a:ext cx="3130550" cy="3342005"/>
          </a:xfrm>
          <a:prstGeom prst="rect">
            <a:avLst/>
          </a:prstGeom>
        </p:spPr>
      </p:pic>
      <p:pic>
        <p:nvPicPr>
          <p:cNvPr id="5" name="Picture 4"/>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4572000" y="1014730"/>
            <a:ext cx="3130550" cy="3315970"/>
          </a:xfrm>
          <a:prstGeom prst="rect">
            <a:avLst/>
          </a:prstGeom>
        </p:spPr>
      </p:pic>
      <p:sp>
        <p:nvSpPr>
          <p:cNvPr id="7" name="Text Box 6"/>
          <p:cNvSpPr txBox="1"/>
          <p:nvPr/>
        </p:nvSpPr>
        <p:spPr>
          <a:xfrm>
            <a:off x="2195830" y="4587875"/>
            <a:ext cx="5321300" cy="368300"/>
          </a:xfrm>
          <a:prstGeom prst="rect">
            <a:avLst/>
          </a:prstGeom>
          <a:noFill/>
        </p:spPr>
        <p:txBody>
          <a:bodyPr wrap="square" rtlCol="0">
            <a:spAutoFit/>
          </a:bodyPr>
          <a:p>
            <a:pPr marL="0" indent="0">
              <a:buFont typeface="Arial" panose="020B0604020202020204" pitchFamily="34" charset="0"/>
              <a:buNone/>
            </a:pPr>
            <a:r>
              <a:rPr lang="en-US" altLang="en-GB" sz="1800" b="1">
                <a:solidFill>
                  <a:schemeClr val="dk1"/>
                </a:solidFill>
                <a:latin typeface="Poppins" panose="00000500000000000000"/>
                <a:ea typeface="Poppins" panose="00000500000000000000"/>
                <a:cs typeface="Poppins" panose="00000500000000000000"/>
              </a:rPr>
              <a:t>Terdapat tiga transaksi oulier yang </a:t>
            </a:r>
            <a:r>
              <a:rPr lang="en-US" altLang="en-GB" sz="1800" b="1">
                <a:solidFill>
                  <a:srgbClr val="C00000"/>
                </a:solidFill>
                <a:latin typeface="Poppins" panose="00000500000000000000"/>
                <a:ea typeface="Poppins" panose="00000500000000000000"/>
                <a:cs typeface="Poppins" panose="00000500000000000000"/>
              </a:rPr>
              <a:t>extrem</a:t>
            </a:r>
            <a:endParaRPr lang="en-US" altLang="en-GB" sz="1800" b="1">
              <a:solidFill>
                <a:srgbClr val="C00000"/>
              </a:solidFill>
              <a:latin typeface="Poppins" panose="00000500000000000000"/>
              <a:ea typeface="Poppins" panose="00000500000000000000"/>
              <a:cs typeface="Poppins" panose="00000500000000000000"/>
            </a:endParaRPr>
          </a:p>
        </p:txBody>
      </p:sp>
      <p:sp>
        <p:nvSpPr>
          <p:cNvPr id="1" name="Text Box 0">
            <a:hlinkClick r:id="rId3" action="ppaction://hlinkfile"/>
          </p:cNvPr>
          <p:cNvSpPr txBox="1"/>
          <p:nvPr/>
        </p:nvSpPr>
        <p:spPr>
          <a:xfrm>
            <a:off x="7317105" y="4876165"/>
            <a:ext cx="1826895" cy="252730"/>
          </a:xfrm>
          <a:prstGeom prst="rect">
            <a:avLst/>
          </a:prstGeom>
          <a:solidFill>
            <a:srgbClr val="F7F5F5"/>
          </a:solidFill>
        </p:spPr>
        <p:txBody>
          <a:bodyPr wrap="square" rtlCol="0">
            <a:noAutofit/>
          </a:bodyPr>
          <a:p>
            <a:r>
              <a:rPr lang="en-US" sz="1000">
                <a:solidFill>
                  <a:schemeClr val="tx2"/>
                </a:solidFill>
              </a:rPr>
              <a:t>Click here to see the code</a:t>
            </a:r>
            <a:endParaRPr lang="en-US" sz="1000">
              <a:solidFill>
                <a:schemeClr val="tx2"/>
              </a:solidFill>
            </a:endParaRPr>
          </a:p>
        </p:txBody>
      </p:sp>
    </p:spTree>
  </p:cSld>
  <p:clrMapOvr>
    <a:masterClrMapping/>
  </p:clrMapOvr>
</p:sld>
</file>

<file path=ppt/theme/theme1.xml><?xml version="1.0" encoding="utf-8"?>
<a:theme xmlns:a="http://schemas.openxmlformats.org/drawingml/2006/main" name="Work Program Goals Meeting by Slidesgo">
  <a:themeElements>
    <a:clrScheme name="">
      <a:dk1>
        <a:srgbClr val="501F13"/>
      </a:dk1>
      <a:lt1>
        <a:srgbClr val="F7F5F5"/>
      </a:lt1>
      <a:dk2>
        <a:srgbClr val="2ACAD2"/>
      </a:dk2>
      <a:lt2>
        <a:srgbClr val="2C8D90"/>
      </a:lt2>
      <a:accent1>
        <a:srgbClr val="2D504E"/>
      </a:accent1>
      <a:accent2>
        <a:srgbClr val="FFFFFF"/>
      </a:accent2>
      <a:accent3>
        <a:srgbClr val="FFFFFF"/>
      </a:accent3>
      <a:accent4>
        <a:srgbClr val="FFFFFF"/>
      </a:accent4>
      <a:accent5>
        <a:srgbClr val="FFFFFF"/>
      </a:accent5>
      <a:accent6>
        <a:srgbClr val="FFFFFF"/>
      </a:accent6>
      <a:hlink>
        <a:srgbClr val="2C8D9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7056</Words>
  <Application>WPS Presentation</Application>
  <PresentationFormat/>
  <Paragraphs>138</Paragraphs>
  <Slides>17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Arial</vt:lpstr>
      <vt:lpstr>SimSun</vt:lpstr>
      <vt:lpstr>Wingdings</vt:lpstr>
      <vt:lpstr>Arial</vt:lpstr>
      <vt:lpstr>Poppins SemiBold</vt:lpstr>
      <vt:lpstr>Poppins</vt:lpstr>
      <vt:lpstr>Open Sans</vt:lpstr>
      <vt:lpstr>Nunito Light</vt:lpstr>
      <vt:lpstr>Segoe Print</vt:lpstr>
      <vt:lpstr>Microsoft YaHei</vt:lpstr>
      <vt:lpstr>Arial Unicode MS</vt:lpstr>
      <vt:lpstr>Work Program Goals Meeting by Slidesgo</vt:lpstr>
      <vt:lpstr>E-Commerce Transaction Analysis</vt:lpstr>
      <vt:lpstr>About Dataset</vt:lpstr>
      <vt:lpstr>About Dataset</vt:lpstr>
      <vt:lpstr>Country Analysis</vt:lpstr>
      <vt:lpstr>Top Contributing products</vt:lpstr>
      <vt:lpstr>Top Contributing products</vt:lpstr>
      <vt:lpstr>Top Contributing products</vt:lpstr>
      <vt:lpstr>PowerPoint 演示文稿</vt:lpstr>
      <vt:lpstr> Time Series Analysis</vt:lpstr>
      <vt:lpstr> Time Series Analysis</vt:lpstr>
      <vt:lpstr> Time Series Analysis</vt:lpstr>
      <vt:lpstr>PowerPoint 演示文稿</vt:lpstr>
      <vt:lpstr>Basket Size Analysis</vt:lpstr>
      <vt:lpstr>Basket Size Analysis</vt:lpstr>
      <vt:lpstr>So, Who is the best customer?</vt:lpstr>
      <vt:lpstr>Recomendation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Transaction Analysis</dc:title>
  <dc:creator/>
  <cp:lastModifiedBy>goodb</cp:lastModifiedBy>
  <cp:revision>8</cp:revision>
  <dcterms:created xsi:type="dcterms:W3CDTF">2023-12-08T13:37:00Z</dcterms:created>
  <dcterms:modified xsi:type="dcterms:W3CDTF">2023-12-19T04:36:34Z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58EED04FF9CF49B88C4B0BCE16FE7C7E_13</vt:lpwstr>
  </property>
  <property fmtid="{D5CDD505-2E9C-101B-9397-08002B2CF9AE}" pid="3" name="KSOProductBuildVer">
    <vt:lpwstr>1033-12.2.0.13359</vt:lpwstr>
  </property>
</Properties>
</file>