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62" r:id="rId3"/>
    <p:sldId id="366" r:id="rId4"/>
    <p:sldId id="367" r:id="rId5"/>
    <p:sldId id="390" r:id="rId6"/>
    <p:sldId id="369" r:id="rId7"/>
    <p:sldId id="370" r:id="rId8"/>
    <p:sldId id="371" r:id="rId9"/>
    <p:sldId id="375" r:id="rId10"/>
    <p:sldId id="376" r:id="rId11"/>
    <p:sldId id="378" r:id="rId12"/>
    <p:sldId id="388" r:id="rId13"/>
    <p:sldId id="389" r:id="rId14"/>
    <p:sldId id="379" r:id="rId15"/>
    <p:sldId id="380" r:id="rId16"/>
    <p:sldId id="381" r:id="rId17"/>
    <p:sldId id="382" r:id="rId18"/>
    <p:sldId id="383" r:id="rId19"/>
    <p:sldId id="384" r:id="rId20"/>
    <p:sldId id="385"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24414-7B3F-4006-ADB3-BB14DD3DFF58}" v="378" dt="2024-12-12T14:06:16.682"/>
    <p1510:client id="{46FC2D5E-8CDD-41A1-9622-0EB109098EE8}" v="199" dt="2024-12-12T14:11:34.277"/>
    <p1510:client id="{862F1D5C-D6E9-0D37-0315-6439A851DE63}" v="101" dt="2024-12-12T12:23:5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BAGRI" userId="S::anju.bagri@st.com::0afc17d2-58c4-44ad-8f33-579b17496802" providerId="AD" clId="Web-{2FA24414-7B3F-4006-ADB3-BB14DD3DFF58}"/>
    <pc:docChg chg="addSld delSld modSld">
      <pc:chgData name="Anju BAGRI" userId="S::anju.bagri@st.com::0afc17d2-58c4-44ad-8f33-579b17496802" providerId="AD" clId="Web-{2FA24414-7B3F-4006-ADB3-BB14DD3DFF58}" dt="2024-12-12T14:06:16.682" v="363" actId="1076"/>
      <pc:docMkLst>
        <pc:docMk/>
      </pc:docMkLst>
      <pc:sldChg chg="modSp">
        <pc:chgData name="Anju BAGRI" userId="S::anju.bagri@st.com::0afc17d2-58c4-44ad-8f33-579b17496802" providerId="AD" clId="Web-{2FA24414-7B3F-4006-ADB3-BB14DD3DFF58}" dt="2024-12-12T13:46:09.581" v="5" actId="20577"/>
        <pc:sldMkLst>
          <pc:docMk/>
          <pc:sldMk cId="2817710126" sldId="367"/>
        </pc:sldMkLst>
        <pc:spChg chg="mod">
          <ac:chgData name="Anju BAGRI" userId="S::anju.bagri@st.com::0afc17d2-58c4-44ad-8f33-579b17496802" providerId="AD" clId="Web-{2FA24414-7B3F-4006-ADB3-BB14DD3DFF58}" dt="2024-12-12T13:45:49.877" v="4" actId="1076"/>
          <ac:spMkLst>
            <pc:docMk/>
            <pc:sldMk cId="2817710126" sldId="367"/>
            <ac:spMk id="2" creationId="{7B91733C-FD90-50E0-31F6-9EBAB77424CB}"/>
          </ac:spMkLst>
        </pc:spChg>
        <pc:spChg chg="mod">
          <ac:chgData name="Anju BAGRI" userId="S::anju.bagri@st.com::0afc17d2-58c4-44ad-8f33-579b17496802" providerId="AD" clId="Web-{2FA24414-7B3F-4006-ADB3-BB14DD3DFF58}" dt="2024-12-12T13:46:09.581" v="5" actId="20577"/>
          <ac:spMkLst>
            <pc:docMk/>
            <pc:sldMk cId="2817710126" sldId="367"/>
            <ac:spMk id="3" creationId="{A6FC1FD6-043B-767E-9EAF-298F62D3D290}"/>
          </ac:spMkLst>
        </pc:spChg>
      </pc:sldChg>
      <pc:sldChg chg="delSp modSp">
        <pc:chgData name="Anju BAGRI" userId="S::anju.bagri@st.com::0afc17d2-58c4-44ad-8f33-579b17496802" providerId="AD" clId="Web-{2FA24414-7B3F-4006-ADB3-BB14DD3DFF58}" dt="2024-12-12T13:46:38.207" v="8" actId="20577"/>
        <pc:sldMkLst>
          <pc:docMk/>
          <pc:sldMk cId="746200342" sldId="369"/>
        </pc:sldMkLst>
        <pc:spChg chg="mod">
          <ac:chgData name="Anju BAGRI" userId="S::anju.bagri@st.com::0afc17d2-58c4-44ad-8f33-579b17496802" providerId="AD" clId="Web-{2FA24414-7B3F-4006-ADB3-BB14DD3DFF58}" dt="2024-12-12T13:46:38.207" v="8" actId="20577"/>
          <ac:spMkLst>
            <pc:docMk/>
            <pc:sldMk cId="746200342" sldId="369"/>
            <ac:spMk id="3" creationId="{A6FC1FD6-043B-767E-9EAF-298F62D3D290}"/>
          </ac:spMkLst>
        </pc:spChg>
        <pc:spChg chg="del mod">
          <ac:chgData name="Anju BAGRI" userId="S::anju.bagri@st.com::0afc17d2-58c4-44ad-8f33-579b17496802" providerId="AD" clId="Web-{2FA24414-7B3F-4006-ADB3-BB14DD3DFF58}" dt="2024-12-12T13:45:20.314" v="1"/>
          <ac:spMkLst>
            <pc:docMk/>
            <pc:sldMk cId="746200342" sldId="369"/>
            <ac:spMk id="5" creationId="{984F28B7-C3CC-2991-F18D-1D6F2A887D13}"/>
          </ac:spMkLst>
        </pc:spChg>
      </pc:sldChg>
      <pc:sldChg chg="delSp modSp">
        <pc:chgData name="Anju BAGRI" userId="S::anju.bagri@st.com::0afc17d2-58c4-44ad-8f33-579b17496802" providerId="AD" clId="Web-{2FA24414-7B3F-4006-ADB3-BB14DD3DFF58}" dt="2024-12-12T13:49:10.618" v="31" actId="1076"/>
        <pc:sldMkLst>
          <pc:docMk/>
          <pc:sldMk cId="2326402638" sldId="370"/>
        </pc:sldMkLst>
        <pc:spChg chg="mod">
          <ac:chgData name="Anju BAGRI" userId="S::anju.bagri@st.com::0afc17d2-58c4-44ad-8f33-579b17496802" providerId="AD" clId="Web-{2FA24414-7B3F-4006-ADB3-BB14DD3DFF58}" dt="2024-12-12T13:47:10.661" v="11" actId="20577"/>
          <ac:spMkLst>
            <pc:docMk/>
            <pc:sldMk cId="2326402638" sldId="370"/>
            <ac:spMk id="3" creationId="{A6FC1FD6-043B-767E-9EAF-298F62D3D290}"/>
          </ac:spMkLst>
        </pc:spChg>
        <pc:spChg chg="del">
          <ac:chgData name="Anju BAGRI" userId="S::anju.bagri@st.com::0afc17d2-58c4-44ad-8f33-579b17496802" providerId="AD" clId="Web-{2FA24414-7B3F-4006-ADB3-BB14DD3DFF58}" dt="2024-12-12T13:46:47.332" v="9"/>
          <ac:spMkLst>
            <pc:docMk/>
            <pc:sldMk cId="2326402638" sldId="370"/>
            <ac:spMk id="5" creationId="{358F4980-CB50-CA95-D0CE-CDA670A01D8B}"/>
          </ac:spMkLst>
        </pc:spChg>
        <pc:picChg chg="mod">
          <ac:chgData name="Anju BAGRI" userId="S::anju.bagri@st.com::0afc17d2-58c4-44ad-8f33-579b17496802" providerId="AD" clId="Web-{2FA24414-7B3F-4006-ADB3-BB14DD3DFF58}" dt="2024-12-12T13:49:10.618" v="31" actId="1076"/>
          <ac:picMkLst>
            <pc:docMk/>
            <pc:sldMk cId="2326402638" sldId="370"/>
            <ac:picMk id="3074" creationId="{FC25E7ED-089B-E863-27D8-B3B152965879}"/>
          </ac:picMkLst>
        </pc:picChg>
      </pc:sldChg>
      <pc:sldChg chg="modSp">
        <pc:chgData name="Anju BAGRI" userId="S::anju.bagri@st.com::0afc17d2-58c4-44ad-8f33-579b17496802" providerId="AD" clId="Web-{2FA24414-7B3F-4006-ADB3-BB14DD3DFF58}" dt="2024-12-12T13:48:51.836" v="28" actId="20577"/>
        <pc:sldMkLst>
          <pc:docMk/>
          <pc:sldMk cId="1458203779" sldId="371"/>
        </pc:sldMkLst>
        <pc:spChg chg="mod">
          <ac:chgData name="Anju BAGRI" userId="S::anju.bagri@st.com::0afc17d2-58c4-44ad-8f33-579b17496802" providerId="AD" clId="Web-{2FA24414-7B3F-4006-ADB3-BB14DD3DFF58}" dt="2024-12-12T13:47:43.037" v="17" actId="1076"/>
          <ac:spMkLst>
            <pc:docMk/>
            <pc:sldMk cId="1458203779" sldId="371"/>
            <ac:spMk id="2" creationId="{2FA86D6D-9879-8AC1-897A-D940116F3B97}"/>
          </ac:spMkLst>
        </pc:spChg>
        <pc:spChg chg="mod">
          <ac:chgData name="Anju BAGRI" userId="S::anju.bagri@st.com::0afc17d2-58c4-44ad-8f33-579b17496802" providerId="AD" clId="Web-{2FA24414-7B3F-4006-ADB3-BB14DD3DFF58}" dt="2024-12-12T13:48:51.836" v="28" actId="20577"/>
          <ac:spMkLst>
            <pc:docMk/>
            <pc:sldMk cId="1458203779" sldId="371"/>
            <ac:spMk id="3" creationId="{BF42DA7D-4400-112B-C1D7-F8E350BA6F1D}"/>
          </ac:spMkLst>
        </pc:spChg>
      </pc:sldChg>
      <pc:sldChg chg="modSp">
        <pc:chgData name="Anju BAGRI" userId="S::anju.bagri@st.com::0afc17d2-58c4-44ad-8f33-579b17496802" providerId="AD" clId="Web-{2FA24414-7B3F-4006-ADB3-BB14DD3DFF58}" dt="2024-12-12T13:51:23.482" v="188"/>
        <pc:sldMkLst>
          <pc:docMk/>
          <pc:sldMk cId="4188106932" sldId="372"/>
        </pc:sldMkLst>
        <pc:spChg chg="mod">
          <ac:chgData name="Anju BAGRI" userId="S::anju.bagri@st.com::0afc17d2-58c4-44ad-8f33-579b17496802" providerId="AD" clId="Web-{2FA24414-7B3F-4006-ADB3-BB14DD3DFF58}" dt="2024-12-12T13:50:18.448" v="127" actId="20577"/>
          <ac:spMkLst>
            <pc:docMk/>
            <pc:sldMk cId="4188106932" sldId="372"/>
            <ac:spMk id="2" creationId="{8DF61EBB-A98A-68D8-AEB6-42C03BC49D1C}"/>
          </ac:spMkLst>
        </pc:spChg>
        <pc:graphicFrameChg chg="mod modGraphic">
          <ac:chgData name="Anju BAGRI" userId="S::anju.bagri@st.com::0afc17d2-58c4-44ad-8f33-579b17496802" providerId="AD" clId="Web-{2FA24414-7B3F-4006-ADB3-BB14DD3DFF58}" dt="2024-12-12T13:51:23.482" v="188"/>
          <ac:graphicFrameMkLst>
            <pc:docMk/>
            <pc:sldMk cId="4188106932" sldId="372"/>
            <ac:graphicFrameMk id="6" creationId="{B8E65630-2E12-1480-D7F9-564FBB9C4674}"/>
          </ac:graphicFrameMkLst>
        </pc:graphicFrameChg>
      </pc:sldChg>
      <pc:sldChg chg="modSp">
        <pc:chgData name="Anju BAGRI" userId="S::anju.bagri@st.com::0afc17d2-58c4-44ad-8f33-579b17496802" providerId="AD" clId="Web-{2FA24414-7B3F-4006-ADB3-BB14DD3DFF58}" dt="2024-12-12T13:52:47.594" v="199" actId="20577"/>
        <pc:sldMkLst>
          <pc:docMk/>
          <pc:sldMk cId="4191779727" sldId="373"/>
        </pc:sldMkLst>
        <pc:spChg chg="mod">
          <ac:chgData name="Anju BAGRI" userId="S::anju.bagri@st.com::0afc17d2-58c4-44ad-8f33-579b17496802" providerId="AD" clId="Web-{2FA24414-7B3F-4006-ADB3-BB14DD3DFF58}" dt="2024-12-12T13:51:39.701" v="189" actId="20577"/>
          <ac:spMkLst>
            <pc:docMk/>
            <pc:sldMk cId="4191779727" sldId="373"/>
            <ac:spMk id="2" creationId="{CA36D524-C51B-E954-D94B-52E798CB46B4}"/>
          </ac:spMkLst>
        </pc:spChg>
        <pc:spChg chg="mod">
          <ac:chgData name="Anju BAGRI" userId="S::anju.bagri@st.com::0afc17d2-58c4-44ad-8f33-579b17496802" providerId="AD" clId="Web-{2FA24414-7B3F-4006-ADB3-BB14DD3DFF58}" dt="2024-12-12T13:52:47.594" v="199" actId="20577"/>
          <ac:spMkLst>
            <pc:docMk/>
            <pc:sldMk cId="4191779727" sldId="373"/>
            <ac:spMk id="3" creationId="{B10294E0-8ECE-227A-4970-A5A114EAA680}"/>
          </ac:spMkLst>
        </pc:spChg>
      </pc:sldChg>
      <pc:sldChg chg="modSp">
        <pc:chgData name="Anju BAGRI" userId="S::anju.bagri@st.com::0afc17d2-58c4-44ad-8f33-579b17496802" providerId="AD" clId="Web-{2FA24414-7B3F-4006-ADB3-BB14DD3DFF58}" dt="2024-12-12T13:54:09.143" v="213" actId="20577"/>
        <pc:sldMkLst>
          <pc:docMk/>
          <pc:sldMk cId="815444269" sldId="374"/>
        </pc:sldMkLst>
        <pc:spChg chg="mod">
          <ac:chgData name="Anju BAGRI" userId="S::anju.bagri@st.com::0afc17d2-58c4-44ad-8f33-579b17496802" providerId="AD" clId="Web-{2FA24414-7B3F-4006-ADB3-BB14DD3DFF58}" dt="2024-12-12T13:54:09.143" v="213" actId="20577"/>
          <ac:spMkLst>
            <pc:docMk/>
            <pc:sldMk cId="815444269" sldId="374"/>
            <ac:spMk id="3" creationId="{2D4CA8D7-A996-1781-ADEF-4E5CB5CC75B4}"/>
          </ac:spMkLst>
        </pc:spChg>
      </pc:sldChg>
      <pc:sldChg chg="modSp">
        <pc:chgData name="Anju BAGRI" userId="S::anju.bagri@st.com::0afc17d2-58c4-44ad-8f33-579b17496802" providerId="AD" clId="Web-{2FA24414-7B3F-4006-ADB3-BB14DD3DFF58}" dt="2024-12-12T13:54:48.441" v="225" actId="1076"/>
        <pc:sldMkLst>
          <pc:docMk/>
          <pc:sldMk cId="997704567" sldId="375"/>
        </pc:sldMkLst>
        <pc:spChg chg="mod">
          <ac:chgData name="Anju BAGRI" userId="S::anju.bagri@st.com::0afc17d2-58c4-44ad-8f33-579b17496802" providerId="AD" clId="Web-{2FA24414-7B3F-4006-ADB3-BB14DD3DFF58}" dt="2024-12-12T13:54:29.722" v="223" actId="1076"/>
          <ac:spMkLst>
            <pc:docMk/>
            <pc:sldMk cId="997704567" sldId="375"/>
            <ac:spMk id="2" creationId="{B879A225-715A-2366-00B3-318CDF3A0F0E}"/>
          </ac:spMkLst>
        </pc:spChg>
        <pc:picChg chg="mod">
          <ac:chgData name="Anju BAGRI" userId="S::anju.bagri@st.com::0afc17d2-58c4-44ad-8f33-579b17496802" providerId="AD" clId="Web-{2FA24414-7B3F-4006-ADB3-BB14DD3DFF58}" dt="2024-12-12T13:54:48.441" v="225" actId="1076"/>
          <ac:picMkLst>
            <pc:docMk/>
            <pc:sldMk cId="997704567" sldId="375"/>
            <ac:picMk id="2050" creationId="{D3B13866-5B58-059E-676A-93FBE90A0F82}"/>
          </ac:picMkLst>
        </pc:picChg>
      </pc:sldChg>
      <pc:sldChg chg="modSp">
        <pc:chgData name="Anju BAGRI" userId="S::anju.bagri@st.com::0afc17d2-58c4-44ad-8f33-579b17496802" providerId="AD" clId="Web-{2FA24414-7B3F-4006-ADB3-BB14DD3DFF58}" dt="2024-12-12T13:58:35.027" v="265" actId="14100"/>
        <pc:sldMkLst>
          <pc:docMk/>
          <pc:sldMk cId="2379545445" sldId="376"/>
        </pc:sldMkLst>
        <pc:spChg chg="mod">
          <ac:chgData name="Anju BAGRI" userId="S::anju.bagri@st.com::0afc17d2-58c4-44ad-8f33-579b17496802" providerId="AD" clId="Web-{2FA24414-7B3F-4006-ADB3-BB14DD3DFF58}" dt="2024-12-12T13:56:44.429" v="246" actId="20577"/>
          <ac:spMkLst>
            <pc:docMk/>
            <pc:sldMk cId="2379545445" sldId="376"/>
            <ac:spMk id="2" creationId="{BBE40B37-9724-A947-0345-7EA75AA73B68}"/>
          </ac:spMkLst>
        </pc:spChg>
        <pc:spChg chg="mod">
          <ac:chgData name="Anju BAGRI" userId="S::anju.bagri@st.com::0afc17d2-58c4-44ad-8f33-579b17496802" providerId="AD" clId="Web-{2FA24414-7B3F-4006-ADB3-BB14DD3DFF58}" dt="2024-12-12T13:58:35.027" v="265" actId="14100"/>
          <ac:spMkLst>
            <pc:docMk/>
            <pc:sldMk cId="2379545445" sldId="376"/>
            <ac:spMk id="3" creationId="{2F633391-A5B6-F5BB-FC2A-5CD9C2635B4D}"/>
          </ac:spMkLst>
        </pc:spChg>
      </pc:sldChg>
      <pc:sldChg chg="modSp del">
        <pc:chgData name="Anju BAGRI" userId="S::anju.bagri@st.com::0afc17d2-58c4-44ad-8f33-579b17496802" providerId="AD" clId="Web-{2FA24414-7B3F-4006-ADB3-BB14DD3DFF58}" dt="2024-12-12T14:00:35.249" v="294"/>
        <pc:sldMkLst>
          <pc:docMk/>
          <pc:sldMk cId="2288356294" sldId="377"/>
        </pc:sldMkLst>
        <pc:spChg chg="mod">
          <ac:chgData name="Anju BAGRI" userId="S::anju.bagri@st.com::0afc17d2-58c4-44ad-8f33-579b17496802" providerId="AD" clId="Web-{2FA24414-7B3F-4006-ADB3-BB14DD3DFF58}" dt="2024-12-12T13:59:13.747" v="270" actId="20577"/>
          <ac:spMkLst>
            <pc:docMk/>
            <pc:sldMk cId="2288356294" sldId="377"/>
            <ac:spMk id="3" creationId="{394CD0F9-8FBB-C4AE-BE3E-57A15983B390}"/>
          </ac:spMkLst>
        </pc:spChg>
      </pc:sldChg>
      <pc:sldChg chg="modSp">
        <pc:chgData name="Anju BAGRI" userId="S::anju.bagri@st.com::0afc17d2-58c4-44ad-8f33-579b17496802" providerId="AD" clId="Web-{2FA24414-7B3F-4006-ADB3-BB14DD3DFF58}" dt="2024-12-12T14:01:29.501" v="304" actId="1076"/>
        <pc:sldMkLst>
          <pc:docMk/>
          <pc:sldMk cId="1242459475" sldId="378"/>
        </pc:sldMkLst>
        <pc:spChg chg="mod">
          <ac:chgData name="Anju BAGRI" userId="S::anju.bagri@st.com::0afc17d2-58c4-44ad-8f33-579b17496802" providerId="AD" clId="Web-{2FA24414-7B3F-4006-ADB3-BB14DD3DFF58}" dt="2024-12-12T14:01:29.501" v="304" actId="1076"/>
          <ac:spMkLst>
            <pc:docMk/>
            <pc:sldMk cId="1242459475" sldId="378"/>
            <ac:spMk id="3" creationId="{BA97F729-FB95-89B9-E74B-489CD1A277E7}"/>
          </ac:spMkLst>
        </pc:spChg>
      </pc:sldChg>
      <pc:sldChg chg="delSp modSp">
        <pc:chgData name="Anju BAGRI" userId="S::anju.bagri@st.com::0afc17d2-58c4-44ad-8f33-579b17496802" providerId="AD" clId="Web-{2FA24414-7B3F-4006-ADB3-BB14DD3DFF58}" dt="2024-12-12T14:03:11.442" v="314" actId="1076"/>
        <pc:sldMkLst>
          <pc:docMk/>
          <pc:sldMk cId="1810330957" sldId="379"/>
        </pc:sldMkLst>
        <pc:spChg chg="mod">
          <ac:chgData name="Anju BAGRI" userId="S::anju.bagri@st.com::0afc17d2-58c4-44ad-8f33-579b17496802" providerId="AD" clId="Web-{2FA24414-7B3F-4006-ADB3-BB14DD3DFF58}" dt="2024-12-12T14:03:11.442" v="314" actId="1076"/>
          <ac:spMkLst>
            <pc:docMk/>
            <pc:sldMk cId="1810330957" sldId="379"/>
            <ac:spMk id="2" creationId="{F196D296-7E96-DEDD-C274-B72C41875CFE}"/>
          </ac:spMkLst>
        </pc:spChg>
        <pc:spChg chg="del">
          <ac:chgData name="Anju BAGRI" userId="S::anju.bagri@st.com::0afc17d2-58c4-44ad-8f33-579b17496802" providerId="AD" clId="Web-{2FA24414-7B3F-4006-ADB3-BB14DD3DFF58}" dt="2024-12-12T14:02:34.940" v="305"/>
          <ac:spMkLst>
            <pc:docMk/>
            <pc:sldMk cId="1810330957" sldId="379"/>
            <ac:spMk id="5" creationId="{0EF9CB00-73C3-8AAB-85FD-E0C382530C94}"/>
          </ac:spMkLst>
        </pc:spChg>
        <pc:graphicFrameChg chg="mod modGraphic">
          <ac:chgData name="Anju BAGRI" userId="S::anju.bagri@st.com::0afc17d2-58c4-44ad-8f33-579b17496802" providerId="AD" clId="Web-{2FA24414-7B3F-4006-ADB3-BB14DD3DFF58}" dt="2024-12-12T14:03:02.379" v="313"/>
          <ac:graphicFrameMkLst>
            <pc:docMk/>
            <pc:sldMk cId="1810330957" sldId="379"/>
            <ac:graphicFrameMk id="4" creationId="{05BF8649-DCE3-EBFA-4417-5144FDD8D9ED}"/>
          </ac:graphicFrameMkLst>
        </pc:graphicFrameChg>
      </pc:sldChg>
      <pc:sldChg chg="modSp">
        <pc:chgData name="Anju BAGRI" userId="S::anju.bagri@st.com::0afc17d2-58c4-44ad-8f33-579b17496802" providerId="AD" clId="Web-{2FA24414-7B3F-4006-ADB3-BB14DD3DFF58}" dt="2024-12-12T14:03:53.255" v="330" actId="1076"/>
        <pc:sldMkLst>
          <pc:docMk/>
          <pc:sldMk cId="3321228419" sldId="380"/>
        </pc:sldMkLst>
        <pc:spChg chg="mod">
          <ac:chgData name="Anju BAGRI" userId="S::anju.bagri@st.com::0afc17d2-58c4-44ad-8f33-579b17496802" providerId="AD" clId="Web-{2FA24414-7B3F-4006-ADB3-BB14DD3DFF58}" dt="2024-12-12T14:03:34.270" v="322" actId="1076"/>
          <ac:spMkLst>
            <pc:docMk/>
            <pc:sldMk cId="3321228419" sldId="380"/>
            <ac:spMk id="2" creationId="{C0C0405C-D4FD-B0AD-B500-07C5FF830AE5}"/>
          </ac:spMkLst>
        </pc:spChg>
        <pc:picChg chg="mod">
          <ac:chgData name="Anju BAGRI" userId="S::anju.bagri@st.com::0afc17d2-58c4-44ad-8f33-579b17496802" providerId="AD" clId="Web-{2FA24414-7B3F-4006-ADB3-BB14DD3DFF58}" dt="2024-12-12T14:03:53.255" v="330" actId="1076"/>
          <ac:picMkLst>
            <pc:docMk/>
            <pc:sldMk cId="3321228419" sldId="380"/>
            <ac:picMk id="4098" creationId="{6D467B8E-8A2B-D140-F2B5-734AE7F6E6E2}"/>
          </ac:picMkLst>
        </pc:picChg>
      </pc:sldChg>
      <pc:sldChg chg="modSp">
        <pc:chgData name="Anju BAGRI" userId="S::anju.bagri@st.com::0afc17d2-58c4-44ad-8f33-579b17496802" providerId="AD" clId="Web-{2FA24414-7B3F-4006-ADB3-BB14DD3DFF58}" dt="2024-12-12T14:04:39.226" v="342" actId="1076"/>
        <pc:sldMkLst>
          <pc:docMk/>
          <pc:sldMk cId="623541123" sldId="381"/>
        </pc:sldMkLst>
        <pc:spChg chg="mod">
          <ac:chgData name="Anju BAGRI" userId="S::anju.bagri@st.com::0afc17d2-58c4-44ad-8f33-579b17496802" providerId="AD" clId="Web-{2FA24414-7B3F-4006-ADB3-BB14DD3DFF58}" dt="2024-12-12T14:04:39.226" v="342" actId="1076"/>
          <ac:spMkLst>
            <pc:docMk/>
            <pc:sldMk cId="623541123" sldId="381"/>
            <ac:spMk id="2" creationId="{FAC27960-E101-48EF-80F3-CE0BA8FC48D3}"/>
          </ac:spMkLst>
        </pc:spChg>
        <pc:picChg chg="mod">
          <ac:chgData name="Anju BAGRI" userId="S::anju.bagri@st.com::0afc17d2-58c4-44ad-8f33-579b17496802" providerId="AD" clId="Web-{2FA24414-7B3F-4006-ADB3-BB14DD3DFF58}" dt="2024-12-12T14:04:28.491" v="341" actId="1076"/>
          <ac:picMkLst>
            <pc:docMk/>
            <pc:sldMk cId="623541123" sldId="381"/>
            <ac:picMk id="5122" creationId="{D347E293-BE8D-F5F8-1583-490D7111ED3F}"/>
          </ac:picMkLst>
        </pc:picChg>
      </pc:sldChg>
      <pc:sldChg chg="modSp">
        <pc:chgData name="Anju BAGRI" userId="S::anju.bagri@st.com::0afc17d2-58c4-44ad-8f33-579b17496802" providerId="AD" clId="Web-{2FA24414-7B3F-4006-ADB3-BB14DD3DFF58}" dt="2024-12-12T14:05:47.134" v="358" actId="20577"/>
        <pc:sldMkLst>
          <pc:docMk/>
          <pc:sldMk cId="3191985249" sldId="382"/>
        </pc:sldMkLst>
        <pc:spChg chg="mod">
          <ac:chgData name="Anju BAGRI" userId="S::anju.bagri@st.com::0afc17d2-58c4-44ad-8f33-579b17496802" providerId="AD" clId="Web-{2FA24414-7B3F-4006-ADB3-BB14DD3DFF58}" dt="2024-12-12T14:05:47.134" v="358" actId="20577"/>
          <ac:spMkLst>
            <pc:docMk/>
            <pc:sldMk cId="3191985249" sldId="382"/>
            <ac:spMk id="3" creationId="{F88AA27E-9B02-629C-2C7F-3D4FD6766522}"/>
          </ac:spMkLst>
        </pc:spChg>
      </pc:sldChg>
      <pc:sldChg chg="modSp">
        <pc:chgData name="Anju BAGRI" userId="S::anju.bagri@st.com::0afc17d2-58c4-44ad-8f33-579b17496802" providerId="AD" clId="Web-{2FA24414-7B3F-4006-ADB3-BB14DD3DFF58}" dt="2024-12-12T14:06:01.431" v="362" actId="20577"/>
        <pc:sldMkLst>
          <pc:docMk/>
          <pc:sldMk cId="2029656438" sldId="383"/>
        </pc:sldMkLst>
        <pc:spChg chg="mod">
          <ac:chgData name="Anju BAGRI" userId="S::anju.bagri@st.com::0afc17d2-58c4-44ad-8f33-579b17496802" providerId="AD" clId="Web-{2FA24414-7B3F-4006-ADB3-BB14DD3DFF58}" dt="2024-12-12T14:06:01.431" v="362" actId="20577"/>
          <ac:spMkLst>
            <pc:docMk/>
            <pc:sldMk cId="2029656438" sldId="383"/>
            <ac:spMk id="3" creationId="{7C69E677-42B7-0332-CFEB-BA503E7FDBA4}"/>
          </ac:spMkLst>
        </pc:spChg>
      </pc:sldChg>
      <pc:sldChg chg="modSp">
        <pc:chgData name="Anju BAGRI" userId="S::anju.bagri@st.com::0afc17d2-58c4-44ad-8f33-579b17496802" providerId="AD" clId="Web-{2FA24414-7B3F-4006-ADB3-BB14DD3DFF58}" dt="2024-12-12T14:06:16.682" v="363" actId="1076"/>
        <pc:sldMkLst>
          <pc:docMk/>
          <pc:sldMk cId="4238889704" sldId="385"/>
        </pc:sldMkLst>
        <pc:spChg chg="mod">
          <ac:chgData name="Anju BAGRI" userId="S::anju.bagri@st.com::0afc17d2-58c4-44ad-8f33-579b17496802" providerId="AD" clId="Web-{2FA24414-7B3F-4006-ADB3-BB14DD3DFF58}" dt="2024-12-12T14:06:16.682" v="363" actId="1076"/>
          <ac:spMkLst>
            <pc:docMk/>
            <pc:sldMk cId="4238889704" sldId="385"/>
            <ac:spMk id="3" creationId="{68357242-03DA-B11D-1923-0ED15E0421AC}"/>
          </ac:spMkLst>
        </pc:spChg>
      </pc:sldChg>
      <pc:sldChg chg="delSp modSp new">
        <pc:chgData name="Anju BAGRI" userId="S::anju.bagri@st.com::0afc17d2-58c4-44ad-8f33-579b17496802" providerId="AD" clId="Web-{2FA24414-7B3F-4006-ADB3-BB14DD3DFF58}" dt="2024-12-12T14:00:06.639" v="293" actId="20577"/>
        <pc:sldMkLst>
          <pc:docMk/>
          <pc:sldMk cId="711854498" sldId="386"/>
        </pc:sldMkLst>
        <pc:spChg chg="del">
          <ac:chgData name="Anju BAGRI" userId="S::anju.bagri@st.com::0afc17d2-58c4-44ad-8f33-579b17496802" providerId="AD" clId="Web-{2FA24414-7B3F-4006-ADB3-BB14DD3DFF58}" dt="2024-12-12T13:58:44.480" v="266"/>
          <ac:spMkLst>
            <pc:docMk/>
            <pc:sldMk cId="711854498" sldId="386"/>
            <ac:spMk id="2" creationId="{54EA7951-5861-7C06-D65B-AE43DD470059}"/>
          </ac:spMkLst>
        </pc:spChg>
        <pc:spChg chg="mod">
          <ac:chgData name="Anju BAGRI" userId="S::anju.bagri@st.com::0afc17d2-58c4-44ad-8f33-579b17496802" providerId="AD" clId="Web-{2FA24414-7B3F-4006-ADB3-BB14DD3DFF58}" dt="2024-12-12T14:00:06.639" v="293" actId="20577"/>
          <ac:spMkLst>
            <pc:docMk/>
            <pc:sldMk cId="711854498" sldId="386"/>
            <ac:spMk id="3" creationId="{3EA47B53-0D61-2327-9A8A-76CA1349D668}"/>
          </ac:spMkLst>
        </pc:spChg>
      </pc:sldChg>
    </pc:docChg>
  </pc:docChgLst>
  <pc:docChgLst>
    <pc:chgData name="Anju BAGRI" userId="S::anju.bagri@st.com::0afc17d2-58c4-44ad-8f33-579b17496802" providerId="AD" clId="Web-{FBABB524-0841-DAF0-3AA2-241EED7D4D33}"/>
    <pc:docChg chg="addSld delSld modSld">
      <pc:chgData name="Anju BAGRI" userId="S::anju.bagri@st.com::0afc17d2-58c4-44ad-8f33-579b17496802" providerId="AD" clId="Web-{FBABB524-0841-DAF0-3AA2-241EED7D4D33}" dt="2024-10-15T11:14:15.851" v="414" actId="20577"/>
      <pc:docMkLst>
        <pc:docMk/>
      </pc:docMkLst>
      <pc:sldChg chg="modSp">
        <pc:chgData name="Anju BAGRI" userId="S::anju.bagri@st.com::0afc17d2-58c4-44ad-8f33-579b17496802" providerId="AD" clId="Web-{FBABB524-0841-DAF0-3AA2-241EED7D4D33}" dt="2024-10-15T10:49:10.929" v="209" actId="20577"/>
        <pc:sldMkLst>
          <pc:docMk/>
          <pc:sldMk cId="945934330" sldId="258"/>
        </pc:sldMkLst>
      </pc:sldChg>
      <pc:sldChg chg="del">
        <pc:chgData name="Anju BAGRI" userId="S::anju.bagri@st.com::0afc17d2-58c4-44ad-8f33-579b17496802" providerId="AD" clId="Web-{FBABB524-0841-DAF0-3AA2-241EED7D4D33}" dt="2024-10-15T10:45:34.711" v="166"/>
        <pc:sldMkLst>
          <pc:docMk/>
          <pc:sldMk cId="1001814933" sldId="259"/>
        </pc:sldMkLst>
      </pc:sldChg>
      <pc:sldChg chg="del">
        <pc:chgData name="Anju BAGRI" userId="S::anju.bagri@st.com::0afc17d2-58c4-44ad-8f33-579b17496802" providerId="AD" clId="Web-{FBABB524-0841-DAF0-3AA2-241EED7D4D33}" dt="2024-10-15T10:45:36.805" v="167"/>
        <pc:sldMkLst>
          <pc:docMk/>
          <pc:sldMk cId="2450715257" sldId="260"/>
        </pc:sldMkLst>
      </pc:sldChg>
      <pc:sldChg chg="del">
        <pc:chgData name="Anju BAGRI" userId="S::anju.bagri@st.com::0afc17d2-58c4-44ad-8f33-579b17496802" providerId="AD" clId="Web-{FBABB524-0841-DAF0-3AA2-241EED7D4D33}" dt="2024-10-15T10:46:02.260" v="188"/>
        <pc:sldMkLst>
          <pc:docMk/>
          <pc:sldMk cId="2141104489" sldId="261"/>
        </pc:sldMkLst>
      </pc:sldChg>
      <pc:sldChg chg="del">
        <pc:chgData name="Anju BAGRI" userId="S::anju.bagri@st.com::0afc17d2-58c4-44ad-8f33-579b17496802" providerId="AD" clId="Web-{FBABB524-0841-DAF0-3AA2-241EED7D4D33}" dt="2024-10-15T10:46:02.806" v="189"/>
        <pc:sldMkLst>
          <pc:docMk/>
          <pc:sldMk cId="533531588" sldId="262"/>
        </pc:sldMkLst>
      </pc:sldChg>
      <pc:sldChg chg="del">
        <pc:chgData name="Anju BAGRI" userId="S::anju.bagri@st.com::0afc17d2-58c4-44ad-8f33-579b17496802" providerId="AD" clId="Web-{FBABB524-0841-DAF0-3AA2-241EED7D4D33}" dt="2024-10-15T10:46:03.635" v="190"/>
        <pc:sldMkLst>
          <pc:docMk/>
          <pc:sldMk cId="2695487961" sldId="263"/>
        </pc:sldMkLst>
      </pc:sldChg>
      <pc:sldChg chg="del">
        <pc:chgData name="Anju BAGRI" userId="S::anju.bagri@st.com::0afc17d2-58c4-44ad-8f33-579b17496802" providerId="AD" clId="Web-{FBABB524-0841-DAF0-3AA2-241EED7D4D33}" dt="2024-10-15T10:46:18.042" v="191"/>
        <pc:sldMkLst>
          <pc:docMk/>
          <pc:sldMk cId="437781543" sldId="265"/>
        </pc:sldMkLst>
      </pc:sldChg>
      <pc:sldChg chg="del">
        <pc:chgData name="Anju BAGRI" userId="S::anju.bagri@st.com::0afc17d2-58c4-44ad-8f33-579b17496802" providerId="AD" clId="Web-{FBABB524-0841-DAF0-3AA2-241EED7D4D33}" dt="2024-10-15T10:46:19.198" v="192"/>
        <pc:sldMkLst>
          <pc:docMk/>
          <pc:sldMk cId="4136575420" sldId="266"/>
        </pc:sldMkLst>
      </pc:sldChg>
      <pc:sldChg chg="del">
        <pc:chgData name="Anju BAGRI" userId="S::anju.bagri@st.com::0afc17d2-58c4-44ad-8f33-579b17496802" providerId="AD" clId="Web-{FBABB524-0841-DAF0-3AA2-241EED7D4D33}" dt="2024-10-15T10:46:21.886" v="193"/>
        <pc:sldMkLst>
          <pc:docMk/>
          <pc:sldMk cId="1587725949" sldId="268"/>
        </pc:sldMkLst>
      </pc:sldChg>
      <pc:sldChg chg="del">
        <pc:chgData name="Anju BAGRI" userId="S::anju.bagri@st.com::0afc17d2-58c4-44ad-8f33-579b17496802" providerId="AD" clId="Web-{FBABB524-0841-DAF0-3AA2-241EED7D4D33}" dt="2024-10-15T10:46:30.027" v="196"/>
        <pc:sldMkLst>
          <pc:docMk/>
          <pc:sldMk cId="1717497849" sldId="269"/>
        </pc:sldMkLst>
      </pc:sldChg>
      <pc:sldChg chg="del">
        <pc:chgData name="Anju BAGRI" userId="S::anju.bagri@st.com::0afc17d2-58c4-44ad-8f33-579b17496802" providerId="AD" clId="Web-{FBABB524-0841-DAF0-3AA2-241EED7D4D33}" dt="2024-10-15T10:46:25.589" v="195"/>
        <pc:sldMkLst>
          <pc:docMk/>
          <pc:sldMk cId="4270251820" sldId="270"/>
        </pc:sldMkLst>
      </pc:sldChg>
      <pc:sldChg chg="del">
        <pc:chgData name="Anju BAGRI" userId="S::anju.bagri@st.com::0afc17d2-58c4-44ad-8f33-579b17496802" providerId="AD" clId="Web-{FBABB524-0841-DAF0-3AA2-241EED7D4D33}" dt="2024-10-15T10:46:23.886" v="194"/>
        <pc:sldMkLst>
          <pc:docMk/>
          <pc:sldMk cId="132990466" sldId="271"/>
        </pc:sldMkLst>
      </pc:sldChg>
      <pc:sldChg chg="del">
        <pc:chgData name="Anju BAGRI" userId="S::anju.bagri@st.com::0afc17d2-58c4-44ad-8f33-579b17496802" providerId="AD" clId="Web-{FBABB524-0841-DAF0-3AA2-241EED7D4D33}" dt="2024-10-15T10:45:38.773" v="168"/>
        <pc:sldMkLst>
          <pc:docMk/>
          <pc:sldMk cId="613187845" sldId="273"/>
        </pc:sldMkLst>
      </pc:sldChg>
      <pc:sldChg chg="del">
        <pc:chgData name="Anju BAGRI" userId="S::anju.bagri@st.com::0afc17d2-58c4-44ad-8f33-579b17496802" providerId="AD" clId="Web-{FBABB524-0841-DAF0-3AA2-241EED7D4D33}" dt="2024-10-15T10:45:39.383" v="169"/>
        <pc:sldMkLst>
          <pc:docMk/>
          <pc:sldMk cId="2898759348" sldId="274"/>
        </pc:sldMkLst>
      </pc:sldChg>
      <pc:sldChg chg="del">
        <pc:chgData name="Anju BAGRI" userId="S::anju.bagri@st.com::0afc17d2-58c4-44ad-8f33-579b17496802" providerId="AD" clId="Web-{FBABB524-0841-DAF0-3AA2-241EED7D4D33}" dt="2024-10-15T10:45:39.867" v="170"/>
        <pc:sldMkLst>
          <pc:docMk/>
          <pc:sldMk cId="165737609" sldId="275"/>
        </pc:sldMkLst>
      </pc:sldChg>
      <pc:sldChg chg="del">
        <pc:chgData name="Anju BAGRI" userId="S::anju.bagri@st.com::0afc17d2-58c4-44ad-8f33-579b17496802" providerId="AD" clId="Web-{FBABB524-0841-DAF0-3AA2-241EED7D4D33}" dt="2024-10-15T10:45:40.352" v="171"/>
        <pc:sldMkLst>
          <pc:docMk/>
          <pc:sldMk cId="16520291" sldId="276"/>
        </pc:sldMkLst>
      </pc:sldChg>
      <pc:sldChg chg="del">
        <pc:chgData name="Anju BAGRI" userId="S::anju.bagri@st.com::0afc17d2-58c4-44ad-8f33-579b17496802" providerId="AD" clId="Web-{FBABB524-0841-DAF0-3AA2-241EED7D4D33}" dt="2024-10-15T10:45:40.821" v="172"/>
        <pc:sldMkLst>
          <pc:docMk/>
          <pc:sldMk cId="302231084" sldId="277"/>
        </pc:sldMkLst>
      </pc:sldChg>
      <pc:sldChg chg="del">
        <pc:chgData name="Anju BAGRI" userId="S::anju.bagri@st.com::0afc17d2-58c4-44ad-8f33-579b17496802" providerId="AD" clId="Web-{FBABB524-0841-DAF0-3AA2-241EED7D4D33}" dt="2024-10-15T10:45:45.477" v="174"/>
        <pc:sldMkLst>
          <pc:docMk/>
          <pc:sldMk cId="2698330534" sldId="278"/>
        </pc:sldMkLst>
      </pc:sldChg>
      <pc:sldChg chg="del">
        <pc:chgData name="Anju BAGRI" userId="S::anju.bagri@st.com::0afc17d2-58c4-44ad-8f33-579b17496802" providerId="AD" clId="Web-{FBABB524-0841-DAF0-3AA2-241EED7D4D33}" dt="2024-10-15T10:45:47.665" v="175"/>
        <pc:sldMkLst>
          <pc:docMk/>
          <pc:sldMk cId="1946966405" sldId="279"/>
        </pc:sldMkLst>
      </pc:sldChg>
      <pc:sldChg chg="del">
        <pc:chgData name="Anju BAGRI" userId="S::anju.bagri@st.com::0afc17d2-58c4-44ad-8f33-579b17496802" providerId="AD" clId="Web-{FBABB524-0841-DAF0-3AA2-241EED7D4D33}" dt="2024-10-15T10:45:48.993" v="176"/>
        <pc:sldMkLst>
          <pc:docMk/>
          <pc:sldMk cId="4205891991" sldId="280"/>
        </pc:sldMkLst>
      </pc:sldChg>
      <pc:sldChg chg="del">
        <pc:chgData name="Anju BAGRI" userId="S::anju.bagri@st.com::0afc17d2-58c4-44ad-8f33-579b17496802" providerId="AD" clId="Web-{FBABB524-0841-DAF0-3AA2-241EED7D4D33}" dt="2024-10-15T10:45:51.071" v="178"/>
        <pc:sldMkLst>
          <pc:docMk/>
          <pc:sldMk cId="3031292277" sldId="281"/>
        </pc:sldMkLst>
      </pc:sldChg>
      <pc:sldChg chg="del">
        <pc:chgData name="Anju BAGRI" userId="S::anju.bagri@st.com::0afc17d2-58c4-44ad-8f33-579b17496802" providerId="AD" clId="Web-{FBABB524-0841-DAF0-3AA2-241EED7D4D33}" dt="2024-10-15T10:45:51.665" v="179"/>
        <pc:sldMkLst>
          <pc:docMk/>
          <pc:sldMk cId="2174304547" sldId="282"/>
        </pc:sldMkLst>
      </pc:sldChg>
      <pc:sldChg chg="del">
        <pc:chgData name="Anju BAGRI" userId="S::anju.bagri@st.com::0afc17d2-58c4-44ad-8f33-579b17496802" providerId="AD" clId="Web-{FBABB524-0841-DAF0-3AA2-241EED7D4D33}" dt="2024-10-15T10:45:52.384" v="180"/>
        <pc:sldMkLst>
          <pc:docMk/>
          <pc:sldMk cId="3831839336" sldId="283"/>
        </pc:sldMkLst>
      </pc:sldChg>
      <pc:sldChg chg="del">
        <pc:chgData name="Anju BAGRI" userId="S::anju.bagri@st.com::0afc17d2-58c4-44ad-8f33-579b17496802" providerId="AD" clId="Web-{FBABB524-0841-DAF0-3AA2-241EED7D4D33}" dt="2024-10-15T10:45:52.853" v="181"/>
        <pc:sldMkLst>
          <pc:docMk/>
          <pc:sldMk cId="2009982446" sldId="284"/>
        </pc:sldMkLst>
      </pc:sldChg>
      <pc:sldChg chg="del">
        <pc:chgData name="Anju BAGRI" userId="S::anju.bagri@st.com::0afc17d2-58c4-44ad-8f33-579b17496802" providerId="AD" clId="Web-{FBABB524-0841-DAF0-3AA2-241EED7D4D33}" dt="2024-10-15T10:45:53.321" v="182"/>
        <pc:sldMkLst>
          <pc:docMk/>
          <pc:sldMk cId="1413969957" sldId="285"/>
        </pc:sldMkLst>
      </pc:sldChg>
      <pc:sldChg chg="del">
        <pc:chgData name="Anju BAGRI" userId="S::anju.bagri@st.com::0afc17d2-58c4-44ad-8f33-579b17496802" providerId="AD" clId="Web-{FBABB524-0841-DAF0-3AA2-241EED7D4D33}" dt="2024-10-15T10:45:54.025" v="183"/>
        <pc:sldMkLst>
          <pc:docMk/>
          <pc:sldMk cId="1024497077" sldId="286"/>
        </pc:sldMkLst>
      </pc:sldChg>
      <pc:sldChg chg="del">
        <pc:chgData name="Anju BAGRI" userId="S::anju.bagri@st.com::0afc17d2-58c4-44ad-8f33-579b17496802" providerId="AD" clId="Web-{FBABB524-0841-DAF0-3AA2-241EED7D4D33}" dt="2024-10-15T10:45:54.743" v="184"/>
        <pc:sldMkLst>
          <pc:docMk/>
          <pc:sldMk cId="296292443" sldId="287"/>
        </pc:sldMkLst>
      </pc:sldChg>
      <pc:sldChg chg="del">
        <pc:chgData name="Anju BAGRI" userId="S::anju.bagri@st.com::0afc17d2-58c4-44ad-8f33-579b17496802" providerId="AD" clId="Web-{FBABB524-0841-DAF0-3AA2-241EED7D4D33}" dt="2024-10-15T10:45:55.228" v="185"/>
        <pc:sldMkLst>
          <pc:docMk/>
          <pc:sldMk cId="3441418607" sldId="288"/>
        </pc:sldMkLst>
      </pc:sldChg>
      <pc:sldChg chg="del">
        <pc:chgData name="Anju BAGRI" userId="S::anju.bagri@st.com::0afc17d2-58c4-44ad-8f33-579b17496802" providerId="AD" clId="Web-{FBABB524-0841-DAF0-3AA2-241EED7D4D33}" dt="2024-10-15T10:46:01.134" v="187"/>
        <pc:sldMkLst>
          <pc:docMk/>
          <pc:sldMk cId="744916263" sldId="289"/>
        </pc:sldMkLst>
      </pc:sldChg>
      <pc:sldChg chg="del">
        <pc:chgData name="Anju BAGRI" userId="S::anju.bagri@st.com::0afc17d2-58c4-44ad-8f33-579b17496802" providerId="AD" clId="Web-{FBABB524-0841-DAF0-3AA2-241EED7D4D33}" dt="2024-10-15T10:45:58.384" v="186"/>
        <pc:sldMkLst>
          <pc:docMk/>
          <pc:sldMk cId="1267468667" sldId="290"/>
        </pc:sldMkLst>
      </pc:sldChg>
      <pc:sldChg chg="del">
        <pc:chgData name="Anju BAGRI" userId="S::anju.bagri@st.com::0afc17d2-58c4-44ad-8f33-579b17496802" providerId="AD" clId="Web-{FBABB524-0841-DAF0-3AA2-241EED7D4D33}" dt="2024-10-15T10:45:44.196" v="173"/>
        <pc:sldMkLst>
          <pc:docMk/>
          <pc:sldMk cId="2917687286" sldId="291"/>
        </pc:sldMkLst>
      </pc:sldChg>
      <pc:sldChg chg="del">
        <pc:chgData name="Anju BAGRI" userId="S::anju.bagri@st.com::0afc17d2-58c4-44ad-8f33-579b17496802" providerId="AD" clId="Web-{FBABB524-0841-DAF0-3AA2-241EED7D4D33}" dt="2024-10-15T10:45:50.321" v="177"/>
        <pc:sldMkLst>
          <pc:docMk/>
          <pc:sldMk cId="18340954" sldId="292"/>
        </pc:sldMkLst>
      </pc:sldChg>
      <pc:sldChg chg="modSp new">
        <pc:chgData name="Anju BAGRI" userId="S::anju.bagri@st.com::0afc17d2-58c4-44ad-8f33-579b17496802" providerId="AD" clId="Web-{FBABB524-0841-DAF0-3AA2-241EED7D4D33}" dt="2024-10-15T10:36:39.125" v="142" actId="20577"/>
        <pc:sldMkLst>
          <pc:docMk/>
          <pc:sldMk cId="2875835897" sldId="293"/>
        </pc:sldMkLst>
      </pc:sldChg>
      <pc:sldChg chg="delSp modSp new">
        <pc:chgData name="Anju BAGRI" userId="S::anju.bagri@st.com::0afc17d2-58c4-44ad-8f33-579b17496802" providerId="AD" clId="Web-{FBABB524-0841-DAF0-3AA2-241EED7D4D33}" dt="2024-10-15T10:44:57.974" v="164" actId="1076"/>
        <pc:sldMkLst>
          <pc:docMk/>
          <pc:sldMk cId="553149312" sldId="294"/>
        </pc:sldMkLst>
      </pc:sldChg>
      <pc:sldChg chg="delSp modSp new">
        <pc:chgData name="Anju BAGRI" userId="S::anju.bagri@st.com::0afc17d2-58c4-44ad-8f33-579b17496802" providerId="AD" clId="Web-{FBABB524-0841-DAF0-3AA2-241EED7D4D33}" dt="2024-10-15T10:55:47.911" v="264" actId="20577"/>
        <pc:sldMkLst>
          <pc:docMk/>
          <pc:sldMk cId="2640959150" sldId="295"/>
        </pc:sldMkLst>
      </pc:sldChg>
      <pc:sldChg chg="modSp">
        <pc:chgData name="Anju BAGRI" userId="S::anju.bagri@st.com::0afc17d2-58c4-44ad-8f33-579b17496802" providerId="AD" clId="Web-{FBABB524-0841-DAF0-3AA2-241EED7D4D33}" dt="2024-10-15T10:48:46.318" v="206" actId="20577"/>
        <pc:sldMkLst>
          <pc:docMk/>
          <pc:sldMk cId="2892017758" sldId="295"/>
        </pc:sldMkLst>
      </pc:sldChg>
      <pc:sldChg chg="add replId">
        <pc:chgData name="Anju BAGRI" userId="S::anju.bagri@st.com::0afc17d2-58c4-44ad-8f33-579b17496802" providerId="AD" clId="Web-{FBABB524-0841-DAF0-3AA2-241EED7D4D33}" dt="2024-10-15T10:49:46.729" v="211"/>
        <pc:sldMkLst>
          <pc:docMk/>
          <pc:sldMk cId="2125506754" sldId="296"/>
        </pc:sldMkLst>
      </pc:sldChg>
      <pc:sldChg chg="delSp modSp">
        <pc:chgData name="Anju BAGRI" userId="S::anju.bagri@st.com::0afc17d2-58c4-44ad-8f33-579b17496802" providerId="AD" clId="Web-{FBABB524-0841-DAF0-3AA2-241EED7D4D33}" dt="2024-10-15T10:55:58.256" v="266" actId="20577"/>
        <pc:sldMkLst>
          <pc:docMk/>
          <pc:sldMk cId="3801333034" sldId="296"/>
        </pc:sldMkLst>
      </pc:sldChg>
      <pc:sldChg chg="delSp modSp">
        <pc:chgData name="Anju BAGRI" userId="S::anju.bagri@st.com::0afc17d2-58c4-44ad-8f33-579b17496802" providerId="AD" clId="Web-{FBABB524-0841-DAF0-3AA2-241EED7D4D33}" dt="2024-10-15T10:59:24.896" v="283" actId="20577"/>
        <pc:sldMkLst>
          <pc:docMk/>
          <pc:sldMk cId="2182061677" sldId="297"/>
        </pc:sldMkLst>
      </pc:sldChg>
      <pc:sldChg chg="delSp modSp">
        <pc:chgData name="Anju BAGRI" userId="S::anju.bagri@st.com::0afc17d2-58c4-44ad-8f33-579b17496802" providerId="AD" clId="Web-{FBABB524-0841-DAF0-3AA2-241EED7D4D33}" dt="2024-10-15T11:05:13.562" v="310" actId="1076"/>
        <pc:sldMkLst>
          <pc:docMk/>
          <pc:sldMk cId="3275537834" sldId="298"/>
        </pc:sldMkLst>
      </pc:sldChg>
      <pc:sldChg chg="delSp modSp">
        <pc:chgData name="Anju BAGRI" userId="S::anju.bagri@st.com::0afc17d2-58c4-44ad-8f33-579b17496802" providerId="AD" clId="Web-{FBABB524-0841-DAF0-3AA2-241EED7D4D33}" dt="2024-10-15T11:07:31.478" v="322" actId="20577"/>
        <pc:sldMkLst>
          <pc:docMk/>
          <pc:sldMk cId="4023226577" sldId="299"/>
        </pc:sldMkLst>
      </pc:sldChg>
      <pc:sldChg chg="delSp modSp">
        <pc:chgData name="Anju BAGRI" userId="S::anju.bagri@st.com::0afc17d2-58c4-44ad-8f33-579b17496802" providerId="AD" clId="Web-{FBABB524-0841-DAF0-3AA2-241EED7D4D33}" dt="2024-10-15T11:08:29.592" v="333" actId="20577"/>
        <pc:sldMkLst>
          <pc:docMk/>
          <pc:sldMk cId="4047366351" sldId="300"/>
        </pc:sldMkLst>
      </pc:sldChg>
      <pc:sldChg chg="delSp modSp">
        <pc:chgData name="Anju BAGRI" userId="S::anju.bagri@st.com::0afc17d2-58c4-44ad-8f33-579b17496802" providerId="AD" clId="Web-{FBABB524-0841-DAF0-3AA2-241EED7D4D33}" dt="2024-10-15T11:14:15.851" v="414" actId="20577"/>
        <pc:sldMkLst>
          <pc:docMk/>
          <pc:sldMk cId="366510319" sldId="301"/>
        </pc:sldMkLst>
      </pc:sldChg>
    </pc:docChg>
  </pc:docChgLst>
  <pc:docChgLst>
    <pc:chgData name="Ashima JAIN" userId="S::ashima.jain@st.com::37feaf4a-6326-4300-9168-f987fee9305a" providerId="AD" clId="Web-{95E8D723-09CC-F4C1-5CFC-E8951E78EA6C}"/>
    <pc:docChg chg="modSld">
      <pc:chgData name="Ashima JAIN" userId="S::ashima.jain@st.com::37feaf4a-6326-4300-9168-f987fee9305a" providerId="AD" clId="Web-{95E8D723-09CC-F4C1-5CFC-E8951E78EA6C}" dt="2024-10-18T11:07:58.151" v="136" actId="20577"/>
      <pc:docMkLst>
        <pc:docMk/>
      </pc:docMkLst>
      <pc:sldChg chg="modSp">
        <pc:chgData name="Ashima JAIN" userId="S::ashima.jain@st.com::37feaf4a-6326-4300-9168-f987fee9305a" providerId="AD" clId="Web-{95E8D723-09CC-F4C1-5CFC-E8951E78EA6C}" dt="2024-10-18T11:02:02.513" v="53" actId="20577"/>
        <pc:sldMkLst>
          <pc:docMk/>
          <pc:sldMk cId="82624700" sldId="342"/>
        </pc:sldMkLst>
      </pc:sldChg>
      <pc:sldChg chg="modSp">
        <pc:chgData name="Ashima JAIN" userId="S::ashima.jain@st.com::37feaf4a-6326-4300-9168-f987fee9305a" providerId="AD" clId="Web-{95E8D723-09CC-F4C1-5CFC-E8951E78EA6C}" dt="2024-10-18T11:04:03.564" v="70" actId="20577"/>
        <pc:sldMkLst>
          <pc:docMk/>
          <pc:sldMk cId="865237704" sldId="343"/>
        </pc:sldMkLst>
      </pc:sldChg>
      <pc:sldChg chg="modSp">
        <pc:chgData name="Ashima JAIN" userId="S::ashima.jain@st.com::37feaf4a-6326-4300-9168-f987fee9305a" providerId="AD" clId="Web-{95E8D723-09CC-F4C1-5CFC-E8951E78EA6C}" dt="2024-10-18T11:05:18.098" v="92" actId="20577"/>
        <pc:sldMkLst>
          <pc:docMk/>
          <pc:sldMk cId="1113944662" sldId="344"/>
        </pc:sldMkLst>
      </pc:sldChg>
      <pc:sldChg chg="modSp">
        <pc:chgData name="Ashima JAIN" userId="S::ashima.jain@st.com::37feaf4a-6326-4300-9168-f987fee9305a" providerId="AD" clId="Web-{95E8D723-09CC-F4C1-5CFC-E8951E78EA6C}" dt="2024-10-18T11:06:49.352" v="117" actId="20577"/>
        <pc:sldMkLst>
          <pc:docMk/>
          <pc:sldMk cId="4191257060" sldId="345"/>
        </pc:sldMkLst>
      </pc:sldChg>
      <pc:sldChg chg="modSp">
        <pc:chgData name="Ashima JAIN" userId="S::ashima.jain@st.com::37feaf4a-6326-4300-9168-f987fee9305a" providerId="AD" clId="Web-{95E8D723-09CC-F4C1-5CFC-E8951E78EA6C}" dt="2024-10-18T11:07:58.151" v="136" actId="20577"/>
        <pc:sldMkLst>
          <pc:docMk/>
          <pc:sldMk cId="2136367538" sldId="346"/>
        </pc:sldMkLst>
      </pc:sldChg>
    </pc:docChg>
  </pc:docChgLst>
  <pc:docChgLst>
    <pc:chgData name="Deeksha SRIVASTAVA" userId="S::deeksha.srivastava@st.com::11c09e7a-ff90-453e-b1db-785bf1feeb92" providerId="AD" clId="Web-{53558186-6B2A-CD27-20F8-503BDAB11B1D}"/>
    <pc:docChg chg="modSld">
      <pc:chgData name="Deeksha SRIVASTAVA" userId="S::deeksha.srivastava@st.com::11c09e7a-ff90-453e-b1db-785bf1feeb92" providerId="AD" clId="Web-{53558186-6B2A-CD27-20F8-503BDAB11B1D}" dt="2024-10-17T07:00:46" v="1" actId="14100"/>
      <pc:docMkLst>
        <pc:docMk/>
      </pc:docMkLst>
      <pc:sldChg chg="delSp modSp">
        <pc:chgData name="Deeksha SRIVASTAVA" userId="S::deeksha.srivastava@st.com::11c09e7a-ff90-453e-b1db-785bf1feeb92" providerId="AD" clId="Web-{53558186-6B2A-CD27-20F8-503BDAB11B1D}" dt="2024-10-17T07:00:46" v="1" actId="14100"/>
        <pc:sldMkLst>
          <pc:docMk/>
          <pc:sldMk cId="2562554409" sldId="302"/>
        </pc:sldMkLst>
      </pc:sldChg>
    </pc:docChg>
  </pc:docChgLst>
  <pc:docChgLst>
    <pc:chgData name="Anju BAGRI" userId="S::anju.bagri@st.com::0afc17d2-58c4-44ad-8f33-579b17496802" providerId="AD" clId="Web-{33C77063-DC8A-32F5-124A-BB578D3F2C8E}"/>
    <pc:docChg chg="addSld modSld">
      <pc:chgData name="Anju BAGRI" userId="S::anju.bagri@st.com::0afc17d2-58c4-44ad-8f33-579b17496802" providerId="AD" clId="Web-{33C77063-DC8A-32F5-124A-BB578D3F2C8E}" dt="2024-10-18T16:31:28.603" v="584" actId="20577"/>
      <pc:docMkLst>
        <pc:docMk/>
      </pc:docMkLst>
      <pc:sldChg chg="modSp">
        <pc:chgData name="Anju BAGRI" userId="S::anju.bagri@st.com::0afc17d2-58c4-44ad-8f33-579b17496802" providerId="AD" clId="Web-{33C77063-DC8A-32F5-124A-BB578D3F2C8E}" dt="2024-10-18T15:40:43.774" v="12" actId="20577"/>
        <pc:sldMkLst>
          <pc:docMk/>
          <pc:sldMk cId="553149312" sldId="294"/>
        </pc:sldMkLst>
      </pc:sldChg>
      <pc:sldChg chg="modSp">
        <pc:chgData name="Anju BAGRI" userId="S::anju.bagri@st.com::0afc17d2-58c4-44ad-8f33-579b17496802" providerId="AD" clId="Web-{33C77063-DC8A-32F5-124A-BB578D3F2C8E}" dt="2024-10-18T15:41:25.479" v="22" actId="20577"/>
        <pc:sldMkLst>
          <pc:docMk/>
          <pc:sldMk cId="3275537834" sldId="298"/>
        </pc:sldMkLst>
      </pc:sldChg>
      <pc:sldChg chg="modSp">
        <pc:chgData name="Anju BAGRI" userId="S::anju.bagri@st.com::0afc17d2-58c4-44ad-8f33-579b17496802" providerId="AD" clId="Web-{33C77063-DC8A-32F5-124A-BB578D3F2C8E}" dt="2024-10-18T15:41:35.042" v="23" actId="14100"/>
        <pc:sldMkLst>
          <pc:docMk/>
          <pc:sldMk cId="4023226577" sldId="299"/>
        </pc:sldMkLst>
      </pc:sldChg>
      <pc:sldChg chg="modSp">
        <pc:chgData name="Anju BAGRI" userId="S::anju.bagri@st.com::0afc17d2-58c4-44ad-8f33-579b17496802" providerId="AD" clId="Web-{33C77063-DC8A-32F5-124A-BB578D3F2C8E}" dt="2024-10-18T15:43:13.749" v="47" actId="1076"/>
        <pc:sldMkLst>
          <pc:docMk/>
          <pc:sldMk cId="4047366351" sldId="300"/>
        </pc:sldMkLst>
      </pc:sldChg>
      <pc:sldChg chg="modSp">
        <pc:chgData name="Anju BAGRI" userId="S::anju.bagri@st.com::0afc17d2-58c4-44ad-8f33-579b17496802" providerId="AD" clId="Web-{33C77063-DC8A-32F5-124A-BB578D3F2C8E}" dt="2024-10-18T15:45:02.863" v="69" actId="14100"/>
        <pc:sldMkLst>
          <pc:docMk/>
          <pc:sldMk cId="165548761" sldId="303"/>
        </pc:sldMkLst>
      </pc:sldChg>
      <pc:sldChg chg="modSp">
        <pc:chgData name="Anju BAGRI" userId="S::anju.bagri@st.com::0afc17d2-58c4-44ad-8f33-579b17496802" providerId="AD" clId="Web-{33C77063-DC8A-32F5-124A-BB578D3F2C8E}" dt="2024-10-18T15:46:52.133" v="87" actId="14100"/>
        <pc:sldMkLst>
          <pc:docMk/>
          <pc:sldMk cId="2002252150" sldId="305"/>
        </pc:sldMkLst>
      </pc:sldChg>
      <pc:sldChg chg="modSp">
        <pc:chgData name="Anju BAGRI" userId="S::anju.bagri@st.com::0afc17d2-58c4-44ad-8f33-579b17496802" providerId="AD" clId="Web-{33C77063-DC8A-32F5-124A-BB578D3F2C8E}" dt="2024-10-18T15:47:06.290" v="88" actId="14100"/>
        <pc:sldMkLst>
          <pc:docMk/>
          <pc:sldMk cId="3918718704" sldId="307"/>
        </pc:sldMkLst>
      </pc:sldChg>
      <pc:sldChg chg="modSp">
        <pc:chgData name="Anju BAGRI" userId="S::anju.bagri@st.com::0afc17d2-58c4-44ad-8f33-579b17496802" providerId="AD" clId="Web-{33C77063-DC8A-32F5-124A-BB578D3F2C8E}" dt="2024-10-18T15:47:17.134" v="89" actId="14100"/>
        <pc:sldMkLst>
          <pc:docMk/>
          <pc:sldMk cId="3770823773" sldId="310"/>
        </pc:sldMkLst>
      </pc:sldChg>
      <pc:sldChg chg="modSp">
        <pc:chgData name="Anju BAGRI" userId="S::anju.bagri@st.com::0afc17d2-58c4-44ad-8f33-579b17496802" providerId="AD" clId="Web-{33C77063-DC8A-32F5-124A-BB578D3F2C8E}" dt="2024-10-18T15:48:55.701" v="104" actId="20577"/>
        <pc:sldMkLst>
          <pc:docMk/>
          <pc:sldMk cId="1412532641" sldId="314"/>
        </pc:sldMkLst>
      </pc:sldChg>
      <pc:sldChg chg="modSp">
        <pc:chgData name="Anju BAGRI" userId="S::anju.bagri@st.com::0afc17d2-58c4-44ad-8f33-579b17496802" providerId="AD" clId="Web-{33C77063-DC8A-32F5-124A-BB578D3F2C8E}" dt="2024-10-18T15:44:44.003" v="67" actId="20577"/>
        <pc:sldMkLst>
          <pc:docMk/>
          <pc:sldMk cId="139481738" sldId="318"/>
        </pc:sldMkLst>
      </pc:sldChg>
      <pc:sldChg chg="modSp">
        <pc:chgData name="Anju BAGRI" userId="S::anju.bagri@st.com::0afc17d2-58c4-44ad-8f33-579b17496802" providerId="AD" clId="Web-{33C77063-DC8A-32F5-124A-BB578D3F2C8E}" dt="2024-10-18T15:49:50.703" v="111" actId="1076"/>
        <pc:sldMkLst>
          <pc:docMk/>
          <pc:sldMk cId="645965411" sldId="319"/>
        </pc:sldMkLst>
      </pc:sldChg>
      <pc:sldChg chg="modSp">
        <pc:chgData name="Anju BAGRI" userId="S::anju.bagri@st.com::0afc17d2-58c4-44ad-8f33-579b17496802" providerId="AD" clId="Web-{33C77063-DC8A-32F5-124A-BB578D3F2C8E}" dt="2024-10-18T15:50:02.782" v="112" actId="14100"/>
        <pc:sldMkLst>
          <pc:docMk/>
          <pc:sldMk cId="173510145" sldId="320"/>
        </pc:sldMkLst>
      </pc:sldChg>
      <pc:sldChg chg="modSp">
        <pc:chgData name="Anju BAGRI" userId="S::anju.bagri@st.com::0afc17d2-58c4-44ad-8f33-579b17496802" providerId="AD" clId="Web-{33C77063-DC8A-32F5-124A-BB578D3F2C8E}" dt="2024-10-18T15:50:17.579" v="114" actId="14100"/>
        <pc:sldMkLst>
          <pc:docMk/>
          <pc:sldMk cId="812021225" sldId="321"/>
        </pc:sldMkLst>
      </pc:sldChg>
      <pc:sldChg chg="modSp">
        <pc:chgData name="Anju BAGRI" userId="S::anju.bagri@st.com::0afc17d2-58c4-44ad-8f33-579b17496802" providerId="AD" clId="Web-{33C77063-DC8A-32F5-124A-BB578D3F2C8E}" dt="2024-10-18T15:51:40.067" v="133" actId="20577"/>
        <pc:sldMkLst>
          <pc:docMk/>
          <pc:sldMk cId="2666938802" sldId="323"/>
        </pc:sldMkLst>
      </pc:sldChg>
      <pc:sldChg chg="modSp">
        <pc:chgData name="Anju BAGRI" userId="S::anju.bagri@st.com::0afc17d2-58c4-44ad-8f33-579b17496802" providerId="AD" clId="Web-{33C77063-DC8A-32F5-124A-BB578D3F2C8E}" dt="2024-10-18T15:52:15.881" v="142" actId="20577"/>
        <pc:sldMkLst>
          <pc:docMk/>
          <pc:sldMk cId="2905811690" sldId="324"/>
        </pc:sldMkLst>
      </pc:sldChg>
      <pc:sldChg chg="modSp">
        <pc:chgData name="Anju BAGRI" userId="S::anju.bagri@st.com::0afc17d2-58c4-44ad-8f33-579b17496802" providerId="AD" clId="Web-{33C77063-DC8A-32F5-124A-BB578D3F2C8E}" dt="2024-10-18T16:03:40.628" v="238" actId="14100"/>
        <pc:sldMkLst>
          <pc:docMk/>
          <pc:sldMk cId="750039845" sldId="325"/>
        </pc:sldMkLst>
      </pc:sldChg>
      <pc:sldChg chg="modSp">
        <pc:chgData name="Anju BAGRI" userId="S::anju.bagri@st.com::0afc17d2-58c4-44ad-8f33-579b17496802" providerId="AD" clId="Web-{33C77063-DC8A-32F5-124A-BB578D3F2C8E}" dt="2024-10-18T15:57:35.894" v="209" actId="20577"/>
        <pc:sldMkLst>
          <pc:docMk/>
          <pc:sldMk cId="1209595996" sldId="326"/>
        </pc:sldMkLst>
      </pc:sldChg>
      <pc:sldChg chg="modSp">
        <pc:chgData name="Anju BAGRI" userId="S::anju.bagri@st.com::0afc17d2-58c4-44ad-8f33-579b17496802" providerId="AD" clId="Web-{33C77063-DC8A-32F5-124A-BB578D3F2C8E}" dt="2024-10-18T16:04:29.630" v="248" actId="20577"/>
        <pc:sldMkLst>
          <pc:docMk/>
          <pc:sldMk cId="3969830432" sldId="327"/>
        </pc:sldMkLst>
      </pc:sldChg>
      <pc:sldChg chg="modSp">
        <pc:chgData name="Anju BAGRI" userId="S::anju.bagri@st.com::0afc17d2-58c4-44ad-8f33-579b17496802" providerId="AD" clId="Web-{33C77063-DC8A-32F5-124A-BB578D3F2C8E}" dt="2024-10-18T16:05:42.789" v="268" actId="1076"/>
        <pc:sldMkLst>
          <pc:docMk/>
          <pc:sldMk cId="352483536" sldId="328"/>
        </pc:sldMkLst>
      </pc:sldChg>
      <pc:sldChg chg="modSp">
        <pc:chgData name="Anju BAGRI" userId="S::anju.bagri@st.com::0afc17d2-58c4-44ad-8f33-579b17496802" providerId="AD" clId="Web-{33C77063-DC8A-32F5-124A-BB578D3F2C8E}" dt="2024-10-18T16:07:30.075" v="298" actId="20577"/>
        <pc:sldMkLst>
          <pc:docMk/>
          <pc:sldMk cId="30663388" sldId="329"/>
        </pc:sldMkLst>
      </pc:sldChg>
      <pc:sldChg chg="modSp">
        <pc:chgData name="Anju BAGRI" userId="S::anju.bagri@st.com::0afc17d2-58c4-44ad-8f33-579b17496802" providerId="AD" clId="Web-{33C77063-DC8A-32F5-124A-BB578D3F2C8E}" dt="2024-10-18T16:11:33.366" v="329" actId="14100"/>
        <pc:sldMkLst>
          <pc:docMk/>
          <pc:sldMk cId="1451860394" sldId="330"/>
        </pc:sldMkLst>
      </pc:sldChg>
      <pc:sldChg chg="modSp">
        <pc:chgData name="Anju BAGRI" userId="S::anju.bagri@st.com::0afc17d2-58c4-44ad-8f33-579b17496802" providerId="AD" clId="Web-{33C77063-DC8A-32F5-124A-BB578D3F2C8E}" dt="2024-10-18T16:13:46.637" v="369" actId="1076"/>
        <pc:sldMkLst>
          <pc:docMk/>
          <pc:sldMk cId="3748245806" sldId="332"/>
        </pc:sldMkLst>
      </pc:sldChg>
      <pc:sldChg chg="modSp">
        <pc:chgData name="Anju BAGRI" userId="S::anju.bagri@st.com::0afc17d2-58c4-44ad-8f33-579b17496802" providerId="AD" clId="Web-{33C77063-DC8A-32F5-124A-BB578D3F2C8E}" dt="2024-10-18T16:13:56.825" v="370" actId="14100"/>
        <pc:sldMkLst>
          <pc:docMk/>
          <pc:sldMk cId="3812861833" sldId="334"/>
        </pc:sldMkLst>
      </pc:sldChg>
      <pc:sldChg chg="modSp">
        <pc:chgData name="Anju BAGRI" userId="S::anju.bagri@st.com::0afc17d2-58c4-44ad-8f33-579b17496802" providerId="AD" clId="Web-{33C77063-DC8A-32F5-124A-BB578D3F2C8E}" dt="2024-10-18T16:14:27.123" v="373" actId="14100"/>
        <pc:sldMkLst>
          <pc:docMk/>
          <pc:sldMk cId="3084291136" sldId="335"/>
        </pc:sldMkLst>
      </pc:sldChg>
      <pc:sldChg chg="modSp">
        <pc:chgData name="Anju BAGRI" userId="S::anju.bagri@st.com::0afc17d2-58c4-44ad-8f33-579b17496802" providerId="AD" clId="Web-{33C77063-DC8A-32F5-124A-BB578D3F2C8E}" dt="2024-10-18T16:14:39.905" v="374" actId="14100"/>
        <pc:sldMkLst>
          <pc:docMk/>
          <pc:sldMk cId="3918411201" sldId="338"/>
        </pc:sldMkLst>
      </pc:sldChg>
      <pc:sldChg chg="modSp">
        <pc:chgData name="Anju BAGRI" userId="S::anju.bagri@st.com::0afc17d2-58c4-44ad-8f33-579b17496802" providerId="AD" clId="Web-{33C77063-DC8A-32F5-124A-BB578D3F2C8E}" dt="2024-10-18T16:15:30.985" v="396" actId="20577"/>
        <pc:sldMkLst>
          <pc:docMk/>
          <pc:sldMk cId="2824976686" sldId="339"/>
        </pc:sldMkLst>
      </pc:sldChg>
      <pc:sldChg chg="modSp">
        <pc:chgData name="Anju BAGRI" userId="S::anju.bagri@st.com::0afc17d2-58c4-44ad-8f33-579b17496802" providerId="AD" clId="Web-{33C77063-DC8A-32F5-124A-BB578D3F2C8E}" dt="2024-10-18T16:17:00.630" v="438" actId="20577"/>
        <pc:sldMkLst>
          <pc:docMk/>
          <pc:sldMk cId="2080167819" sldId="340"/>
        </pc:sldMkLst>
      </pc:sldChg>
      <pc:sldChg chg="modSp">
        <pc:chgData name="Anju BAGRI" userId="S::anju.bagri@st.com::0afc17d2-58c4-44ad-8f33-579b17496802" providerId="AD" clId="Web-{33C77063-DC8A-32F5-124A-BB578D3F2C8E}" dt="2024-10-18T16:17:10.974" v="442" actId="20577"/>
        <pc:sldMkLst>
          <pc:docMk/>
          <pc:sldMk cId="96560136" sldId="341"/>
        </pc:sldMkLst>
      </pc:sldChg>
      <pc:sldChg chg="modSp">
        <pc:chgData name="Anju BAGRI" userId="S::anju.bagri@st.com::0afc17d2-58c4-44ad-8f33-579b17496802" providerId="AD" clId="Web-{33C77063-DC8A-32F5-124A-BB578D3F2C8E}" dt="2024-10-18T16:17:41.366" v="454" actId="20577"/>
        <pc:sldMkLst>
          <pc:docMk/>
          <pc:sldMk cId="865237704" sldId="343"/>
        </pc:sldMkLst>
      </pc:sldChg>
      <pc:sldChg chg="modSp">
        <pc:chgData name="Anju BAGRI" userId="S::anju.bagri@st.com::0afc17d2-58c4-44ad-8f33-579b17496802" providerId="AD" clId="Web-{33C77063-DC8A-32F5-124A-BB578D3F2C8E}" dt="2024-10-18T16:19:05.557" v="486" actId="20577"/>
        <pc:sldMkLst>
          <pc:docMk/>
          <pc:sldMk cId="1113944662" sldId="344"/>
        </pc:sldMkLst>
      </pc:sldChg>
      <pc:sldChg chg="modSp">
        <pc:chgData name="Anju BAGRI" userId="S::anju.bagri@st.com::0afc17d2-58c4-44ad-8f33-579b17496802" providerId="AD" clId="Web-{33C77063-DC8A-32F5-124A-BB578D3F2C8E}" dt="2024-10-18T16:19:16.135" v="487" actId="14100"/>
        <pc:sldMkLst>
          <pc:docMk/>
          <pc:sldMk cId="2136367538" sldId="346"/>
        </pc:sldMkLst>
      </pc:sldChg>
      <pc:sldChg chg="modSp">
        <pc:chgData name="Anju BAGRI" userId="S::anju.bagri@st.com::0afc17d2-58c4-44ad-8f33-579b17496802" providerId="AD" clId="Web-{33C77063-DC8A-32F5-124A-BB578D3F2C8E}" dt="2024-10-18T16:26:09.746" v="530" actId="20577"/>
        <pc:sldMkLst>
          <pc:docMk/>
          <pc:sldMk cId="2043631510" sldId="347"/>
        </pc:sldMkLst>
      </pc:sldChg>
      <pc:sldChg chg="modSp">
        <pc:chgData name="Anju BAGRI" userId="S::anju.bagri@st.com::0afc17d2-58c4-44ad-8f33-579b17496802" providerId="AD" clId="Web-{33C77063-DC8A-32F5-124A-BB578D3F2C8E}" dt="2024-10-18T16:28:17.033" v="553" actId="20577"/>
        <pc:sldMkLst>
          <pc:docMk/>
          <pc:sldMk cId="2374852570" sldId="348"/>
        </pc:sldMkLst>
      </pc:sldChg>
      <pc:sldChg chg="modSp">
        <pc:chgData name="Anju BAGRI" userId="S::anju.bagri@st.com::0afc17d2-58c4-44ad-8f33-579b17496802" providerId="AD" clId="Web-{33C77063-DC8A-32F5-124A-BB578D3F2C8E}" dt="2024-10-18T16:28:51.722" v="560" actId="20577"/>
        <pc:sldMkLst>
          <pc:docMk/>
          <pc:sldMk cId="1787159917" sldId="349"/>
        </pc:sldMkLst>
      </pc:sldChg>
      <pc:sldChg chg="modSp">
        <pc:chgData name="Anju BAGRI" userId="S::anju.bagri@st.com::0afc17d2-58c4-44ad-8f33-579b17496802" providerId="AD" clId="Web-{33C77063-DC8A-32F5-124A-BB578D3F2C8E}" dt="2024-10-18T16:31:28.603" v="584" actId="20577"/>
        <pc:sldMkLst>
          <pc:docMk/>
          <pc:sldMk cId="3012102254" sldId="350"/>
        </pc:sldMkLst>
      </pc:sldChg>
      <pc:sldChg chg="delSp modSp new">
        <pc:chgData name="Anju BAGRI" userId="S::anju.bagri@st.com::0afc17d2-58c4-44ad-8f33-579b17496802" providerId="AD" clId="Web-{33C77063-DC8A-32F5-124A-BB578D3F2C8E}" dt="2024-10-18T15:42:29.154" v="37" actId="20577"/>
        <pc:sldMkLst>
          <pc:docMk/>
          <pc:sldMk cId="3067911009" sldId="351"/>
        </pc:sldMkLst>
      </pc:sldChg>
      <pc:sldChg chg="delSp modSp new">
        <pc:chgData name="Anju BAGRI" userId="S::anju.bagri@st.com::0afc17d2-58c4-44ad-8f33-579b17496802" providerId="AD" clId="Web-{33C77063-DC8A-32F5-124A-BB578D3F2C8E}" dt="2024-10-18T15:44:02.470" v="62" actId="20577"/>
        <pc:sldMkLst>
          <pc:docMk/>
          <pc:sldMk cId="396001574" sldId="352"/>
        </pc:sldMkLst>
      </pc:sldChg>
      <pc:sldChg chg="delSp modSp new">
        <pc:chgData name="Anju BAGRI" userId="S::anju.bagri@st.com::0afc17d2-58c4-44ad-8f33-579b17496802" providerId="AD" clId="Web-{33C77063-DC8A-32F5-124A-BB578D3F2C8E}" dt="2024-10-18T15:46:09.381" v="82" actId="1076"/>
        <pc:sldMkLst>
          <pc:docMk/>
          <pc:sldMk cId="3935457225" sldId="353"/>
        </pc:sldMkLst>
      </pc:sldChg>
      <pc:sldChg chg="delSp modSp new">
        <pc:chgData name="Anju BAGRI" userId="S::anju.bagri@st.com::0afc17d2-58c4-44ad-8f33-579b17496802" providerId="AD" clId="Web-{33C77063-DC8A-32F5-124A-BB578D3F2C8E}" dt="2024-10-18T15:48:22.903" v="102" actId="1076"/>
        <pc:sldMkLst>
          <pc:docMk/>
          <pc:sldMk cId="2922866210" sldId="354"/>
        </pc:sldMkLst>
      </pc:sldChg>
      <pc:sldChg chg="delSp modSp new">
        <pc:chgData name="Anju BAGRI" userId="S::anju.bagri@st.com::0afc17d2-58c4-44ad-8f33-579b17496802" providerId="AD" clId="Web-{33C77063-DC8A-32F5-124A-BB578D3F2C8E}" dt="2024-10-18T15:49:41.781" v="110" actId="20577"/>
        <pc:sldMkLst>
          <pc:docMk/>
          <pc:sldMk cId="4183832485" sldId="355"/>
        </pc:sldMkLst>
      </pc:sldChg>
      <pc:sldChg chg="delSp modSp new">
        <pc:chgData name="Anju BAGRI" userId="S::anju.bagri@st.com::0afc17d2-58c4-44ad-8f33-579b17496802" providerId="AD" clId="Web-{33C77063-DC8A-32F5-124A-BB578D3F2C8E}" dt="2024-10-18T15:52:01.568" v="138" actId="20577"/>
        <pc:sldMkLst>
          <pc:docMk/>
          <pc:sldMk cId="2182482004" sldId="356"/>
        </pc:sldMkLst>
      </pc:sldChg>
      <pc:sldChg chg="delSp modSp new">
        <pc:chgData name="Anju BAGRI" userId="S::anju.bagri@st.com::0afc17d2-58c4-44ad-8f33-579b17496802" providerId="AD" clId="Web-{33C77063-DC8A-32F5-124A-BB578D3F2C8E}" dt="2024-10-18T15:52:35.726" v="147" actId="1076"/>
        <pc:sldMkLst>
          <pc:docMk/>
          <pc:sldMk cId="342327887" sldId="357"/>
        </pc:sldMkLst>
      </pc:sldChg>
      <pc:sldChg chg="delSp modSp new">
        <pc:chgData name="Anju BAGRI" userId="S::anju.bagri@st.com::0afc17d2-58c4-44ad-8f33-579b17496802" providerId="AD" clId="Web-{33C77063-DC8A-32F5-124A-BB578D3F2C8E}" dt="2024-10-18T16:04:11.442" v="243" actId="20577"/>
        <pc:sldMkLst>
          <pc:docMk/>
          <pc:sldMk cId="1535108084" sldId="358"/>
        </pc:sldMkLst>
      </pc:sldChg>
      <pc:sldChg chg="delSp modSp new">
        <pc:chgData name="Anju BAGRI" userId="S::anju.bagri@st.com::0afc17d2-58c4-44ad-8f33-579b17496802" providerId="AD" clId="Web-{33C77063-DC8A-32F5-124A-BB578D3F2C8E}" dt="2024-10-18T16:04:55.365" v="253" actId="20577"/>
        <pc:sldMkLst>
          <pc:docMk/>
          <pc:sldMk cId="3122396469" sldId="359"/>
        </pc:sldMkLst>
      </pc:sldChg>
      <pc:sldChg chg="delSp modSp new">
        <pc:chgData name="Anju BAGRI" userId="S::anju.bagri@st.com::0afc17d2-58c4-44ad-8f33-579b17496802" providerId="AD" clId="Web-{33C77063-DC8A-32F5-124A-BB578D3F2C8E}" dt="2024-10-18T15:59:20.070" v="225" actId="20577"/>
        <pc:sldMkLst>
          <pc:docMk/>
          <pc:sldMk cId="1377439257" sldId="360"/>
        </pc:sldMkLst>
      </pc:sldChg>
      <pc:sldChg chg="delSp modSp new">
        <pc:chgData name="Anju BAGRI" userId="S::anju.bagri@st.com::0afc17d2-58c4-44ad-8f33-579b17496802" providerId="AD" clId="Web-{33C77063-DC8A-32F5-124A-BB578D3F2C8E}" dt="2024-10-18T16:05:22.788" v="262" actId="1076"/>
        <pc:sldMkLst>
          <pc:docMk/>
          <pc:sldMk cId="864396211" sldId="361"/>
        </pc:sldMkLst>
      </pc:sldChg>
      <pc:sldChg chg="delSp modSp new">
        <pc:chgData name="Anju BAGRI" userId="S::anju.bagri@st.com::0afc17d2-58c4-44ad-8f33-579b17496802" providerId="AD" clId="Web-{33C77063-DC8A-32F5-124A-BB578D3F2C8E}" dt="2024-10-18T16:07:15.809" v="291" actId="20577"/>
        <pc:sldMkLst>
          <pc:docMk/>
          <pc:sldMk cId="3958806742" sldId="362"/>
        </pc:sldMkLst>
      </pc:sldChg>
      <pc:sldChg chg="delSp modSp new">
        <pc:chgData name="Anju BAGRI" userId="S::anju.bagri@st.com::0afc17d2-58c4-44ad-8f33-579b17496802" providerId="AD" clId="Web-{33C77063-DC8A-32F5-124A-BB578D3F2C8E}" dt="2024-10-18T16:12:11.805" v="337" actId="1076"/>
        <pc:sldMkLst>
          <pc:docMk/>
          <pc:sldMk cId="2985138612" sldId="363"/>
        </pc:sldMkLst>
      </pc:sldChg>
      <pc:sldChg chg="delSp modSp new">
        <pc:chgData name="Anju BAGRI" userId="S::anju.bagri@st.com::0afc17d2-58c4-44ad-8f33-579b17496802" providerId="AD" clId="Web-{33C77063-DC8A-32F5-124A-BB578D3F2C8E}" dt="2024-10-18T16:17:26.225" v="451" actId="20577"/>
        <pc:sldMkLst>
          <pc:docMk/>
          <pc:sldMk cId="206918718" sldId="364"/>
        </pc:sldMkLst>
      </pc:sldChg>
      <pc:sldChg chg="delSp modSp new">
        <pc:chgData name="Anju BAGRI" userId="S::anju.bagri@st.com::0afc17d2-58c4-44ad-8f33-579b17496802" providerId="AD" clId="Web-{33C77063-DC8A-32F5-124A-BB578D3F2C8E}" dt="2024-10-18T16:18:25.758" v="474" actId="20577"/>
        <pc:sldMkLst>
          <pc:docMk/>
          <pc:sldMk cId="1557057791" sldId="365"/>
        </pc:sldMkLst>
      </pc:sldChg>
      <pc:sldChg chg="delSp modSp new">
        <pc:chgData name="Anju BAGRI" userId="S::anju.bagri@st.com::0afc17d2-58c4-44ad-8f33-579b17496802" providerId="AD" clId="Web-{33C77063-DC8A-32F5-124A-BB578D3F2C8E}" dt="2024-10-18T16:18:55.244" v="484" actId="20577"/>
        <pc:sldMkLst>
          <pc:docMk/>
          <pc:sldMk cId="3722854309" sldId="366"/>
        </pc:sldMkLst>
      </pc:sldChg>
      <pc:sldChg chg="delSp modSp new">
        <pc:chgData name="Anju BAGRI" userId="S::anju.bagri@st.com::0afc17d2-58c4-44ad-8f33-579b17496802" providerId="AD" clId="Web-{33C77063-DC8A-32F5-124A-BB578D3F2C8E}" dt="2024-10-18T16:27:39.969" v="546" actId="20577"/>
        <pc:sldMkLst>
          <pc:docMk/>
          <pc:sldMk cId="2303418346" sldId="367"/>
        </pc:sldMkLst>
      </pc:sldChg>
      <pc:sldChg chg="delSp modSp new">
        <pc:chgData name="Anju BAGRI" userId="S::anju.bagri@st.com::0afc17d2-58c4-44ad-8f33-579b17496802" providerId="AD" clId="Web-{33C77063-DC8A-32F5-124A-BB578D3F2C8E}" dt="2024-10-18T16:29:44.943" v="570" actId="20577"/>
        <pc:sldMkLst>
          <pc:docMk/>
          <pc:sldMk cId="360974050" sldId="368"/>
        </pc:sldMkLst>
      </pc:sldChg>
    </pc:docChg>
  </pc:docChgLst>
  <pc:docChgLst>
    <pc:chgData name="Anju BAGRI" userId="S::anju.bagri@st.com::0afc17d2-58c4-44ad-8f33-579b17496802" providerId="AD" clId="Web-{862F1D5C-D6E9-0D37-0315-6439A851DE63}"/>
    <pc:docChg chg="modSld">
      <pc:chgData name="Anju BAGRI" userId="S::anju.bagri@st.com::0afc17d2-58c4-44ad-8f33-579b17496802" providerId="AD" clId="Web-{862F1D5C-D6E9-0D37-0315-6439A851DE63}" dt="2024-12-12T12:23:50.716" v="90" actId="14100"/>
      <pc:docMkLst>
        <pc:docMk/>
      </pc:docMkLst>
      <pc:sldChg chg="modSp">
        <pc:chgData name="Anju BAGRI" userId="S::anju.bagri@st.com::0afc17d2-58c4-44ad-8f33-579b17496802" providerId="AD" clId="Web-{862F1D5C-D6E9-0D37-0315-6439A851DE63}" dt="2024-12-12T12:23:50.716" v="90" actId="14100"/>
        <pc:sldMkLst>
          <pc:docMk/>
          <pc:sldMk cId="3430283571" sldId="257"/>
        </pc:sldMkLst>
        <pc:spChg chg="mod">
          <ac:chgData name="Anju BAGRI" userId="S::anju.bagri@st.com::0afc17d2-58c4-44ad-8f33-579b17496802" providerId="AD" clId="Web-{862F1D5C-D6E9-0D37-0315-6439A851DE63}" dt="2024-12-12T12:17:05.470" v="42" actId="14100"/>
          <ac:spMkLst>
            <pc:docMk/>
            <pc:sldMk cId="3430283571" sldId="257"/>
            <ac:spMk id="2" creationId="{FC062A24-181D-909E-43A1-B5C2F7776F3E}"/>
          </ac:spMkLst>
        </pc:spChg>
        <pc:spChg chg="mod">
          <ac:chgData name="Anju BAGRI" userId="S::anju.bagri@st.com::0afc17d2-58c4-44ad-8f33-579b17496802" providerId="AD" clId="Web-{862F1D5C-D6E9-0D37-0315-6439A851DE63}" dt="2024-12-12T12:16:08.671" v="36" actId="1076"/>
          <ac:spMkLst>
            <pc:docMk/>
            <pc:sldMk cId="3430283571" sldId="257"/>
            <ac:spMk id="3" creationId="{6DDDD54B-B3FF-D7F1-03AC-E6DB8FDE6D8B}"/>
          </ac:spMkLst>
        </pc:spChg>
        <pc:spChg chg="mod">
          <ac:chgData name="Anju BAGRI" userId="S::anju.bagri@st.com::0afc17d2-58c4-44ad-8f33-579b17496802" providerId="AD" clId="Web-{862F1D5C-D6E9-0D37-0315-6439A851DE63}" dt="2024-12-12T12:23:43.216" v="89" actId="20577"/>
          <ac:spMkLst>
            <pc:docMk/>
            <pc:sldMk cId="3430283571" sldId="257"/>
            <ac:spMk id="4" creationId="{34B627B1-122B-6704-03DF-08642612064E}"/>
          </ac:spMkLst>
        </pc:spChg>
        <pc:spChg chg="mod">
          <ac:chgData name="Anju BAGRI" userId="S::anju.bagri@st.com::0afc17d2-58c4-44ad-8f33-579b17496802" providerId="AD" clId="Web-{862F1D5C-D6E9-0D37-0315-6439A851DE63}" dt="2024-12-12T12:16:46.453" v="39" actId="1076"/>
          <ac:spMkLst>
            <pc:docMk/>
            <pc:sldMk cId="3430283571" sldId="257"/>
            <ac:spMk id="5" creationId="{8F8CE28D-05BA-6E10-0015-A17385D51DC9}"/>
          </ac:spMkLst>
        </pc:spChg>
        <pc:spChg chg="mod">
          <ac:chgData name="Anju BAGRI" userId="S::anju.bagri@st.com::0afc17d2-58c4-44ad-8f33-579b17496802" providerId="AD" clId="Web-{862F1D5C-D6E9-0D37-0315-6439A851DE63}" dt="2024-12-12T12:15:38.858" v="28" actId="1076"/>
          <ac:spMkLst>
            <pc:docMk/>
            <pc:sldMk cId="3430283571" sldId="257"/>
            <ac:spMk id="7" creationId="{3C3889FA-D9C0-BEA4-0D90-08EF023A8922}"/>
          </ac:spMkLst>
        </pc:spChg>
        <pc:picChg chg="mod">
          <ac:chgData name="Anju BAGRI" userId="S::anju.bagri@st.com::0afc17d2-58c4-44ad-8f33-579b17496802" providerId="AD" clId="Web-{862F1D5C-D6E9-0D37-0315-6439A851DE63}" dt="2024-12-12T12:23:50.716" v="90" actId="14100"/>
          <ac:picMkLst>
            <pc:docMk/>
            <pc:sldMk cId="3430283571" sldId="257"/>
            <ac:picMk id="6" creationId="{B67446B4-6E8C-28FC-8B94-CE35C08382FD}"/>
          </ac:picMkLst>
        </pc:picChg>
      </pc:sldChg>
      <pc:sldChg chg="modSp">
        <pc:chgData name="Anju BAGRI" userId="S::anju.bagri@st.com::0afc17d2-58c4-44ad-8f33-579b17496802" providerId="AD" clId="Web-{862F1D5C-D6E9-0D37-0315-6439A851DE63}" dt="2024-12-12T12:23:09.918" v="86" actId="1076"/>
        <pc:sldMkLst>
          <pc:docMk/>
          <pc:sldMk cId="3944120698" sldId="272"/>
        </pc:sldMkLst>
        <pc:spChg chg="mod">
          <ac:chgData name="Anju BAGRI" userId="S::anju.bagri@st.com::0afc17d2-58c4-44ad-8f33-579b17496802" providerId="AD" clId="Web-{862F1D5C-D6E9-0D37-0315-6439A851DE63}" dt="2024-12-12T12:23:09.918" v="86" actId="1076"/>
          <ac:spMkLst>
            <pc:docMk/>
            <pc:sldMk cId="3944120698" sldId="272"/>
            <ac:spMk id="2" creationId="{F7C3BC3B-E336-E587-0BFA-16FB3C53A056}"/>
          </ac:spMkLst>
        </pc:spChg>
      </pc:sldChg>
      <pc:sldChg chg="modSp">
        <pc:chgData name="Anju BAGRI" userId="S::anju.bagri@st.com::0afc17d2-58c4-44ad-8f33-579b17496802" providerId="AD" clId="Web-{862F1D5C-D6E9-0D37-0315-6439A851DE63}" dt="2024-12-12T12:22:59.809" v="85" actId="20577"/>
        <pc:sldMkLst>
          <pc:docMk/>
          <pc:sldMk cId="984671986" sldId="361"/>
        </pc:sldMkLst>
        <pc:spChg chg="mod">
          <ac:chgData name="Anju BAGRI" userId="S::anju.bagri@st.com::0afc17d2-58c4-44ad-8f33-579b17496802" providerId="AD" clId="Web-{862F1D5C-D6E9-0D37-0315-6439A851DE63}" dt="2024-12-12T12:22:43.855" v="81" actId="1076"/>
          <ac:spMkLst>
            <pc:docMk/>
            <pc:sldMk cId="984671986" sldId="361"/>
            <ac:spMk id="2" creationId="{578CAD19-829B-39BE-A741-3A5BC1FEA72E}"/>
          </ac:spMkLst>
        </pc:spChg>
        <pc:spChg chg="mod">
          <ac:chgData name="Anju BAGRI" userId="S::anju.bagri@st.com::0afc17d2-58c4-44ad-8f33-579b17496802" providerId="AD" clId="Web-{862F1D5C-D6E9-0D37-0315-6439A851DE63}" dt="2024-12-12T12:22:59.809" v="85" actId="20577"/>
          <ac:spMkLst>
            <pc:docMk/>
            <pc:sldMk cId="984671986" sldId="361"/>
            <ac:spMk id="3" creationId="{08968DA9-F124-0BB1-ED21-62510A20435E}"/>
          </ac:spMkLst>
        </pc:spChg>
      </pc:sldChg>
      <pc:sldChg chg="modSp">
        <pc:chgData name="Anju BAGRI" userId="S::anju.bagri@st.com::0afc17d2-58c4-44ad-8f33-579b17496802" providerId="AD" clId="Web-{862F1D5C-D6E9-0D37-0315-6439A851DE63}" dt="2024-12-12T12:18:44.473" v="54" actId="20577"/>
        <pc:sldMkLst>
          <pc:docMk/>
          <pc:sldMk cId="2338625038" sldId="362"/>
        </pc:sldMkLst>
        <pc:spChg chg="mod">
          <ac:chgData name="Anju BAGRI" userId="S::anju.bagri@st.com::0afc17d2-58c4-44ad-8f33-579b17496802" providerId="AD" clId="Web-{862F1D5C-D6E9-0D37-0315-6439A851DE63}" dt="2024-12-12T12:18:44.473" v="54" actId="20577"/>
          <ac:spMkLst>
            <pc:docMk/>
            <pc:sldMk cId="2338625038" sldId="362"/>
            <ac:spMk id="3" creationId="{1452BC63-BC50-A52F-D653-648858CF2521}"/>
          </ac:spMkLst>
        </pc:spChg>
      </pc:sldChg>
      <pc:sldChg chg="modSp">
        <pc:chgData name="Anju BAGRI" userId="S::anju.bagri@st.com::0afc17d2-58c4-44ad-8f33-579b17496802" providerId="AD" clId="Web-{862F1D5C-D6E9-0D37-0315-6439A851DE63}" dt="2024-12-12T12:19:47.756" v="57" actId="14100"/>
        <pc:sldMkLst>
          <pc:docMk/>
          <pc:sldMk cId="843218460" sldId="366"/>
        </pc:sldMkLst>
        <pc:spChg chg="mod">
          <ac:chgData name="Anju BAGRI" userId="S::anju.bagri@st.com::0afc17d2-58c4-44ad-8f33-579b17496802" providerId="AD" clId="Web-{862F1D5C-D6E9-0D37-0315-6439A851DE63}" dt="2024-12-12T12:19:40.599" v="56" actId="14100"/>
          <ac:spMkLst>
            <pc:docMk/>
            <pc:sldMk cId="843218460" sldId="366"/>
            <ac:spMk id="2" creationId="{D297C6D6-65B3-3571-16D8-155BB3392B84}"/>
          </ac:spMkLst>
        </pc:spChg>
        <pc:picChg chg="mod">
          <ac:chgData name="Anju BAGRI" userId="S::anju.bagri@st.com::0afc17d2-58c4-44ad-8f33-579b17496802" providerId="AD" clId="Web-{862F1D5C-D6E9-0D37-0315-6439A851DE63}" dt="2024-12-12T12:19:47.756" v="57" actId="14100"/>
          <ac:picMkLst>
            <pc:docMk/>
            <pc:sldMk cId="843218460" sldId="366"/>
            <ac:picMk id="5" creationId="{A8DA52EB-577B-9404-3674-BBF652954867}"/>
          </ac:picMkLst>
        </pc:picChg>
      </pc:sldChg>
      <pc:sldChg chg="modSp">
        <pc:chgData name="Anju BAGRI" userId="S::anju.bagri@st.com::0afc17d2-58c4-44ad-8f33-579b17496802" providerId="AD" clId="Web-{862F1D5C-D6E9-0D37-0315-6439A851DE63}" dt="2024-12-12T12:20:24.460" v="63" actId="20577"/>
        <pc:sldMkLst>
          <pc:docMk/>
          <pc:sldMk cId="2817710126" sldId="367"/>
        </pc:sldMkLst>
        <pc:spChg chg="mod">
          <ac:chgData name="Anju BAGRI" userId="S::anju.bagri@st.com::0afc17d2-58c4-44ad-8f33-579b17496802" providerId="AD" clId="Web-{862F1D5C-D6E9-0D37-0315-6439A851DE63}" dt="2024-12-12T12:20:24.460" v="63" actId="20577"/>
          <ac:spMkLst>
            <pc:docMk/>
            <pc:sldMk cId="2817710126" sldId="367"/>
            <ac:spMk id="2" creationId="{7B91733C-FD90-50E0-31F6-9EBAB77424CB}"/>
          </ac:spMkLst>
        </pc:spChg>
        <pc:spChg chg="mod">
          <ac:chgData name="Anju BAGRI" userId="S::anju.bagri@st.com::0afc17d2-58c4-44ad-8f33-579b17496802" providerId="AD" clId="Web-{862F1D5C-D6E9-0D37-0315-6439A851DE63}" dt="2024-12-12T12:20:13.991" v="61" actId="20577"/>
          <ac:spMkLst>
            <pc:docMk/>
            <pc:sldMk cId="2817710126" sldId="367"/>
            <ac:spMk id="3" creationId="{A6FC1FD6-043B-767E-9EAF-298F62D3D290}"/>
          </ac:spMkLst>
        </pc:spChg>
        <pc:picChg chg="mod">
          <ac:chgData name="Anju BAGRI" userId="S::anju.bagri@st.com::0afc17d2-58c4-44ad-8f33-579b17496802" providerId="AD" clId="Web-{862F1D5C-D6E9-0D37-0315-6439A851DE63}" dt="2024-12-12T12:20:07.975" v="59" actId="1076"/>
          <ac:picMkLst>
            <pc:docMk/>
            <pc:sldMk cId="2817710126" sldId="367"/>
            <ac:picMk id="1028" creationId="{2AE44C4D-F7DD-74E9-983A-CB985E39A392}"/>
          </ac:picMkLst>
        </pc:picChg>
      </pc:sldChg>
      <pc:sldChg chg="modSp">
        <pc:chgData name="Anju BAGRI" userId="S::anju.bagri@st.com::0afc17d2-58c4-44ad-8f33-579b17496802" providerId="AD" clId="Web-{862F1D5C-D6E9-0D37-0315-6439A851DE63}" dt="2024-12-12T12:22:15.167" v="78" actId="1076"/>
        <pc:sldMkLst>
          <pc:docMk/>
          <pc:sldMk cId="746200342" sldId="369"/>
        </pc:sldMkLst>
        <pc:spChg chg="mod">
          <ac:chgData name="Anju BAGRI" userId="S::anju.bagri@st.com::0afc17d2-58c4-44ad-8f33-579b17496802" providerId="AD" clId="Web-{862F1D5C-D6E9-0D37-0315-6439A851DE63}" dt="2024-12-12T12:20:38.257" v="65" actId="20577"/>
          <ac:spMkLst>
            <pc:docMk/>
            <pc:sldMk cId="746200342" sldId="369"/>
            <ac:spMk id="2" creationId="{7B91733C-FD90-50E0-31F6-9EBAB77424CB}"/>
          </ac:spMkLst>
        </pc:spChg>
        <pc:spChg chg="mod">
          <ac:chgData name="Anju BAGRI" userId="S::anju.bagri@st.com::0afc17d2-58c4-44ad-8f33-579b17496802" providerId="AD" clId="Web-{862F1D5C-D6E9-0D37-0315-6439A851DE63}" dt="2024-12-12T12:21:25.181" v="69" actId="14100"/>
          <ac:spMkLst>
            <pc:docMk/>
            <pc:sldMk cId="746200342" sldId="369"/>
            <ac:spMk id="3" creationId="{A6FC1FD6-043B-767E-9EAF-298F62D3D290}"/>
          </ac:spMkLst>
        </pc:spChg>
        <pc:picChg chg="mod">
          <ac:chgData name="Anju BAGRI" userId="S::anju.bagri@st.com::0afc17d2-58c4-44ad-8f33-579b17496802" providerId="AD" clId="Web-{862F1D5C-D6E9-0D37-0315-6439A851DE63}" dt="2024-12-12T12:22:15.167" v="78" actId="1076"/>
          <ac:picMkLst>
            <pc:docMk/>
            <pc:sldMk cId="746200342" sldId="369"/>
            <ac:picMk id="2050" creationId="{1A6DCE13-1C7D-0BE9-57B5-44FC78AE4C62}"/>
          </ac:picMkLst>
        </pc:picChg>
      </pc:sldChg>
      <pc:sldChg chg="modSp">
        <pc:chgData name="Anju BAGRI" userId="S::anju.bagri@st.com::0afc17d2-58c4-44ad-8f33-579b17496802" providerId="AD" clId="Web-{862F1D5C-D6E9-0D37-0315-6439A851DE63}" dt="2024-12-12T12:22:00.901" v="76" actId="1076"/>
        <pc:sldMkLst>
          <pc:docMk/>
          <pc:sldMk cId="2326402638" sldId="370"/>
        </pc:sldMkLst>
        <pc:spChg chg="mod">
          <ac:chgData name="Anju BAGRI" userId="S::anju.bagri@st.com::0afc17d2-58c4-44ad-8f33-579b17496802" providerId="AD" clId="Web-{862F1D5C-D6E9-0D37-0315-6439A851DE63}" dt="2024-12-12T12:21:37.994" v="71" actId="20577"/>
          <ac:spMkLst>
            <pc:docMk/>
            <pc:sldMk cId="2326402638" sldId="370"/>
            <ac:spMk id="2" creationId="{7B91733C-FD90-50E0-31F6-9EBAB77424CB}"/>
          </ac:spMkLst>
        </pc:spChg>
        <pc:spChg chg="mod">
          <ac:chgData name="Anju BAGRI" userId="S::anju.bagri@st.com::0afc17d2-58c4-44ad-8f33-579b17496802" providerId="AD" clId="Web-{862F1D5C-D6E9-0D37-0315-6439A851DE63}" dt="2024-12-12T12:21:46.947" v="73" actId="20577"/>
          <ac:spMkLst>
            <pc:docMk/>
            <pc:sldMk cId="2326402638" sldId="370"/>
            <ac:spMk id="3" creationId="{A6FC1FD6-043B-767E-9EAF-298F62D3D290}"/>
          </ac:spMkLst>
        </pc:spChg>
        <pc:picChg chg="mod">
          <ac:chgData name="Anju BAGRI" userId="S::anju.bagri@st.com::0afc17d2-58c4-44ad-8f33-579b17496802" providerId="AD" clId="Web-{862F1D5C-D6E9-0D37-0315-6439A851DE63}" dt="2024-12-12T12:22:00.901" v="76" actId="1076"/>
          <ac:picMkLst>
            <pc:docMk/>
            <pc:sldMk cId="2326402638" sldId="370"/>
            <ac:picMk id="3074" creationId="{FC25E7ED-089B-E863-27D8-B3B152965879}"/>
          </ac:picMkLst>
        </pc:picChg>
      </pc:sldChg>
      <pc:sldChg chg="modSp">
        <pc:chgData name="Anju BAGRI" userId="S::anju.bagri@st.com::0afc17d2-58c4-44ad-8f33-579b17496802" providerId="AD" clId="Web-{862F1D5C-D6E9-0D37-0315-6439A851DE63}" dt="2024-12-12T10:49:58.226" v="13" actId="20577"/>
        <pc:sldMkLst>
          <pc:docMk/>
          <pc:sldMk cId="1812281944" sldId="371"/>
        </pc:sldMkLst>
        <pc:spChg chg="mod">
          <ac:chgData name="Anju BAGRI" userId="S::anju.bagri@st.com::0afc17d2-58c4-44ad-8f33-579b17496802" providerId="AD" clId="Web-{862F1D5C-D6E9-0D37-0315-6439A851DE63}" dt="2024-12-12T10:49:58.226" v="13" actId="20577"/>
          <ac:spMkLst>
            <pc:docMk/>
            <pc:sldMk cId="1812281944" sldId="371"/>
            <ac:spMk id="3" creationId="{6BADC42D-9950-C2DD-4D81-407550F034BE}"/>
          </ac:spMkLst>
        </pc:spChg>
      </pc:sldChg>
    </pc:docChg>
  </pc:docChgLst>
  <pc:docChgLst>
    <pc:chgData name="Deeksha SRIVASTAVA" userId="S::deeksha.srivastava@st.com::11c09e7a-ff90-453e-b1db-785bf1feeb92" providerId="AD" clId="Web-{BE4D60A7-0A4E-EC5C-F245-A75F977C24F5}"/>
    <pc:docChg chg="modSld">
      <pc:chgData name="Deeksha SRIVASTAVA" userId="S::deeksha.srivastava@st.com::11c09e7a-ff90-453e-b1db-785bf1feeb92" providerId="AD" clId="Web-{BE4D60A7-0A4E-EC5C-F245-A75F977C24F5}" dt="2024-10-18T09:38:42.281" v="259" actId="20577"/>
      <pc:docMkLst>
        <pc:docMk/>
      </pc:docMkLst>
      <pc:sldChg chg="modSp">
        <pc:chgData name="Deeksha SRIVASTAVA" userId="S::deeksha.srivastava@st.com::11c09e7a-ff90-453e-b1db-785bf1feeb92" providerId="AD" clId="Web-{BE4D60A7-0A4E-EC5C-F245-A75F977C24F5}" dt="2024-10-18T08:38:46.919" v="27" actId="20577"/>
        <pc:sldMkLst>
          <pc:docMk/>
          <pc:sldMk cId="645965411" sldId="319"/>
        </pc:sldMkLst>
      </pc:sldChg>
      <pc:sldChg chg="modSp">
        <pc:chgData name="Deeksha SRIVASTAVA" userId="S::deeksha.srivastava@st.com::11c09e7a-ff90-453e-b1db-785bf1feeb92" providerId="AD" clId="Web-{BE4D60A7-0A4E-EC5C-F245-A75F977C24F5}" dt="2024-10-18T08:38:10.870" v="24" actId="20577"/>
        <pc:sldMkLst>
          <pc:docMk/>
          <pc:sldMk cId="173510145" sldId="320"/>
        </pc:sldMkLst>
      </pc:sldChg>
      <pc:sldChg chg="modSp">
        <pc:chgData name="Deeksha SRIVASTAVA" userId="S::deeksha.srivastava@st.com::11c09e7a-ff90-453e-b1db-785bf1feeb92" providerId="AD" clId="Web-{BE4D60A7-0A4E-EC5C-F245-A75F977C24F5}" dt="2024-10-18T08:42:10.584" v="40" actId="20577"/>
        <pc:sldMkLst>
          <pc:docMk/>
          <pc:sldMk cId="812021225" sldId="321"/>
        </pc:sldMkLst>
      </pc:sldChg>
      <pc:sldChg chg="modSp">
        <pc:chgData name="Deeksha SRIVASTAVA" userId="S::deeksha.srivastava@st.com::11c09e7a-ff90-453e-b1db-785bf1feeb92" providerId="AD" clId="Web-{BE4D60A7-0A4E-EC5C-F245-A75F977C24F5}" dt="2024-10-18T08:47:24.207" v="55" actId="20577"/>
        <pc:sldMkLst>
          <pc:docMk/>
          <pc:sldMk cId="2223403030" sldId="322"/>
        </pc:sldMkLst>
      </pc:sldChg>
      <pc:sldChg chg="modSp">
        <pc:chgData name="Deeksha SRIVASTAVA" userId="S::deeksha.srivastava@st.com::11c09e7a-ff90-453e-b1db-785bf1feeb92" providerId="AD" clId="Web-{BE4D60A7-0A4E-EC5C-F245-A75F977C24F5}" dt="2024-10-18T08:49:44.714" v="78" actId="20577"/>
        <pc:sldMkLst>
          <pc:docMk/>
          <pc:sldMk cId="2666938802" sldId="323"/>
        </pc:sldMkLst>
      </pc:sldChg>
      <pc:sldChg chg="modSp">
        <pc:chgData name="Deeksha SRIVASTAVA" userId="S::deeksha.srivastava@st.com::11c09e7a-ff90-453e-b1db-785bf1feeb92" providerId="AD" clId="Web-{BE4D60A7-0A4E-EC5C-F245-A75F977C24F5}" dt="2024-10-18T08:51:27.468" v="93" actId="20577"/>
        <pc:sldMkLst>
          <pc:docMk/>
          <pc:sldMk cId="2905811690" sldId="324"/>
        </pc:sldMkLst>
      </pc:sldChg>
      <pc:sldChg chg="modSp">
        <pc:chgData name="Deeksha SRIVASTAVA" userId="S::deeksha.srivastava@st.com::11c09e7a-ff90-453e-b1db-785bf1feeb92" providerId="AD" clId="Web-{BE4D60A7-0A4E-EC5C-F245-A75F977C24F5}" dt="2024-10-18T08:54:36.555" v="98" actId="20577"/>
        <pc:sldMkLst>
          <pc:docMk/>
          <pc:sldMk cId="750039845" sldId="325"/>
        </pc:sldMkLst>
      </pc:sldChg>
      <pc:sldChg chg="modSp">
        <pc:chgData name="Deeksha SRIVASTAVA" userId="S::deeksha.srivastava@st.com::11c09e7a-ff90-453e-b1db-785bf1feeb92" providerId="AD" clId="Web-{BE4D60A7-0A4E-EC5C-F245-A75F977C24F5}" dt="2024-10-18T08:58:56.332" v="108" actId="20577"/>
        <pc:sldMkLst>
          <pc:docMk/>
          <pc:sldMk cId="1209595996" sldId="326"/>
        </pc:sldMkLst>
      </pc:sldChg>
      <pc:sldChg chg="modSp">
        <pc:chgData name="Deeksha SRIVASTAVA" userId="S::deeksha.srivastava@st.com::11c09e7a-ff90-453e-b1db-785bf1feeb92" providerId="AD" clId="Web-{BE4D60A7-0A4E-EC5C-F245-A75F977C24F5}" dt="2024-10-18T09:02:44.639" v="120" actId="20577"/>
        <pc:sldMkLst>
          <pc:docMk/>
          <pc:sldMk cId="3969830432" sldId="327"/>
        </pc:sldMkLst>
      </pc:sldChg>
      <pc:sldChg chg="modSp">
        <pc:chgData name="Deeksha SRIVASTAVA" userId="S::deeksha.srivastava@st.com::11c09e7a-ff90-453e-b1db-785bf1feeb92" providerId="AD" clId="Web-{BE4D60A7-0A4E-EC5C-F245-A75F977C24F5}" dt="2024-10-18T09:07:23.213" v="139" actId="20577"/>
        <pc:sldMkLst>
          <pc:docMk/>
          <pc:sldMk cId="352483536" sldId="328"/>
        </pc:sldMkLst>
      </pc:sldChg>
      <pc:sldChg chg="modSp">
        <pc:chgData name="Deeksha SRIVASTAVA" userId="S::deeksha.srivastava@st.com::11c09e7a-ff90-453e-b1db-785bf1feeb92" providerId="AD" clId="Web-{BE4D60A7-0A4E-EC5C-F245-A75F977C24F5}" dt="2024-10-18T09:09:50.220" v="150" actId="20577"/>
        <pc:sldMkLst>
          <pc:docMk/>
          <pc:sldMk cId="30663388" sldId="329"/>
        </pc:sldMkLst>
      </pc:sldChg>
      <pc:sldChg chg="modSp">
        <pc:chgData name="Deeksha SRIVASTAVA" userId="S::deeksha.srivastava@st.com::11c09e7a-ff90-453e-b1db-785bf1feeb92" providerId="AD" clId="Web-{BE4D60A7-0A4E-EC5C-F245-A75F977C24F5}" dt="2024-10-18T09:13:20.620" v="167" actId="20577"/>
        <pc:sldMkLst>
          <pc:docMk/>
          <pc:sldMk cId="1451860394" sldId="330"/>
        </pc:sldMkLst>
      </pc:sldChg>
      <pc:sldChg chg="modSp">
        <pc:chgData name="Deeksha SRIVASTAVA" userId="S::deeksha.srivastava@st.com::11c09e7a-ff90-453e-b1db-785bf1feeb92" providerId="AD" clId="Web-{BE4D60A7-0A4E-EC5C-F245-A75F977C24F5}" dt="2024-10-18T09:20:26.857" v="179" actId="20577"/>
        <pc:sldMkLst>
          <pc:docMk/>
          <pc:sldMk cId="3748245806" sldId="332"/>
        </pc:sldMkLst>
      </pc:sldChg>
      <pc:sldChg chg="modSp">
        <pc:chgData name="Deeksha SRIVASTAVA" userId="S::deeksha.srivastava@st.com::11c09e7a-ff90-453e-b1db-785bf1feeb92" providerId="AD" clId="Web-{BE4D60A7-0A4E-EC5C-F245-A75F977C24F5}" dt="2024-10-18T09:24:26.227" v="194" actId="14100"/>
        <pc:sldMkLst>
          <pc:docMk/>
          <pc:sldMk cId="1401601166" sldId="333"/>
        </pc:sldMkLst>
      </pc:sldChg>
      <pc:sldChg chg="modSp">
        <pc:chgData name="Deeksha SRIVASTAVA" userId="S::deeksha.srivastava@st.com::11c09e7a-ff90-453e-b1db-785bf1feeb92" providerId="AD" clId="Web-{BE4D60A7-0A4E-EC5C-F245-A75F977C24F5}" dt="2024-10-18T09:31:08.823" v="208" actId="20577"/>
        <pc:sldMkLst>
          <pc:docMk/>
          <pc:sldMk cId="3812861833" sldId="334"/>
        </pc:sldMkLst>
      </pc:sldChg>
      <pc:sldChg chg="modSp">
        <pc:chgData name="Deeksha SRIVASTAVA" userId="S::deeksha.srivastava@st.com::11c09e7a-ff90-453e-b1db-785bf1feeb92" providerId="AD" clId="Web-{BE4D60A7-0A4E-EC5C-F245-A75F977C24F5}" dt="2024-10-18T09:31:50.763" v="212" actId="20577"/>
        <pc:sldMkLst>
          <pc:docMk/>
          <pc:sldMk cId="3084291136" sldId="335"/>
        </pc:sldMkLst>
      </pc:sldChg>
      <pc:sldChg chg="modSp">
        <pc:chgData name="Deeksha SRIVASTAVA" userId="S::deeksha.srivastava@st.com::11c09e7a-ff90-453e-b1db-785bf1feeb92" providerId="AD" clId="Web-{BE4D60A7-0A4E-EC5C-F245-A75F977C24F5}" dt="2024-10-18T09:32:55.141" v="222" actId="20577"/>
        <pc:sldMkLst>
          <pc:docMk/>
          <pc:sldMk cId="517418383" sldId="337"/>
        </pc:sldMkLst>
      </pc:sldChg>
      <pc:sldChg chg="modSp">
        <pc:chgData name="Deeksha SRIVASTAVA" userId="S::deeksha.srivastava@st.com::11c09e7a-ff90-453e-b1db-785bf1feeb92" providerId="AD" clId="Web-{BE4D60A7-0A4E-EC5C-F245-A75F977C24F5}" dt="2024-10-18T09:34:22.785" v="233" actId="20577"/>
        <pc:sldMkLst>
          <pc:docMk/>
          <pc:sldMk cId="3918411201" sldId="338"/>
        </pc:sldMkLst>
      </pc:sldChg>
      <pc:sldChg chg="modSp">
        <pc:chgData name="Deeksha SRIVASTAVA" userId="S::deeksha.srivastava@st.com::11c09e7a-ff90-453e-b1db-785bf1feeb92" providerId="AD" clId="Web-{BE4D60A7-0A4E-EC5C-F245-A75F977C24F5}" dt="2024-10-18T09:36:06.821" v="242" actId="20577"/>
        <pc:sldMkLst>
          <pc:docMk/>
          <pc:sldMk cId="2824976686" sldId="339"/>
        </pc:sldMkLst>
      </pc:sldChg>
      <pc:sldChg chg="modSp">
        <pc:chgData name="Deeksha SRIVASTAVA" userId="S::deeksha.srivastava@st.com::11c09e7a-ff90-453e-b1db-785bf1feeb92" providerId="AD" clId="Web-{BE4D60A7-0A4E-EC5C-F245-A75F977C24F5}" dt="2024-10-18T09:37:13.027" v="250" actId="20577"/>
        <pc:sldMkLst>
          <pc:docMk/>
          <pc:sldMk cId="2080167819" sldId="340"/>
        </pc:sldMkLst>
      </pc:sldChg>
      <pc:sldChg chg="modSp">
        <pc:chgData name="Deeksha SRIVASTAVA" userId="S::deeksha.srivastava@st.com::11c09e7a-ff90-453e-b1db-785bf1feeb92" providerId="AD" clId="Web-{BE4D60A7-0A4E-EC5C-F245-A75F977C24F5}" dt="2024-10-18T09:38:42.281" v="259" actId="20577"/>
        <pc:sldMkLst>
          <pc:docMk/>
          <pc:sldMk cId="96560136" sldId="341"/>
        </pc:sldMkLst>
      </pc:sldChg>
    </pc:docChg>
  </pc:docChgLst>
  <pc:docChgLst>
    <pc:chgData name="Nitin CHAUDHARY" userId="bd3d636f-b46c-4842-a46a-a62f3f64c2dc" providerId="ADAL" clId="{46FC2D5E-8CDD-41A1-9622-0EB109098EE8}"/>
    <pc:docChg chg="undo custSel addSld delSld modSld">
      <pc:chgData name="Nitin CHAUDHARY" userId="bd3d636f-b46c-4842-a46a-a62f3f64c2dc" providerId="ADAL" clId="{46FC2D5E-8CDD-41A1-9622-0EB109098EE8}" dt="2024-12-12T14:11:34.277" v="735" actId="255"/>
      <pc:docMkLst>
        <pc:docMk/>
      </pc:docMkLst>
      <pc:sldChg chg="addSp delSp modSp mod">
        <pc:chgData name="Nitin CHAUDHARY" userId="bd3d636f-b46c-4842-a46a-a62f3f64c2dc" providerId="ADAL" clId="{46FC2D5E-8CDD-41A1-9622-0EB109098EE8}" dt="2024-12-12T14:11:34.277" v="735" actId="255"/>
        <pc:sldMkLst>
          <pc:docMk/>
          <pc:sldMk cId="3430283571" sldId="257"/>
        </pc:sldMkLst>
        <pc:spChg chg="mod">
          <ac:chgData name="Nitin CHAUDHARY" userId="bd3d636f-b46c-4842-a46a-a62f3f64c2dc" providerId="ADAL" clId="{46FC2D5E-8CDD-41A1-9622-0EB109098EE8}" dt="2024-12-12T14:11:19.189" v="733" actId="14100"/>
          <ac:spMkLst>
            <pc:docMk/>
            <pc:sldMk cId="3430283571" sldId="257"/>
            <ac:spMk id="2" creationId="{FC062A24-181D-909E-43A1-B5C2F7776F3E}"/>
          </ac:spMkLst>
        </pc:spChg>
        <pc:spChg chg="mod">
          <ac:chgData name="Nitin CHAUDHARY" userId="bd3d636f-b46c-4842-a46a-a62f3f64c2dc" providerId="ADAL" clId="{46FC2D5E-8CDD-41A1-9622-0EB109098EE8}" dt="2024-12-12T09:58:10.417" v="175" actId="1076"/>
          <ac:spMkLst>
            <pc:docMk/>
            <pc:sldMk cId="3430283571" sldId="257"/>
            <ac:spMk id="3" creationId="{6DDDD54B-B3FF-D7F1-03AC-E6DB8FDE6D8B}"/>
          </ac:spMkLst>
        </pc:spChg>
        <pc:spChg chg="add del mod">
          <ac:chgData name="Nitin CHAUDHARY" userId="bd3d636f-b46c-4842-a46a-a62f3f64c2dc" providerId="ADAL" clId="{46FC2D5E-8CDD-41A1-9622-0EB109098EE8}" dt="2024-12-12T09:57:54.734" v="174" actId="207"/>
          <ac:spMkLst>
            <pc:docMk/>
            <pc:sldMk cId="3430283571" sldId="257"/>
            <ac:spMk id="4" creationId="{34B627B1-122B-6704-03DF-08642612064E}"/>
          </ac:spMkLst>
        </pc:spChg>
        <pc:spChg chg="mod">
          <ac:chgData name="Nitin CHAUDHARY" userId="bd3d636f-b46c-4842-a46a-a62f3f64c2dc" providerId="ADAL" clId="{46FC2D5E-8CDD-41A1-9622-0EB109098EE8}" dt="2024-12-12T14:11:34.277" v="735" actId="255"/>
          <ac:spMkLst>
            <pc:docMk/>
            <pc:sldMk cId="3430283571" sldId="257"/>
            <ac:spMk id="5" creationId="{8F8CE28D-05BA-6E10-0015-A17385D51DC9}"/>
          </ac:spMkLst>
        </pc:spChg>
        <pc:spChg chg="mod">
          <ac:chgData name="Nitin CHAUDHARY" userId="bd3d636f-b46c-4842-a46a-a62f3f64c2dc" providerId="ADAL" clId="{46FC2D5E-8CDD-41A1-9622-0EB109098EE8}" dt="2024-12-12T10:00:02.456" v="229" actId="14100"/>
          <ac:spMkLst>
            <pc:docMk/>
            <pc:sldMk cId="3430283571" sldId="257"/>
            <ac:spMk id="7" creationId="{3C3889FA-D9C0-BEA4-0D90-08EF023A8922}"/>
          </ac:spMkLst>
        </pc:spChg>
      </pc:sldChg>
      <pc:sldChg chg="del">
        <pc:chgData name="Nitin CHAUDHARY" userId="bd3d636f-b46c-4842-a46a-a62f3f64c2dc" providerId="ADAL" clId="{46FC2D5E-8CDD-41A1-9622-0EB109098EE8}" dt="2024-12-12T10:32:39.634" v="284" actId="47"/>
        <pc:sldMkLst>
          <pc:docMk/>
          <pc:sldMk cId="2875835897" sldId="293"/>
        </pc:sldMkLst>
      </pc:sldChg>
      <pc:sldChg chg="del">
        <pc:chgData name="Nitin CHAUDHARY" userId="bd3d636f-b46c-4842-a46a-a62f3f64c2dc" providerId="ADAL" clId="{46FC2D5E-8CDD-41A1-9622-0EB109098EE8}" dt="2024-12-12T10:32:41.707" v="285" actId="47"/>
        <pc:sldMkLst>
          <pc:docMk/>
          <pc:sldMk cId="553149312" sldId="294"/>
        </pc:sldMkLst>
      </pc:sldChg>
      <pc:sldChg chg="del">
        <pc:chgData name="Nitin CHAUDHARY" userId="bd3d636f-b46c-4842-a46a-a62f3f64c2dc" providerId="ADAL" clId="{46FC2D5E-8CDD-41A1-9622-0EB109098EE8}" dt="2024-12-12T10:32:44.944" v="286" actId="47"/>
        <pc:sldMkLst>
          <pc:docMk/>
          <pc:sldMk cId="3275537834" sldId="298"/>
        </pc:sldMkLst>
      </pc:sldChg>
      <pc:sldChg chg="del">
        <pc:chgData name="Nitin CHAUDHARY" userId="bd3d636f-b46c-4842-a46a-a62f3f64c2dc" providerId="ADAL" clId="{46FC2D5E-8CDD-41A1-9622-0EB109098EE8}" dt="2024-12-12T10:32:47.002" v="287" actId="47"/>
        <pc:sldMkLst>
          <pc:docMk/>
          <pc:sldMk cId="4023226577" sldId="299"/>
        </pc:sldMkLst>
      </pc:sldChg>
      <pc:sldChg chg="del">
        <pc:chgData name="Nitin CHAUDHARY" userId="bd3d636f-b46c-4842-a46a-a62f3f64c2dc" providerId="ADAL" clId="{46FC2D5E-8CDD-41A1-9622-0EB109098EE8}" dt="2024-12-12T10:32:48.260" v="288" actId="47"/>
        <pc:sldMkLst>
          <pc:docMk/>
          <pc:sldMk cId="4047366351" sldId="300"/>
        </pc:sldMkLst>
      </pc:sldChg>
      <pc:sldChg chg="del">
        <pc:chgData name="Nitin CHAUDHARY" userId="bd3d636f-b46c-4842-a46a-a62f3f64c2dc" providerId="ADAL" clId="{46FC2D5E-8CDD-41A1-9622-0EB109098EE8}" dt="2024-12-12T10:32:52.107" v="290" actId="47"/>
        <pc:sldMkLst>
          <pc:docMk/>
          <pc:sldMk cId="165548761" sldId="303"/>
        </pc:sldMkLst>
      </pc:sldChg>
      <pc:sldChg chg="del">
        <pc:chgData name="Nitin CHAUDHARY" userId="bd3d636f-b46c-4842-a46a-a62f3f64c2dc" providerId="ADAL" clId="{46FC2D5E-8CDD-41A1-9622-0EB109098EE8}" dt="2024-12-12T10:32:55.076" v="291" actId="47"/>
        <pc:sldMkLst>
          <pc:docMk/>
          <pc:sldMk cId="1499971951" sldId="304"/>
        </pc:sldMkLst>
      </pc:sldChg>
      <pc:sldChg chg="del">
        <pc:chgData name="Nitin CHAUDHARY" userId="bd3d636f-b46c-4842-a46a-a62f3f64c2dc" providerId="ADAL" clId="{46FC2D5E-8CDD-41A1-9622-0EB109098EE8}" dt="2024-12-12T10:32:58.034" v="292" actId="47"/>
        <pc:sldMkLst>
          <pc:docMk/>
          <pc:sldMk cId="3918718704" sldId="307"/>
        </pc:sldMkLst>
      </pc:sldChg>
      <pc:sldChg chg="del">
        <pc:chgData name="Nitin CHAUDHARY" userId="bd3d636f-b46c-4842-a46a-a62f3f64c2dc" providerId="ADAL" clId="{46FC2D5E-8CDD-41A1-9622-0EB109098EE8}" dt="2024-12-12T10:33:00.329" v="293" actId="47"/>
        <pc:sldMkLst>
          <pc:docMk/>
          <pc:sldMk cId="3770823773" sldId="310"/>
        </pc:sldMkLst>
      </pc:sldChg>
      <pc:sldChg chg="del">
        <pc:chgData name="Nitin CHAUDHARY" userId="bd3d636f-b46c-4842-a46a-a62f3f64c2dc" providerId="ADAL" clId="{46FC2D5E-8CDD-41A1-9622-0EB109098EE8}" dt="2024-12-12T10:33:02.279" v="294" actId="47"/>
        <pc:sldMkLst>
          <pc:docMk/>
          <pc:sldMk cId="1412532641" sldId="314"/>
        </pc:sldMkLst>
      </pc:sldChg>
      <pc:sldChg chg="del">
        <pc:chgData name="Nitin CHAUDHARY" userId="bd3d636f-b46c-4842-a46a-a62f3f64c2dc" providerId="ADAL" clId="{46FC2D5E-8CDD-41A1-9622-0EB109098EE8}" dt="2024-12-12T10:32:49.847" v="289" actId="47"/>
        <pc:sldMkLst>
          <pc:docMk/>
          <pc:sldMk cId="139481738" sldId="318"/>
        </pc:sldMkLst>
      </pc:sldChg>
      <pc:sldChg chg="del">
        <pc:chgData name="Nitin CHAUDHARY" userId="bd3d636f-b46c-4842-a46a-a62f3f64c2dc" providerId="ADAL" clId="{46FC2D5E-8CDD-41A1-9622-0EB109098EE8}" dt="2024-12-12T10:32:02.103" v="272" actId="47"/>
        <pc:sldMkLst>
          <pc:docMk/>
          <pc:sldMk cId="645965411" sldId="319"/>
        </pc:sldMkLst>
      </pc:sldChg>
      <pc:sldChg chg="del">
        <pc:chgData name="Nitin CHAUDHARY" userId="bd3d636f-b46c-4842-a46a-a62f3f64c2dc" providerId="ADAL" clId="{46FC2D5E-8CDD-41A1-9622-0EB109098EE8}" dt="2024-12-12T10:32:06.331" v="273" actId="47"/>
        <pc:sldMkLst>
          <pc:docMk/>
          <pc:sldMk cId="173510145" sldId="320"/>
        </pc:sldMkLst>
      </pc:sldChg>
      <pc:sldChg chg="del">
        <pc:chgData name="Nitin CHAUDHARY" userId="bd3d636f-b46c-4842-a46a-a62f3f64c2dc" providerId="ADAL" clId="{46FC2D5E-8CDD-41A1-9622-0EB109098EE8}" dt="2024-12-12T10:32:13.196" v="275" actId="47"/>
        <pc:sldMkLst>
          <pc:docMk/>
          <pc:sldMk cId="2666938802" sldId="323"/>
        </pc:sldMkLst>
      </pc:sldChg>
      <pc:sldChg chg="del">
        <pc:chgData name="Nitin CHAUDHARY" userId="bd3d636f-b46c-4842-a46a-a62f3f64c2dc" providerId="ADAL" clId="{46FC2D5E-8CDD-41A1-9622-0EB109098EE8}" dt="2024-12-12T10:32:20.951" v="278" actId="47"/>
        <pc:sldMkLst>
          <pc:docMk/>
          <pc:sldMk cId="2905811690" sldId="324"/>
        </pc:sldMkLst>
      </pc:sldChg>
      <pc:sldChg chg="del">
        <pc:chgData name="Nitin CHAUDHARY" userId="bd3d636f-b46c-4842-a46a-a62f3f64c2dc" providerId="ADAL" clId="{46FC2D5E-8CDD-41A1-9622-0EB109098EE8}" dt="2024-12-12T10:32:28.542" v="279" actId="47"/>
        <pc:sldMkLst>
          <pc:docMk/>
          <pc:sldMk cId="3969830432" sldId="327"/>
        </pc:sldMkLst>
      </pc:sldChg>
      <pc:sldChg chg="del">
        <pc:chgData name="Nitin CHAUDHARY" userId="bd3d636f-b46c-4842-a46a-a62f3f64c2dc" providerId="ADAL" clId="{46FC2D5E-8CDD-41A1-9622-0EB109098EE8}" dt="2024-12-12T10:32:35.141" v="282" actId="47"/>
        <pc:sldMkLst>
          <pc:docMk/>
          <pc:sldMk cId="352483536" sldId="328"/>
        </pc:sldMkLst>
      </pc:sldChg>
      <pc:sldChg chg="del">
        <pc:chgData name="Nitin CHAUDHARY" userId="bd3d636f-b46c-4842-a46a-a62f3f64c2dc" providerId="ADAL" clId="{46FC2D5E-8CDD-41A1-9622-0EB109098EE8}" dt="2024-12-12T10:32:37.119" v="283" actId="47"/>
        <pc:sldMkLst>
          <pc:docMk/>
          <pc:sldMk cId="517418383" sldId="337"/>
        </pc:sldMkLst>
      </pc:sldChg>
      <pc:sldChg chg="del">
        <pc:chgData name="Nitin CHAUDHARY" userId="bd3d636f-b46c-4842-a46a-a62f3f64c2dc" providerId="ADAL" clId="{46FC2D5E-8CDD-41A1-9622-0EB109098EE8}" dt="2024-12-12T10:32:15.490" v="276" actId="47"/>
        <pc:sldMkLst>
          <pc:docMk/>
          <pc:sldMk cId="1535108084" sldId="358"/>
        </pc:sldMkLst>
      </pc:sldChg>
      <pc:sldChg chg="del">
        <pc:chgData name="Nitin CHAUDHARY" userId="bd3d636f-b46c-4842-a46a-a62f3f64c2dc" providerId="ADAL" clId="{46FC2D5E-8CDD-41A1-9622-0EB109098EE8}" dt="2024-12-12T10:32:30.205" v="280" actId="47"/>
        <pc:sldMkLst>
          <pc:docMk/>
          <pc:sldMk cId="1377439257" sldId="360"/>
        </pc:sldMkLst>
      </pc:sldChg>
      <pc:sldChg chg="del">
        <pc:chgData name="Nitin CHAUDHARY" userId="bd3d636f-b46c-4842-a46a-a62f3f64c2dc" providerId="ADAL" clId="{46FC2D5E-8CDD-41A1-9622-0EB109098EE8}" dt="2024-12-12T13:57:03.742" v="716" actId="47"/>
        <pc:sldMkLst>
          <pc:docMk/>
          <pc:sldMk cId="984671986" sldId="361"/>
        </pc:sldMkLst>
      </pc:sldChg>
      <pc:sldChg chg="modSp mod">
        <pc:chgData name="Nitin CHAUDHARY" userId="bd3d636f-b46c-4842-a46a-a62f3f64c2dc" providerId="ADAL" clId="{46FC2D5E-8CDD-41A1-9622-0EB109098EE8}" dt="2024-12-12T13:47:28.094" v="603" actId="2711"/>
        <pc:sldMkLst>
          <pc:docMk/>
          <pc:sldMk cId="2338625038" sldId="362"/>
        </pc:sldMkLst>
        <pc:spChg chg="mod">
          <ac:chgData name="Nitin CHAUDHARY" userId="bd3d636f-b46c-4842-a46a-a62f3f64c2dc" providerId="ADAL" clId="{46FC2D5E-8CDD-41A1-9622-0EB109098EE8}" dt="2024-12-12T13:47:28.094" v="603" actId="2711"/>
          <ac:spMkLst>
            <pc:docMk/>
            <pc:sldMk cId="2338625038" sldId="362"/>
            <ac:spMk id="3" creationId="{1452BC63-BC50-A52F-D653-648858CF2521}"/>
          </ac:spMkLst>
        </pc:spChg>
      </pc:sldChg>
      <pc:sldChg chg="del">
        <pc:chgData name="Nitin CHAUDHARY" userId="bd3d636f-b46c-4842-a46a-a62f3f64c2dc" providerId="ADAL" clId="{46FC2D5E-8CDD-41A1-9622-0EB109098EE8}" dt="2024-12-12T10:32:08.768" v="274" actId="47"/>
        <pc:sldMkLst>
          <pc:docMk/>
          <pc:sldMk cId="2248012516" sldId="363"/>
        </pc:sldMkLst>
      </pc:sldChg>
      <pc:sldChg chg="del">
        <pc:chgData name="Nitin CHAUDHARY" userId="bd3d636f-b46c-4842-a46a-a62f3f64c2dc" providerId="ADAL" clId="{46FC2D5E-8CDD-41A1-9622-0EB109098EE8}" dt="2024-12-12T10:32:18" v="277" actId="47"/>
        <pc:sldMkLst>
          <pc:docMk/>
          <pc:sldMk cId="1489832133" sldId="364"/>
        </pc:sldMkLst>
      </pc:sldChg>
      <pc:sldChg chg="del">
        <pc:chgData name="Nitin CHAUDHARY" userId="bd3d636f-b46c-4842-a46a-a62f3f64c2dc" providerId="ADAL" clId="{46FC2D5E-8CDD-41A1-9622-0EB109098EE8}" dt="2024-12-12T10:32:33.046" v="281" actId="47"/>
        <pc:sldMkLst>
          <pc:docMk/>
          <pc:sldMk cId="944864333" sldId="365"/>
        </pc:sldMkLst>
      </pc:sldChg>
      <pc:sldChg chg="addSp delSp modSp new mod">
        <pc:chgData name="Nitin CHAUDHARY" userId="bd3d636f-b46c-4842-a46a-a62f3f64c2dc" providerId="ADAL" clId="{46FC2D5E-8CDD-41A1-9622-0EB109098EE8}" dt="2024-12-12T10:31:39.552" v="271" actId="20577"/>
        <pc:sldMkLst>
          <pc:docMk/>
          <pc:sldMk cId="843218460" sldId="366"/>
        </pc:sldMkLst>
        <pc:spChg chg="mod">
          <ac:chgData name="Nitin CHAUDHARY" userId="bd3d636f-b46c-4842-a46a-a62f3f64c2dc" providerId="ADAL" clId="{46FC2D5E-8CDD-41A1-9622-0EB109098EE8}" dt="2024-12-12T10:31:39.552" v="271" actId="20577"/>
          <ac:spMkLst>
            <pc:docMk/>
            <pc:sldMk cId="843218460" sldId="366"/>
            <ac:spMk id="2" creationId="{D297C6D6-65B3-3571-16D8-155BB3392B84}"/>
          </ac:spMkLst>
        </pc:spChg>
        <pc:spChg chg="del">
          <ac:chgData name="Nitin CHAUDHARY" userId="bd3d636f-b46c-4842-a46a-a62f3f64c2dc" providerId="ADAL" clId="{46FC2D5E-8CDD-41A1-9622-0EB109098EE8}" dt="2024-12-12T10:30:50.786" v="255"/>
          <ac:spMkLst>
            <pc:docMk/>
            <pc:sldMk cId="843218460" sldId="366"/>
            <ac:spMk id="3" creationId="{84B5123B-9B26-092B-B502-3C59F012F654}"/>
          </ac:spMkLst>
        </pc:spChg>
        <pc:picChg chg="add mod">
          <ac:chgData name="Nitin CHAUDHARY" userId="bd3d636f-b46c-4842-a46a-a62f3f64c2dc" providerId="ADAL" clId="{46FC2D5E-8CDD-41A1-9622-0EB109098EE8}" dt="2024-12-12T10:31:18.533" v="269" actId="14100"/>
          <ac:picMkLst>
            <pc:docMk/>
            <pc:sldMk cId="843218460" sldId="366"/>
            <ac:picMk id="5" creationId="{A8DA52EB-577B-9404-3674-BBF652954867}"/>
          </ac:picMkLst>
        </pc:picChg>
      </pc:sldChg>
      <pc:sldChg chg="addSp modSp new mod">
        <pc:chgData name="Nitin CHAUDHARY" userId="bd3d636f-b46c-4842-a46a-a62f3f64c2dc" providerId="ADAL" clId="{46FC2D5E-8CDD-41A1-9622-0EB109098EE8}" dt="2024-12-12T14:07:40.423" v="722" actId="14100"/>
        <pc:sldMkLst>
          <pc:docMk/>
          <pc:sldMk cId="2817710126" sldId="367"/>
        </pc:sldMkLst>
        <pc:spChg chg="mod">
          <ac:chgData name="Nitin CHAUDHARY" userId="bd3d636f-b46c-4842-a46a-a62f3f64c2dc" providerId="ADAL" clId="{46FC2D5E-8CDD-41A1-9622-0EB109098EE8}" dt="2024-12-12T14:07:40.423" v="722" actId="14100"/>
          <ac:spMkLst>
            <pc:docMk/>
            <pc:sldMk cId="2817710126" sldId="367"/>
            <ac:spMk id="2" creationId="{7B91733C-FD90-50E0-31F6-9EBAB77424CB}"/>
          </ac:spMkLst>
        </pc:spChg>
        <pc:spChg chg="mod">
          <ac:chgData name="Nitin CHAUDHARY" userId="bd3d636f-b46c-4842-a46a-a62f3f64c2dc" providerId="ADAL" clId="{46FC2D5E-8CDD-41A1-9622-0EB109098EE8}" dt="2024-12-12T14:07:04.526" v="717" actId="14100"/>
          <ac:spMkLst>
            <pc:docMk/>
            <pc:sldMk cId="2817710126" sldId="367"/>
            <ac:spMk id="3" creationId="{A6FC1FD6-043B-767E-9EAF-298F62D3D290}"/>
          </ac:spMkLst>
        </pc:spChg>
        <pc:picChg chg="add mod">
          <ac:chgData name="Nitin CHAUDHARY" userId="bd3d636f-b46c-4842-a46a-a62f3f64c2dc" providerId="ADAL" clId="{46FC2D5E-8CDD-41A1-9622-0EB109098EE8}" dt="2024-12-12T10:38:25.179" v="321" actId="1076"/>
          <ac:picMkLst>
            <pc:docMk/>
            <pc:sldMk cId="2817710126" sldId="367"/>
            <ac:picMk id="1026" creationId="{629CEC22-92DF-DC61-5BA1-2B8EFC4B70CF}"/>
          </ac:picMkLst>
        </pc:picChg>
        <pc:picChg chg="add mod">
          <ac:chgData name="Nitin CHAUDHARY" userId="bd3d636f-b46c-4842-a46a-a62f3f64c2dc" providerId="ADAL" clId="{46FC2D5E-8CDD-41A1-9622-0EB109098EE8}" dt="2024-12-12T10:40:11.984" v="344" actId="14100"/>
          <ac:picMkLst>
            <pc:docMk/>
            <pc:sldMk cId="2817710126" sldId="367"/>
            <ac:picMk id="1028" creationId="{2AE44C4D-F7DD-74E9-983A-CB985E39A392}"/>
          </ac:picMkLst>
        </pc:picChg>
      </pc:sldChg>
      <pc:sldChg chg="modSp new del mod">
        <pc:chgData name="Nitin CHAUDHARY" userId="bd3d636f-b46c-4842-a46a-a62f3f64c2dc" providerId="ADAL" clId="{46FC2D5E-8CDD-41A1-9622-0EB109098EE8}" dt="2024-12-12T10:40:56.355" v="349" actId="47"/>
        <pc:sldMkLst>
          <pc:docMk/>
          <pc:sldMk cId="2694650864" sldId="368"/>
        </pc:sldMkLst>
        <pc:spChg chg="mod">
          <ac:chgData name="Nitin CHAUDHARY" userId="bd3d636f-b46c-4842-a46a-a62f3f64c2dc" providerId="ADAL" clId="{46FC2D5E-8CDD-41A1-9622-0EB109098EE8}" dt="2024-12-12T10:40:40.840" v="347"/>
          <ac:spMkLst>
            <pc:docMk/>
            <pc:sldMk cId="2694650864" sldId="368"/>
            <ac:spMk id="2" creationId="{392ED9FE-5C31-00DD-C639-4C9DCA644E86}"/>
          </ac:spMkLst>
        </pc:spChg>
      </pc:sldChg>
      <pc:sldChg chg="addSp delSp modSp add mod">
        <pc:chgData name="Nitin CHAUDHARY" userId="bd3d636f-b46c-4842-a46a-a62f3f64c2dc" providerId="ADAL" clId="{46FC2D5E-8CDD-41A1-9622-0EB109098EE8}" dt="2024-12-12T13:48:03.674" v="612" actId="255"/>
        <pc:sldMkLst>
          <pc:docMk/>
          <pc:sldMk cId="746200342" sldId="369"/>
        </pc:sldMkLst>
        <pc:spChg chg="del">
          <ac:chgData name="Nitin CHAUDHARY" userId="bd3d636f-b46c-4842-a46a-a62f3f64c2dc" providerId="ADAL" clId="{46FC2D5E-8CDD-41A1-9622-0EB109098EE8}" dt="2024-12-12T12:59:50.091" v="380" actId="478"/>
          <ac:spMkLst>
            <pc:docMk/>
            <pc:sldMk cId="746200342" sldId="369"/>
            <ac:spMk id="2" creationId="{7B91733C-FD90-50E0-31F6-9EBAB77424CB}"/>
          </ac:spMkLst>
        </pc:spChg>
        <pc:spChg chg="mod">
          <ac:chgData name="Nitin CHAUDHARY" userId="bd3d636f-b46c-4842-a46a-a62f3f64c2dc" providerId="ADAL" clId="{46FC2D5E-8CDD-41A1-9622-0EB109098EE8}" dt="2024-12-12T13:48:03.674" v="612" actId="255"/>
          <ac:spMkLst>
            <pc:docMk/>
            <pc:sldMk cId="746200342" sldId="369"/>
            <ac:spMk id="3" creationId="{A6FC1FD6-043B-767E-9EAF-298F62D3D290}"/>
          </ac:spMkLst>
        </pc:spChg>
        <pc:spChg chg="add mod">
          <ac:chgData name="Nitin CHAUDHARY" userId="bd3d636f-b46c-4842-a46a-a62f3f64c2dc" providerId="ADAL" clId="{46FC2D5E-8CDD-41A1-9622-0EB109098EE8}" dt="2024-12-12T12:59:50.091" v="380" actId="478"/>
          <ac:spMkLst>
            <pc:docMk/>
            <pc:sldMk cId="746200342" sldId="369"/>
            <ac:spMk id="5" creationId="{984F28B7-C3CC-2991-F18D-1D6F2A887D13}"/>
          </ac:spMkLst>
        </pc:spChg>
        <pc:picChg chg="del">
          <ac:chgData name="Nitin CHAUDHARY" userId="bd3d636f-b46c-4842-a46a-a62f3f64c2dc" providerId="ADAL" clId="{46FC2D5E-8CDD-41A1-9622-0EB109098EE8}" dt="2024-12-12T10:42:39.753" v="356" actId="478"/>
          <ac:picMkLst>
            <pc:docMk/>
            <pc:sldMk cId="746200342" sldId="369"/>
            <ac:picMk id="1028" creationId="{2AE44C4D-F7DD-74E9-983A-CB985E39A392}"/>
          </ac:picMkLst>
        </pc:picChg>
        <pc:picChg chg="add mod">
          <ac:chgData name="Nitin CHAUDHARY" userId="bd3d636f-b46c-4842-a46a-a62f3f64c2dc" providerId="ADAL" clId="{46FC2D5E-8CDD-41A1-9622-0EB109098EE8}" dt="2024-12-12T10:42:57.195" v="360" actId="14100"/>
          <ac:picMkLst>
            <pc:docMk/>
            <pc:sldMk cId="746200342" sldId="369"/>
            <ac:picMk id="2050" creationId="{1A6DCE13-1C7D-0BE9-57B5-44FC78AE4C62}"/>
          </ac:picMkLst>
        </pc:picChg>
      </pc:sldChg>
      <pc:sldChg chg="addSp delSp modSp add mod">
        <pc:chgData name="Nitin CHAUDHARY" userId="bd3d636f-b46c-4842-a46a-a62f3f64c2dc" providerId="ADAL" clId="{46FC2D5E-8CDD-41A1-9622-0EB109098EE8}" dt="2024-12-12T13:48:14.897" v="613" actId="255"/>
        <pc:sldMkLst>
          <pc:docMk/>
          <pc:sldMk cId="2326402638" sldId="370"/>
        </pc:sldMkLst>
        <pc:spChg chg="del">
          <ac:chgData name="Nitin CHAUDHARY" userId="bd3d636f-b46c-4842-a46a-a62f3f64c2dc" providerId="ADAL" clId="{46FC2D5E-8CDD-41A1-9622-0EB109098EE8}" dt="2024-12-12T13:00:51.656" v="381" actId="478"/>
          <ac:spMkLst>
            <pc:docMk/>
            <pc:sldMk cId="2326402638" sldId="370"/>
            <ac:spMk id="2" creationId="{7B91733C-FD90-50E0-31F6-9EBAB77424CB}"/>
          </ac:spMkLst>
        </pc:spChg>
        <pc:spChg chg="mod">
          <ac:chgData name="Nitin CHAUDHARY" userId="bd3d636f-b46c-4842-a46a-a62f3f64c2dc" providerId="ADAL" clId="{46FC2D5E-8CDD-41A1-9622-0EB109098EE8}" dt="2024-12-12T13:48:14.897" v="613" actId="255"/>
          <ac:spMkLst>
            <pc:docMk/>
            <pc:sldMk cId="2326402638" sldId="370"/>
            <ac:spMk id="3" creationId="{A6FC1FD6-043B-767E-9EAF-298F62D3D290}"/>
          </ac:spMkLst>
        </pc:spChg>
        <pc:spChg chg="add mod">
          <ac:chgData name="Nitin CHAUDHARY" userId="bd3d636f-b46c-4842-a46a-a62f3f64c2dc" providerId="ADAL" clId="{46FC2D5E-8CDD-41A1-9622-0EB109098EE8}" dt="2024-12-12T13:00:51.656" v="381" actId="478"/>
          <ac:spMkLst>
            <pc:docMk/>
            <pc:sldMk cId="2326402638" sldId="370"/>
            <ac:spMk id="5" creationId="{358F4980-CB50-CA95-D0CE-CDA670A01D8B}"/>
          </ac:spMkLst>
        </pc:spChg>
        <pc:picChg chg="del">
          <ac:chgData name="Nitin CHAUDHARY" userId="bd3d636f-b46c-4842-a46a-a62f3f64c2dc" providerId="ADAL" clId="{46FC2D5E-8CDD-41A1-9622-0EB109098EE8}" dt="2024-12-12T10:44:12.319" v="372" actId="478"/>
          <ac:picMkLst>
            <pc:docMk/>
            <pc:sldMk cId="2326402638" sldId="370"/>
            <ac:picMk id="2050" creationId="{1A6DCE13-1C7D-0BE9-57B5-44FC78AE4C62}"/>
          </ac:picMkLst>
        </pc:picChg>
        <pc:picChg chg="add mod">
          <ac:chgData name="Nitin CHAUDHARY" userId="bd3d636f-b46c-4842-a46a-a62f3f64c2dc" providerId="ADAL" clId="{46FC2D5E-8CDD-41A1-9622-0EB109098EE8}" dt="2024-12-12T10:44:27.648" v="378" actId="14100"/>
          <ac:picMkLst>
            <pc:docMk/>
            <pc:sldMk cId="2326402638" sldId="370"/>
            <ac:picMk id="3074" creationId="{FC25E7ED-089B-E863-27D8-B3B152965879}"/>
          </ac:picMkLst>
        </pc:picChg>
      </pc:sldChg>
      <pc:sldChg chg="new del">
        <pc:chgData name="Nitin CHAUDHARY" userId="bd3d636f-b46c-4842-a46a-a62f3f64c2dc" providerId="ADAL" clId="{46FC2D5E-8CDD-41A1-9622-0EB109098EE8}" dt="2024-12-12T10:43:06.072" v="362" actId="680"/>
        <pc:sldMkLst>
          <pc:docMk/>
          <pc:sldMk cId="3157198230" sldId="370"/>
        </pc:sldMkLst>
      </pc:sldChg>
      <pc:sldChg chg="modSp new mod">
        <pc:chgData name="Nitin CHAUDHARY" userId="bd3d636f-b46c-4842-a46a-a62f3f64c2dc" providerId="ADAL" clId="{46FC2D5E-8CDD-41A1-9622-0EB109098EE8}" dt="2024-12-12T13:49:15.438" v="621" actId="255"/>
        <pc:sldMkLst>
          <pc:docMk/>
          <pc:sldMk cId="1458203779" sldId="371"/>
        </pc:sldMkLst>
        <pc:spChg chg="mod">
          <ac:chgData name="Nitin CHAUDHARY" userId="bd3d636f-b46c-4842-a46a-a62f3f64c2dc" providerId="ADAL" clId="{46FC2D5E-8CDD-41A1-9622-0EB109098EE8}" dt="2024-12-12T13:48:40.231" v="615" actId="2711"/>
          <ac:spMkLst>
            <pc:docMk/>
            <pc:sldMk cId="1458203779" sldId="371"/>
            <ac:spMk id="2" creationId="{2FA86D6D-9879-8AC1-897A-D940116F3B97}"/>
          </ac:spMkLst>
        </pc:spChg>
        <pc:spChg chg="mod">
          <ac:chgData name="Nitin CHAUDHARY" userId="bd3d636f-b46c-4842-a46a-a62f3f64c2dc" providerId="ADAL" clId="{46FC2D5E-8CDD-41A1-9622-0EB109098EE8}" dt="2024-12-12T13:49:15.438" v="621" actId="255"/>
          <ac:spMkLst>
            <pc:docMk/>
            <pc:sldMk cId="1458203779" sldId="371"/>
            <ac:spMk id="3" creationId="{BF42DA7D-4400-112B-C1D7-F8E350BA6F1D}"/>
          </ac:spMkLst>
        </pc:spChg>
      </pc:sldChg>
      <pc:sldChg chg="new del">
        <pc:chgData name="Nitin CHAUDHARY" userId="bd3d636f-b46c-4842-a46a-a62f3f64c2dc" providerId="ADAL" clId="{46FC2D5E-8CDD-41A1-9622-0EB109098EE8}" dt="2024-12-12T13:02:56.290" v="382" actId="47"/>
        <pc:sldMkLst>
          <pc:docMk/>
          <pc:sldMk cId="1812281944" sldId="371"/>
        </pc:sldMkLst>
      </pc:sldChg>
      <pc:sldChg chg="addSp delSp modSp new mod">
        <pc:chgData name="Nitin CHAUDHARY" userId="bd3d636f-b46c-4842-a46a-a62f3f64c2dc" providerId="ADAL" clId="{46FC2D5E-8CDD-41A1-9622-0EB109098EE8}" dt="2024-12-12T13:49:01.662" v="619" actId="255"/>
        <pc:sldMkLst>
          <pc:docMk/>
          <pc:sldMk cId="4188106932" sldId="372"/>
        </pc:sldMkLst>
        <pc:spChg chg="mod">
          <ac:chgData name="Nitin CHAUDHARY" userId="bd3d636f-b46c-4842-a46a-a62f3f64c2dc" providerId="ADAL" clId="{46FC2D5E-8CDD-41A1-9622-0EB109098EE8}" dt="2024-12-12T13:49:01.662" v="619" actId="255"/>
          <ac:spMkLst>
            <pc:docMk/>
            <pc:sldMk cId="4188106932" sldId="372"/>
            <ac:spMk id="2" creationId="{8DF61EBB-A98A-68D8-AEB6-42C03BC49D1C}"/>
          </ac:spMkLst>
        </pc:spChg>
        <pc:spChg chg="add del">
          <ac:chgData name="Nitin CHAUDHARY" userId="bd3d636f-b46c-4842-a46a-a62f3f64c2dc" providerId="ADAL" clId="{46FC2D5E-8CDD-41A1-9622-0EB109098EE8}" dt="2024-12-12T13:27:02.722" v="411"/>
          <ac:spMkLst>
            <pc:docMk/>
            <pc:sldMk cId="4188106932" sldId="372"/>
            <ac:spMk id="3" creationId="{BED03A7E-80A1-C621-F435-C02756559657}"/>
          </ac:spMkLst>
        </pc:spChg>
        <pc:spChg chg="add">
          <ac:chgData name="Nitin CHAUDHARY" userId="bd3d636f-b46c-4842-a46a-a62f3f64c2dc" providerId="ADAL" clId="{46FC2D5E-8CDD-41A1-9622-0EB109098EE8}" dt="2024-12-12T13:26:37.206" v="408"/>
          <ac:spMkLst>
            <pc:docMk/>
            <pc:sldMk cId="4188106932" sldId="372"/>
            <ac:spMk id="5" creationId="{16610AE1-2CBE-CED3-3723-BD4B734583FF}"/>
          </ac:spMkLst>
        </pc:spChg>
        <pc:spChg chg="add del">
          <ac:chgData name="Nitin CHAUDHARY" userId="bd3d636f-b46c-4842-a46a-a62f3f64c2dc" providerId="ADAL" clId="{46FC2D5E-8CDD-41A1-9622-0EB109098EE8}" dt="2024-12-12T13:27:36.061" v="416" actId="478"/>
          <ac:spMkLst>
            <pc:docMk/>
            <pc:sldMk cId="4188106932" sldId="372"/>
            <ac:spMk id="7" creationId="{55AE8914-0D50-A014-AF13-C6A1421F08E8}"/>
          </ac:spMkLst>
        </pc:spChg>
        <pc:graphicFrameChg chg="add mod">
          <ac:chgData name="Nitin CHAUDHARY" userId="bd3d636f-b46c-4842-a46a-a62f3f64c2dc" providerId="ADAL" clId="{46FC2D5E-8CDD-41A1-9622-0EB109098EE8}" dt="2024-12-12T13:26:41.472" v="409"/>
          <ac:graphicFrameMkLst>
            <pc:docMk/>
            <pc:sldMk cId="4188106932" sldId="372"/>
            <ac:graphicFrameMk id="4" creationId="{B17B3E1B-AF19-7F2B-A3CA-C408EA4AC1AA}"/>
          </ac:graphicFrameMkLst>
        </pc:graphicFrameChg>
        <pc:graphicFrameChg chg="add mod modGraphic">
          <ac:chgData name="Nitin CHAUDHARY" userId="bd3d636f-b46c-4842-a46a-a62f3f64c2dc" providerId="ADAL" clId="{46FC2D5E-8CDD-41A1-9622-0EB109098EE8}" dt="2024-12-12T13:28:49.696" v="429" actId="1076"/>
          <ac:graphicFrameMkLst>
            <pc:docMk/>
            <pc:sldMk cId="4188106932" sldId="372"/>
            <ac:graphicFrameMk id="6" creationId="{B8E65630-2E12-1480-D7F9-564FBB9C4674}"/>
          </ac:graphicFrameMkLst>
        </pc:graphicFrameChg>
      </pc:sldChg>
      <pc:sldChg chg="modSp new mod">
        <pc:chgData name="Nitin CHAUDHARY" userId="bd3d636f-b46c-4842-a46a-a62f3f64c2dc" providerId="ADAL" clId="{46FC2D5E-8CDD-41A1-9622-0EB109098EE8}" dt="2024-12-12T13:50:21.796" v="636" actId="27636"/>
        <pc:sldMkLst>
          <pc:docMk/>
          <pc:sldMk cId="4191779727" sldId="373"/>
        </pc:sldMkLst>
        <pc:spChg chg="mod">
          <ac:chgData name="Nitin CHAUDHARY" userId="bd3d636f-b46c-4842-a46a-a62f3f64c2dc" providerId="ADAL" clId="{46FC2D5E-8CDD-41A1-9622-0EB109098EE8}" dt="2024-12-12T13:50:21.796" v="636" actId="27636"/>
          <ac:spMkLst>
            <pc:docMk/>
            <pc:sldMk cId="4191779727" sldId="373"/>
            <ac:spMk id="2" creationId="{CA36D524-C51B-E954-D94B-52E798CB46B4}"/>
          </ac:spMkLst>
        </pc:spChg>
        <pc:spChg chg="mod">
          <ac:chgData name="Nitin CHAUDHARY" userId="bd3d636f-b46c-4842-a46a-a62f3f64c2dc" providerId="ADAL" clId="{46FC2D5E-8CDD-41A1-9622-0EB109098EE8}" dt="2024-12-12T13:50:02.140" v="633" actId="255"/>
          <ac:spMkLst>
            <pc:docMk/>
            <pc:sldMk cId="4191779727" sldId="373"/>
            <ac:spMk id="3" creationId="{B10294E0-8ECE-227A-4970-A5A114EAA680}"/>
          </ac:spMkLst>
        </pc:spChg>
      </pc:sldChg>
      <pc:sldChg chg="delSp modSp new mod">
        <pc:chgData name="Nitin CHAUDHARY" userId="bd3d636f-b46c-4842-a46a-a62f3f64c2dc" providerId="ADAL" clId="{46FC2D5E-8CDD-41A1-9622-0EB109098EE8}" dt="2024-12-12T13:50:52.471" v="642" actId="20577"/>
        <pc:sldMkLst>
          <pc:docMk/>
          <pc:sldMk cId="815444269" sldId="374"/>
        </pc:sldMkLst>
        <pc:spChg chg="del">
          <ac:chgData name="Nitin CHAUDHARY" userId="bd3d636f-b46c-4842-a46a-a62f3f64c2dc" providerId="ADAL" clId="{46FC2D5E-8CDD-41A1-9622-0EB109098EE8}" dt="2024-12-12T13:49:46.961" v="630" actId="478"/>
          <ac:spMkLst>
            <pc:docMk/>
            <pc:sldMk cId="815444269" sldId="374"/>
            <ac:spMk id="2" creationId="{C781DD65-68BF-47EB-DF3D-BF620D7D3C8B}"/>
          </ac:spMkLst>
        </pc:spChg>
        <pc:spChg chg="mod">
          <ac:chgData name="Nitin CHAUDHARY" userId="bd3d636f-b46c-4842-a46a-a62f3f64c2dc" providerId="ADAL" clId="{46FC2D5E-8CDD-41A1-9622-0EB109098EE8}" dt="2024-12-12T13:50:52.471" v="642" actId="20577"/>
          <ac:spMkLst>
            <pc:docMk/>
            <pc:sldMk cId="815444269" sldId="374"/>
            <ac:spMk id="3" creationId="{2D4CA8D7-A996-1781-ADEF-4E5CB5CC75B4}"/>
          </ac:spMkLst>
        </pc:spChg>
      </pc:sldChg>
      <pc:sldChg chg="addSp delSp modSp new mod">
        <pc:chgData name="Nitin CHAUDHARY" userId="bd3d636f-b46c-4842-a46a-a62f3f64c2dc" providerId="ADAL" clId="{46FC2D5E-8CDD-41A1-9622-0EB109098EE8}" dt="2024-12-12T14:08:37.334" v="725" actId="14100"/>
        <pc:sldMkLst>
          <pc:docMk/>
          <pc:sldMk cId="997704567" sldId="375"/>
        </pc:sldMkLst>
        <pc:spChg chg="mod">
          <ac:chgData name="Nitin CHAUDHARY" userId="bd3d636f-b46c-4842-a46a-a62f3f64c2dc" providerId="ADAL" clId="{46FC2D5E-8CDD-41A1-9622-0EB109098EE8}" dt="2024-12-12T13:33:00.628" v="455"/>
          <ac:spMkLst>
            <pc:docMk/>
            <pc:sldMk cId="997704567" sldId="375"/>
            <ac:spMk id="2" creationId="{B879A225-715A-2366-00B3-318CDF3A0F0E}"/>
          </ac:spMkLst>
        </pc:spChg>
        <pc:spChg chg="del">
          <ac:chgData name="Nitin CHAUDHARY" userId="bd3d636f-b46c-4842-a46a-a62f3f64c2dc" providerId="ADAL" clId="{46FC2D5E-8CDD-41A1-9622-0EB109098EE8}" dt="2024-12-12T13:32:52.125" v="454"/>
          <ac:spMkLst>
            <pc:docMk/>
            <pc:sldMk cId="997704567" sldId="375"/>
            <ac:spMk id="3" creationId="{1994C303-8B5B-C96D-B987-225DC9C021DF}"/>
          </ac:spMkLst>
        </pc:spChg>
        <pc:picChg chg="add mod">
          <ac:chgData name="Nitin CHAUDHARY" userId="bd3d636f-b46c-4842-a46a-a62f3f64c2dc" providerId="ADAL" clId="{46FC2D5E-8CDD-41A1-9622-0EB109098EE8}" dt="2024-12-12T14:08:37.334" v="725" actId="14100"/>
          <ac:picMkLst>
            <pc:docMk/>
            <pc:sldMk cId="997704567" sldId="375"/>
            <ac:picMk id="2050" creationId="{D3B13866-5B58-059E-676A-93FBE90A0F82}"/>
          </ac:picMkLst>
        </pc:picChg>
      </pc:sldChg>
      <pc:sldChg chg="modSp new mod">
        <pc:chgData name="Nitin CHAUDHARY" userId="bd3d636f-b46c-4842-a46a-a62f3f64c2dc" providerId="ADAL" clId="{46FC2D5E-8CDD-41A1-9622-0EB109098EE8}" dt="2024-12-12T14:08:59.839" v="730" actId="14100"/>
        <pc:sldMkLst>
          <pc:docMk/>
          <pc:sldMk cId="2379545445" sldId="376"/>
        </pc:sldMkLst>
        <pc:spChg chg="mod">
          <ac:chgData name="Nitin CHAUDHARY" userId="bd3d636f-b46c-4842-a46a-a62f3f64c2dc" providerId="ADAL" clId="{46FC2D5E-8CDD-41A1-9622-0EB109098EE8}" dt="2024-12-12T14:08:59.839" v="730" actId="14100"/>
          <ac:spMkLst>
            <pc:docMk/>
            <pc:sldMk cId="2379545445" sldId="376"/>
            <ac:spMk id="2" creationId="{BBE40B37-9724-A947-0345-7EA75AA73B68}"/>
          </ac:spMkLst>
        </pc:spChg>
        <pc:spChg chg="mod">
          <ac:chgData name="Nitin CHAUDHARY" userId="bd3d636f-b46c-4842-a46a-a62f3f64c2dc" providerId="ADAL" clId="{46FC2D5E-8CDD-41A1-9622-0EB109098EE8}" dt="2024-12-12T13:52:00.356" v="656" actId="20577"/>
          <ac:spMkLst>
            <pc:docMk/>
            <pc:sldMk cId="2379545445" sldId="376"/>
            <ac:spMk id="3" creationId="{2F633391-A5B6-F5BB-FC2A-5CD9C2635B4D}"/>
          </ac:spMkLst>
        </pc:spChg>
      </pc:sldChg>
      <pc:sldChg chg="delSp modSp new mod">
        <pc:chgData name="Nitin CHAUDHARY" userId="bd3d636f-b46c-4842-a46a-a62f3f64c2dc" providerId="ADAL" clId="{46FC2D5E-8CDD-41A1-9622-0EB109098EE8}" dt="2024-12-12T13:52:30.765" v="660" actId="255"/>
        <pc:sldMkLst>
          <pc:docMk/>
          <pc:sldMk cId="2288356294" sldId="377"/>
        </pc:sldMkLst>
        <pc:spChg chg="del">
          <ac:chgData name="Nitin CHAUDHARY" userId="bd3d636f-b46c-4842-a46a-a62f3f64c2dc" providerId="ADAL" clId="{46FC2D5E-8CDD-41A1-9622-0EB109098EE8}" dt="2024-12-12T13:33:40.490" v="464" actId="478"/>
          <ac:spMkLst>
            <pc:docMk/>
            <pc:sldMk cId="2288356294" sldId="377"/>
            <ac:spMk id="2" creationId="{CD1C56DF-B08C-7205-9FC2-B5D37BE77FA7}"/>
          </ac:spMkLst>
        </pc:spChg>
        <pc:spChg chg="mod">
          <ac:chgData name="Nitin CHAUDHARY" userId="bd3d636f-b46c-4842-a46a-a62f3f64c2dc" providerId="ADAL" clId="{46FC2D5E-8CDD-41A1-9622-0EB109098EE8}" dt="2024-12-12T13:52:30.765" v="660" actId="255"/>
          <ac:spMkLst>
            <pc:docMk/>
            <pc:sldMk cId="2288356294" sldId="377"/>
            <ac:spMk id="3" creationId="{394CD0F9-8FBB-C4AE-BE3E-57A15983B390}"/>
          </ac:spMkLst>
        </pc:spChg>
      </pc:sldChg>
      <pc:sldChg chg="delSp modSp new mod">
        <pc:chgData name="Nitin CHAUDHARY" userId="bd3d636f-b46c-4842-a46a-a62f3f64c2dc" providerId="ADAL" clId="{46FC2D5E-8CDD-41A1-9622-0EB109098EE8}" dt="2024-12-12T13:52:57.148" v="664" actId="255"/>
        <pc:sldMkLst>
          <pc:docMk/>
          <pc:sldMk cId="1242459475" sldId="378"/>
        </pc:sldMkLst>
        <pc:spChg chg="del mod">
          <ac:chgData name="Nitin CHAUDHARY" userId="bd3d636f-b46c-4842-a46a-a62f3f64c2dc" providerId="ADAL" clId="{46FC2D5E-8CDD-41A1-9622-0EB109098EE8}" dt="2024-12-12T13:52:36.374" v="661" actId="478"/>
          <ac:spMkLst>
            <pc:docMk/>
            <pc:sldMk cId="1242459475" sldId="378"/>
            <ac:spMk id="2" creationId="{09D4DFB6-E4ED-D879-ABFC-1C7B45673065}"/>
          </ac:spMkLst>
        </pc:spChg>
        <pc:spChg chg="mod">
          <ac:chgData name="Nitin CHAUDHARY" userId="bd3d636f-b46c-4842-a46a-a62f3f64c2dc" providerId="ADAL" clId="{46FC2D5E-8CDD-41A1-9622-0EB109098EE8}" dt="2024-12-12T13:52:57.148" v="664" actId="255"/>
          <ac:spMkLst>
            <pc:docMk/>
            <pc:sldMk cId="1242459475" sldId="378"/>
            <ac:spMk id="3" creationId="{BA97F729-FB95-89B9-E74B-489CD1A277E7}"/>
          </ac:spMkLst>
        </pc:spChg>
      </pc:sldChg>
      <pc:sldChg chg="addSp delSp modSp new mod">
        <pc:chgData name="Nitin CHAUDHARY" userId="bd3d636f-b46c-4842-a46a-a62f3f64c2dc" providerId="ADAL" clId="{46FC2D5E-8CDD-41A1-9622-0EB109098EE8}" dt="2024-12-12T13:53:32.268" v="670" actId="255"/>
        <pc:sldMkLst>
          <pc:docMk/>
          <pc:sldMk cId="1810330957" sldId="379"/>
        </pc:sldMkLst>
        <pc:spChg chg="mod">
          <ac:chgData name="Nitin CHAUDHARY" userId="bd3d636f-b46c-4842-a46a-a62f3f64c2dc" providerId="ADAL" clId="{46FC2D5E-8CDD-41A1-9622-0EB109098EE8}" dt="2024-12-12T13:53:10.109" v="666" actId="20577"/>
          <ac:spMkLst>
            <pc:docMk/>
            <pc:sldMk cId="1810330957" sldId="379"/>
            <ac:spMk id="2" creationId="{F196D296-7E96-DEDD-C274-B72C41875CFE}"/>
          </ac:spMkLst>
        </pc:spChg>
        <pc:spChg chg="add del">
          <ac:chgData name="Nitin CHAUDHARY" userId="bd3d636f-b46c-4842-a46a-a62f3f64c2dc" providerId="ADAL" clId="{46FC2D5E-8CDD-41A1-9622-0EB109098EE8}" dt="2024-12-12T13:38:22.708" v="526"/>
          <ac:spMkLst>
            <pc:docMk/>
            <pc:sldMk cId="1810330957" sldId="379"/>
            <ac:spMk id="3" creationId="{99376F75-2DCC-B99D-459B-74671FB23589}"/>
          </ac:spMkLst>
        </pc:spChg>
        <pc:spChg chg="add del mod">
          <ac:chgData name="Nitin CHAUDHARY" userId="bd3d636f-b46c-4842-a46a-a62f3f64c2dc" providerId="ADAL" clId="{46FC2D5E-8CDD-41A1-9622-0EB109098EE8}" dt="2024-12-12T13:38:31.841" v="530" actId="14100"/>
          <ac:spMkLst>
            <pc:docMk/>
            <pc:sldMk cId="1810330957" sldId="379"/>
            <ac:spMk id="5" creationId="{0EF9CB00-73C3-8AAB-85FD-E0C382530C94}"/>
          </ac:spMkLst>
        </pc:spChg>
        <pc:spChg chg="add mod">
          <ac:chgData name="Nitin CHAUDHARY" userId="bd3d636f-b46c-4842-a46a-a62f3f64c2dc" providerId="ADAL" clId="{46FC2D5E-8CDD-41A1-9622-0EB109098EE8}" dt="2024-12-12T13:38:08.098" v="518" actId="478"/>
          <ac:spMkLst>
            <pc:docMk/>
            <pc:sldMk cId="1810330957" sldId="379"/>
            <ac:spMk id="6" creationId="{6CABBF72-A862-07AE-FAA3-B5883CE52987}"/>
          </ac:spMkLst>
        </pc:spChg>
        <pc:spChg chg="add del">
          <ac:chgData name="Nitin CHAUDHARY" userId="bd3d636f-b46c-4842-a46a-a62f3f64c2dc" providerId="ADAL" clId="{46FC2D5E-8CDD-41A1-9622-0EB109098EE8}" dt="2024-12-12T13:39:05.149" v="532" actId="22"/>
          <ac:spMkLst>
            <pc:docMk/>
            <pc:sldMk cId="1810330957" sldId="379"/>
            <ac:spMk id="8" creationId="{D6AD49B0-4D99-7E26-3729-2F970655F538}"/>
          </ac:spMkLst>
        </pc:spChg>
        <pc:graphicFrameChg chg="add del mod modGraphic">
          <ac:chgData name="Nitin CHAUDHARY" userId="bd3d636f-b46c-4842-a46a-a62f3f64c2dc" providerId="ADAL" clId="{46FC2D5E-8CDD-41A1-9622-0EB109098EE8}" dt="2024-12-12T13:53:32.268" v="670" actId="255"/>
          <ac:graphicFrameMkLst>
            <pc:docMk/>
            <pc:sldMk cId="1810330957" sldId="379"/>
            <ac:graphicFrameMk id="4" creationId="{05BF8649-DCE3-EBFA-4417-5144FDD8D9ED}"/>
          </ac:graphicFrameMkLst>
        </pc:graphicFrameChg>
      </pc:sldChg>
      <pc:sldChg chg="addSp delSp modSp new mod">
        <pc:chgData name="Nitin CHAUDHARY" userId="bd3d636f-b46c-4842-a46a-a62f3f64c2dc" providerId="ADAL" clId="{46FC2D5E-8CDD-41A1-9622-0EB109098EE8}" dt="2024-12-12T13:53:51.055" v="673" actId="255"/>
        <pc:sldMkLst>
          <pc:docMk/>
          <pc:sldMk cId="3321228419" sldId="380"/>
        </pc:sldMkLst>
        <pc:spChg chg="mod">
          <ac:chgData name="Nitin CHAUDHARY" userId="bd3d636f-b46c-4842-a46a-a62f3f64c2dc" providerId="ADAL" clId="{46FC2D5E-8CDD-41A1-9622-0EB109098EE8}" dt="2024-12-12T13:53:51.055" v="673" actId="255"/>
          <ac:spMkLst>
            <pc:docMk/>
            <pc:sldMk cId="3321228419" sldId="380"/>
            <ac:spMk id="2" creationId="{C0C0405C-D4FD-B0AD-B500-07C5FF830AE5}"/>
          </ac:spMkLst>
        </pc:spChg>
        <pc:spChg chg="del">
          <ac:chgData name="Nitin CHAUDHARY" userId="bd3d636f-b46c-4842-a46a-a62f3f64c2dc" providerId="ADAL" clId="{46FC2D5E-8CDD-41A1-9622-0EB109098EE8}" dt="2024-12-12T13:39:45.876" v="567"/>
          <ac:spMkLst>
            <pc:docMk/>
            <pc:sldMk cId="3321228419" sldId="380"/>
            <ac:spMk id="3" creationId="{2820BF8A-0941-A973-1351-DC15785AE80E}"/>
          </ac:spMkLst>
        </pc:spChg>
        <pc:picChg chg="add mod">
          <ac:chgData name="Nitin CHAUDHARY" userId="bd3d636f-b46c-4842-a46a-a62f3f64c2dc" providerId="ADAL" clId="{46FC2D5E-8CDD-41A1-9622-0EB109098EE8}" dt="2024-12-12T13:39:45.876" v="567"/>
          <ac:picMkLst>
            <pc:docMk/>
            <pc:sldMk cId="3321228419" sldId="380"/>
            <ac:picMk id="4098" creationId="{6D467B8E-8A2B-D140-F2B5-734AE7F6E6E2}"/>
          </ac:picMkLst>
        </pc:picChg>
      </pc:sldChg>
      <pc:sldChg chg="addSp delSp modSp new mod">
        <pc:chgData name="Nitin CHAUDHARY" userId="bd3d636f-b46c-4842-a46a-a62f3f64c2dc" providerId="ADAL" clId="{46FC2D5E-8CDD-41A1-9622-0EB109098EE8}" dt="2024-12-12T13:53:59.018" v="674" actId="255"/>
        <pc:sldMkLst>
          <pc:docMk/>
          <pc:sldMk cId="623541123" sldId="381"/>
        </pc:sldMkLst>
        <pc:spChg chg="mod">
          <ac:chgData name="Nitin CHAUDHARY" userId="bd3d636f-b46c-4842-a46a-a62f3f64c2dc" providerId="ADAL" clId="{46FC2D5E-8CDD-41A1-9622-0EB109098EE8}" dt="2024-12-12T13:53:59.018" v="674" actId="255"/>
          <ac:spMkLst>
            <pc:docMk/>
            <pc:sldMk cId="623541123" sldId="381"/>
            <ac:spMk id="2" creationId="{FAC27960-E101-48EF-80F3-CE0BA8FC48D3}"/>
          </ac:spMkLst>
        </pc:spChg>
        <pc:spChg chg="del">
          <ac:chgData name="Nitin CHAUDHARY" userId="bd3d636f-b46c-4842-a46a-a62f3f64c2dc" providerId="ADAL" clId="{46FC2D5E-8CDD-41A1-9622-0EB109098EE8}" dt="2024-12-12T13:40:12.116" v="574"/>
          <ac:spMkLst>
            <pc:docMk/>
            <pc:sldMk cId="623541123" sldId="381"/>
            <ac:spMk id="3" creationId="{0CB8D9EC-C439-0686-5801-2BC4FB37A3CB}"/>
          </ac:spMkLst>
        </pc:spChg>
        <pc:picChg chg="add mod">
          <ac:chgData name="Nitin CHAUDHARY" userId="bd3d636f-b46c-4842-a46a-a62f3f64c2dc" providerId="ADAL" clId="{46FC2D5E-8CDD-41A1-9622-0EB109098EE8}" dt="2024-12-12T13:40:12.116" v="574"/>
          <ac:picMkLst>
            <pc:docMk/>
            <pc:sldMk cId="623541123" sldId="381"/>
            <ac:picMk id="5122" creationId="{D347E293-BE8D-F5F8-1583-490D7111ED3F}"/>
          </ac:picMkLst>
        </pc:picChg>
      </pc:sldChg>
      <pc:sldChg chg="delSp modSp new mod">
        <pc:chgData name="Nitin CHAUDHARY" userId="bd3d636f-b46c-4842-a46a-a62f3f64c2dc" providerId="ADAL" clId="{46FC2D5E-8CDD-41A1-9622-0EB109098EE8}" dt="2024-12-12T13:54:42.635" v="682" actId="21"/>
        <pc:sldMkLst>
          <pc:docMk/>
          <pc:sldMk cId="3191985249" sldId="382"/>
        </pc:sldMkLst>
        <pc:spChg chg="del">
          <ac:chgData name="Nitin CHAUDHARY" userId="bd3d636f-b46c-4842-a46a-a62f3f64c2dc" providerId="ADAL" clId="{46FC2D5E-8CDD-41A1-9622-0EB109098EE8}" dt="2024-12-12T13:41:00.740" v="579" actId="478"/>
          <ac:spMkLst>
            <pc:docMk/>
            <pc:sldMk cId="3191985249" sldId="382"/>
            <ac:spMk id="2" creationId="{774CC865-9B45-4F2A-17E2-9498FA52AAA5}"/>
          </ac:spMkLst>
        </pc:spChg>
        <pc:spChg chg="mod">
          <ac:chgData name="Nitin CHAUDHARY" userId="bd3d636f-b46c-4842-a46a-a62f3f64c2dc" providerId="ADAL" clId="{46FC2D5E-8CDD-41A1-9622-0EB109098EE8}" dt="2024-12-12T13:54:42.635" v="682" actId="21"/>
          <ac:spMkLst>
            <pc:docMk/>
            <pc:sldMk cId="3191985249" sldId="382"/>
            <ac:spMk id="3" creationId="{F88AA27E-9B02-629C-2C7F-3D4FD6766522}"/>
          </ac:spMkLst>
        </pc:spChg>
      </pc:sldChg>
      <pc:sldChg chg="delSp modSp new mod">
        <pc:chgData name="Nitin CHAUDHARY" userId="bd3d636f-b46c-4842-a46a-a62f3f64c2dc" providerId="ADAL" clId="{46FC2D5E-8CDD-41A1-9622-0EB109098EE8}" dt="2024-12-12T13:55:01.830" v="687" actId="255"/>
        <pc:sldMkLst>
          <pc:docMk/>
          <pc:sldMk cId="2029656438" sldId="383"/>
        </pc:sldMkLst>
        <pc:spChg chg="del">
          <ac:chgData name="Nitin CHAUDHARY" userId="bd3d636f-b46c-4842-a46a-a62f3f64c2dc" providerId="ADAL" clId="{46FC2D5E-8CDD-41A1-9622-0EB109098EE8}" dt="2024-12-12T13:41:26.039" v="585" actId="478"/>
          <ac:spMkLst>
            <pc:docMk/>
            <pc:sldMk cId="2029656438" sldId="383"/>
            <ac:spMk id="2" creationId="{4D1C302B-6868-C2FB-2D51-928687FCE775}"/>
          </ac:spMkLst>
        </pc:spChg>
        <pc:spChg chg="mod">
          <ac:chgData name="Nitin CHAUDHARY" userId="bd3d636f-b46c-4842-a46a-a62f3f64c2dc" providerId="ADAL" clId="{46FC2D5E-8CDD-41A1-9622-0EB109098EE8}" dt="2024-12-12T13:55:01.830" v="687" actId="255"/>
          <ac:spMkLst>
            <pc:docMk/>
            <pc:sldMk cId="2029656438" sldId="383"/>
            <ac:spMk id="3" creationId="{7C69E677-42B7-0332-CFEB-BA503E7FDBA4}"/>
          </ac:spMkLst>
        </pc:spChg>
      </pc:sldChg>
      <pc:sldChg chg="modSp new mod">
        <pc:chgData name="Nitin CHAUDHARY" userId="bd3d636f-b46c-4842-a46a-a62f3f64c2dc" providerId="ADAL" clId="{46FC2D5E-8CDD-41A1-9622-0EB109098EE8}" dt="2024-12-12T13:57:00.313" v="715" actId="255"/>
        <pc:sldMkLst>
          <pc:docMk/>
          <pc:sldMk cId="3278553759" sldId="384"/>
        </pc:sldMkLst>
        <pc:spChg chg="mod">
          <ac:chgData name="Nitin CHAUDHARY" userId="bd3d636f-b46c-4842-a46a-a62f3f64c2dc" providerId="ADAL" clId="{46FC2D5E-8CDD-41A1-9622-0EB109098EE8}" dt="2024-12-12T13:57:00.313" v="715" actId="255"/>
          <ac:spMkLst>
            <pc:docMk/>
            <pc:sldMk cId="3278553759" sldId="384"/>
            <ac:spMk id="2" creationId="{C1FA78B3-DD93-6CFF-A232-756A2FAF1C68}"/>
          </ac:spMkLst>
        </pc:spChg>
        <pc:spChg chg="mod">
          <ac:chgData name="Nitin CHAUDHARY" userId="bd3d636f-b46c-4842-a46a-a62f3f64c2dc" providerId="ADAL" clId="{46FC2D5E-8CDD-41A1-9622-0EB109098EE8}" dt="2024-12-12T13:56:21.286" v="707" actId="27636"/>
          <ac:spMkLst>
            <pc:docMk/>
            <pc:sldMk cId="3278553759" sldId="384"/>
            <ac:spMk id="3" creationId="{AA67FADB-C4FA-E898-C9EF-DB2075DF8E51}"/>
          </ac:spMkLst>
        </pc:spChg>
      </pc:sldChg>
      <pc:sldChg chg="delSp modSp new mod">
        <pc:chgData name="Nitin CHAUDHARY" userId="bd3d636f-b46c-4842-a46a-a62f3f64c2dc" providerId="ADAL" clId="{46FC2D5E-8CDD-41A1-9622-0EB109098EE8}" dt="2024-12-12T13:56:33.450" v="713" actId="27636"/>
        <pc:sldMkLst>
          <pc:docMk/>
          <pc:sldMk cId="4238889704" sldId="385"/>
        </pc:sldMkLst>
        <pc:spChg chg="del">
          <ac:chgData name="Nitin CHAUDHARY" userId="bd3d636f-b46c-4842-a46a-a62f3f64c2dc" providerId="ADAL" clId="{46FC2D5E-8CDD-41A1-9622-0EB109098EE8}" dt="2024-12-12T13:45:23.213" v="601" actId="478"/>
          <ac:spMkLst>
            <pc:docMk/>
            <pc:sldMk cId="4238889704" sldId="385"/>
            <ac:spMk id="2" creationId="{F839CA39-7D57-52A9-FEDC-76474F612E82}"/>
          </ac:spMkLst>
        </pc:spChg>
        <pc:spChg chg="mod">
          <ac:chgData name="Nitin CHAUDHARY" userId="bd3d636f-b46c-4842-a46a-a62f3f64c2dc" providerId="ADAL" clId="{46FC2D5E-8CDD-41A1-9622-0EB109098EE8}" dt="2024-12-12T13:56:33.450" v="713" actId="27636"/>
          <ac:spMkLst>
            <pc:docMk/>
            <pc:sldMk cId="4238889704" sldId="385"/>
            <ac:spMk id="3" creationId="{68357242-03DA-B11D-1923-0ED15E0421AC}"/>
          </ac:spMkLst>
        </pc:spChg>
      </pc:sldChg>
    </pc:docChg>
  </pc:docChgLst>
  <pc:docChgLst>
    <pc:chgData name="Nitin CHAUDHARY" userId="bd3d636f-b46c-4842-a46a-a62f3f64c2dc" providerId="ADAL" clId="{29BC91D6-4F7C-407F-94A8-B332FF11ECDA}"/>
    <pc:docChg chg="undo redo custSel addSld delSld modSld sldOrd">
      <pc:chgData name="Nitin CHAUDHARY" userId="bd3d636f-b46c-4842-a46a-a62f3f64c2dc" providerId="ADAL" clId="{29BC91D6-4F7C-407F-94A8-B332FF11ECDA}" dt="2024-10-18T22:49:10.477" v="2958" actId="47"/>
      <pc:docMkLst>
        <pc:docMk/>
      </pc:docMkLst>
      <pc:sldChg chg="modSp mod">
        <pc:chgData name="Nitin CHAUDHARY" userId="bd3d636f-b46c-4842-a46a-a62f3f64c2dc" providerId="ADAL" clId="{29BC91D6-4F7C-407F-94A8-B332FF11ECDA}" dt="2024-10-17T11:32:43.206" v="1634" actId="20577"/>
        <pc:sldMkLst>
          <pc:docMk/>
          <pc:sldMk cId="3430283571" sldId="257"/>
        </pc:sldMkLst>
        <pc:spChg chg="mod">
          <ac:chgData name="Nitin CHAUDHARY" userId="bd3d636f-b46c-4842-a46a-a62f3f64c2dc" providerId="ADAL" clId="{29BC91D6-4F7C-407F-94A8-B332FF11ECDA}" dt="2024-10-15T10:24:04.542" v="28" actId="108"/>
          <ac:spMkLst>
            <pc:docMk/>
            <pc:sldMk cId="3430283571" sldId="257"/>
            <ac:spMk id="3" creationId="{6DDDD54B-B3FF-D7F1-03AC-E6DB8FDE6D8B}"/>
          </ac:spMkLst>
        </pc:spChg>
        <pc:spChg chg="mod">
          <ac:chgData name="Nitin CHAUDHARY" userId="bd3d636f-b46c-4842-a46a-a62f3f64c2dc" providerId="ADAL" clId="{29BC91D6-4F7C-407F-94A8-B332FF11ECDA}" dt="2024-10-17T11:32:43.206" v="1634" actId="20577"/>
          <ac:spMkLst>
            <pc:docMk/>
            <pc:sldMk cId="3430283571" sldId="257"/>
            <ac:spMk id="5" creationId="{8F8CE28D-05BA-6E10-0015-A17385D51DC9}"/>
          </ac:spMkLst>
        </pc:spChg>
      </pc:sldChg>
      <pc:sldChg chg="modSp del mod">
        <pc:chgData name="Nitin CHAUDHARY" userId="bd3d636f-b46c-4842-a46a-a62f3f64c2dc" providerId="ADAL" clId="{29BC91D6-4F7C-407F-94A8-B332FF11ECDA}" dt="2024-10-17T09:06:34.470" v="602" actId="47"/>
        <pc:sldMkLst>
          <pc:docMk/>
          <pc:sldMk cId="945934330" sldId="258"/>
        </pc:sldMkLst>
      </pc:sldChg>
      <pc:sldChg chg="del">
        <pc:chgData name="Nitin CHAUDHARY" userId="bd3d636f-b46c-4842-a46a-a62f3f64c2dc" providerId="ADAL" clId="{29BC91D6-4F7C-407F-94A8-B332FF11ECDA}" dt="2024-10-15T10:46:15.272" v="39" actId="47"/>
        <pc:sldMkLst>
          <pc:docMk/>
          <pc:sldMk cId="261880566" sldId="264"/>
        </pc:sldMkLst>
      </pc:sldChg>
      <pc:sldChg chg="del">
        <pc:chgData name="Nitin CHAUDHARY" userId="bd3d636f-b46c-4842-a46a-a62f3f64c2dc" providerId="ADAL" clId="{29BC91D6-4F7C-407F-94A8-B332FF11ECDA}" dt="2024-10-15T10:46:16.775" v="40" actId="47"/>
        <pc:sldMkLst>
          <pc:docMk/>
          <pc:sldMk cId="437781543" sldId="265"/>
        </pc:sldMkLst>
      </pc:sldChg>
      <pc:sldChg chg="del">
        <pc:chgData name="Nitin CHAUDHARY" userId="bd3d636f-b46c-4842-a46a-a62f3f64c2dc" providerId="ADAL" clId="{29BC91D6-4F7C-407F-94A8-B332FF11ECDA}" dt="2024-10-15T10:46:17.786" v="41" actId="47"/>
        <pc:sldMkLst>
          <pc:docMk/>
          <pc:sldMk cId="4136575420" sldId="266"/>
        </pc:sldMkLst>
      </pc:sldChg>
      <pc:sldChg chg="del">
        <pc:chgData name="Nitin CHAUDHARY" userId="bd3d636f-b46c-4842-a46a-a62f3f64c2dc" providerId="ADAL" clId="{29BC91D6-4F7C-407F-94A8-B332FF11ECDA}" dt="2024-10-15T10:46:18.805" v="42" actId="47"/>
        <pc:sldMkLst>
          <pc:docMk/>
          <pc:sldMk cId="3962290156" sldId="267"/>
        </pc:sldMkLst>
      </pc:sldChg>
      <pc:sldChg chg="addSp ord">
        <pc:chgData name="Nitin CHAUDHARY" userId="bd3d636f-b46c-4842-a46a-a62f3f64c2dc" providerId="ADAL" clId="{29BC91D6-4F7C-407F-94A8-B332FF11ECDA}" dt="2024-10-15T10:49:26.087" v="67"/>
        <pc:sldMkLst>
          <pc:docMk/>
          <pc:sldMk cId="3944120698" sldId="272"/>
        </pc:sldMkLst>
      </pc:sldChg>
      <pc:sldChg chg="modSp mod">
        <pc:chgData name="Nitin CHAUDHARY" userId="bd3d636f-b46c-4842-a46a-a62f3f64c2dc" providerId="ADAL" clId="{29BC91D6-4F7C-407F-94A8-B332FF11ECDA}" dt="2024-10-17T09:42:52.012" v="707" actId="255"/>
        <pc:sldMkLst>
          <pc:docMk/>
          <pc:sldMk cId="2875835897" sldId="293"/>
        </pc:sldMkLst>
      </pc:sldChg>
      <pc:sldChg chg="modSp mod">
        <pc:chgData name="Nitin CHAUDHARY" userId="bd3d636f-b46c-4842-a46a-a62f3f64c2dc" providerId="ADAL" clId="{29BC91D6-4F7C-407F-94A8-B332FF11ECDA}" dt="2024-10-17T09:43:00.111" v="708" actId="2711"/>
        <pc:sldMkLst>
          <pc:docMk/>
          <pc:sldMk cId="553149312" sldId="294"/>
        </pc:sldMkLst>
      </pc:sldChg>
      <pc:sldChg chg="addSp modSp new del">
        <pc:chgData name="Nitin CHAUDHARY" userId="bd3d636f-b46c-4842-a46a-a62f3f64c2dc" providerId="ADAL" clId="{29BC91D6-4F7C-407F-94A8-B332FF11ECDA}" dt="2024-10-15T10:46:11.774" v="38" actId="47"/>
        <pc:sldMkLst>
          <pc:docMk/>
          <pc:sldMk cId="720455933" sldId="295"/>
        </pc:sldMkLst>
      </pc:sldChg>
      <pc:sldChg chg="addSp delSp modSp del mod">
        <pc:chgData name="Nitin CHAUDHARY" userId="bd3d636f-b46c-4842-a46a-a62f3f64c2dc" providerId="ADAL" clId="{29BC91D6-4F7C-407F-94A8-B332FF11ECDA}" dt="2024-10-17T09:28:11.146" v="628" actId="47"/>
        <pc:sldMkLst>
          <pc:docMk/>
          <pc:sldMk cId="2640959150" sldId="295"/>
        </pc:sldMkLst>
      </pc:sldChg>
      <pc:sldChg chg="addSp delSp modSp new del mod">
        <pc:chgData name="Nitin CHAUDHARY" userId="bd3d636f-b46c-4842-a46a-a62f3f64c2dc" providerId="ADAL" clId="{29BC91D6-4F7C-407F-94A8-B332FF11ECDA}" dt="2024-10-15T10:49:05.586" v="66" actId="47"/>
        <pc:sldMkLst>
          <pc:docMk/>
          <pc:sldMk cId="2892017758" sldId="295"/>
        </pc:sldMkLst>
      </pc:sldChg>
      <pc:sldChg chg="addSp delSp modSp new del mod">
        <pc:chgData name="Nitin CHAUDHARY" userId="bd3d636f-b46c-4842-a46a-a62f3f64c2dc" providerId="ADAL" clId="{29BC91D6-4F7C-407F-94A8-B332FF11ECDA}" dt="2024-10-15T10:47:02.094" v="50" actId="47"/>
        <pc:sldMkLst>
          <pc:docMk/>
          <pc:sldMk cId="3107276044" sldId="295"/>
        </pc:sldMkLst>
      </pc:sldChg>
      <pc:sldChg chg="addSp delSp modSp del mod">
        <pc:chgData name="Nitin CHAUDHARY" userId="bd3d636f-b46c-4842-a46a-a62f3f64c2dc" providerId="ADAL" clId="{29BC91D6-4F7C-407F-94A8-B332FF11ECDA}" dt="2024-10-15T10:53:01.094" v="92" actId="47"/>
        <pc:sldMkLst>
          <pc:docMk/>
          <pc:sldMk cId="2125506754" sldId="296"/>
        </pc:sldMkLst>
      </pc:sldChg>
      <pc:sldChg chg="modSp new del mod">
        <pc:chgData name="Nitin CHAUDHARY" userId="bd3d636f-b46c-4842-a46a-a62f3f64c2dc" providerId="ADAL" clId="{29BC91D6-4F7C-407F-94A8-B332FF11ECDA}" dt="2024-10-17T09:28:32.143" v="630" actId="47"/>
        <pc:sldMkLst>
          <pc:docMk/>
          <pc:sldMk cId="3801333034" sldId="296"/>
        </pc:sldMkLst>
      </pc:sldChg>
      <pc:sldChg chg="addSp delSp modSp new del mod">
        <pc:chgData name="Nitin CHAUDHARY" userId="bd3d636f-b46c-4842-a46a-a62f3f64c2dc" providerId="ADAL" clId="{29BC91D6-4F7C-407F-94A8-B332FF11ECDA}" dt="2024-10-15T10:53:04.969" v="93" actId="47"/>
        <pc:sldMkLst>
          <pc:docMk/>
          <pc:sldMk cId="128539357" sldId="297"/>
        </pc:sldMkLst>
      </pc:sldChg>
      <pc:sldChg chg="modSp new del mod">
        <pc:chgData name="Nitin CHAUDHARY" userId="bd3d636f-b46c-4842-a46a-a62f3f64c2dc" providerId="ADAL" clId="{29BC91D6-4F7C-407F-94A8-B332FF11ECDA}" dt="2024-10-17T09:37:58.207" v="700" actId="47"/>
        <pc:sldMkLst>
          <pc:docMk/>
          <pc:sldMk cId="2182061677" sldId="297"/>
        </pc:sldMkLst>
      </pc:sldChg>
      <pc:sldChg chg="modSp new mod">
        <pc:chgData name="Nitin CHAUDHARY" userId="bd3d636f-b46c-4842-a46a-a62f3f64c2dc" providerId="ADAL" clId="{29BC91D6-4F7C-407F-94A8-B332FF11ECDA}" dt="2024-10-18T17:30:58.467" v="2053" actId="14100"/>
        <pc:sldMkLst>
          <pc:docMk/>
          <pc:sldMk cId="3275537834" sldId="298"/>
        </pc:sldMkLst>
      </pc:sldChg>
      <pc:sldChg chg="addSp modSp new mod">
        <pc:chgData name="Nitin CHAUDHARY" userId="bd3d636f-b46c-4842-a46a-a62f3f64c2dc" providerId="ADAL" clId="{29BC91D6-4F7C-407F-94A8-B332FF11ECDA}" dt="2024-10-17T10:19:18.206" v="1011" actId="20577"/>
        <pc:sldMkLst>
          <pc:docMk/>
          <pc:sldMk cId="4023226577" sldId="299"/>
        </pc:sldMkLst>
      </pc:sldChg>
      <pc:sldChg chg="addSp modSp new mod">
        <pc:chgData name="Nitin CHAUDHARY" userId="bd3d636f-b46c-4842-a46a-a62f3f64c2dc" providerId="ADAL" clId="{29BC91D6-4F7C-407F-94A8-B332FF11ECDA}" dt="2024-10-18T17:29:08.159" v="2043" actId="255"/>
        <pc:sldMkLst>
          <pc:docMk/>
          <pc:sldMk cId="4047366351" sldId="300"/>
        </pc:sldMkLst>
      </pc:sldChg>
      <pc:sldChg chg="addSp delSp modSp new del mod">
        <pc:chgData name="Nitin CHAUDHARY" userId="bd3d636f-b46c-4842-a46a-a62f3f64c2dc" providerId="ADAL" clId="{29BC91D6-4F7C-407F-94A8-B332FF11ECDA}" dt="2024-10-17T10:31:42.613" v="1063" actId="47"/>
        <pc:sldMkLst>
          <pc:docMk/>
          <pc:sldMk cId="366510319" sldId="301"/>
        </pc:sldMkLst>
      </pc:sldChg>
      <pc:sldChg chg="modSp new del mod">
        <pc:chgData name="Nitin CHAUDHARY" userId="bd3d636f-b46c-4842-a46a-a62f3f64c2dc" providerId="ADAL" clId="{29BC91D6-4F7C-407F-94A8-B332FF11ECDA}" dt="2024-10-17T10:32:22.535" v="1064" actId="47"/>
        <pc:sldMkLst>
          <pc:docMk/>
          <pc:sldMk cId="2562554409" sldId="302"/>
        </pc:sldMkLst>
      </pc:sldChg>
      <pc:sldChg chg="delSp modSp new mod">
        <pc:chgData name="Nitin CHAUDHARY" userId="bd3d636f-b46c-4842-a46a-a62f3f64c2dc" providerId="ADAL" clId="{29BC91D6-4F7C-407F-94A8-B332FF11ECDA}" dt="2024-10-17T11:01:42.791" v="1186" actId="20577"/>
        <pc:sldMkLst>
          <pc:docMk/>
          <pc:sldMk cId="165548761" sldId="303"/>
        </pc:sldMkLst>
      </pc:sldChg>
      <pc:sldChg chg="delSp modSp new mod">
        <pc:chgData name="Nitin CHAUDHARY" userId="bd3d636f-b46c-4842-a46a-a62f3f64c2dc" providerId="ADAL" clId="{29BC91D6-4F7C-407F-94A8-B332FF11ECDA}" dt="2024-10-17T10:52:37.117" v="1140" actId="21"/>
        <pc:sldMkLst>
          <pc:docMk/>
          <pc:sldMk cId="1499971951" sldId="304"/>
        </pc:sldMkLst>
      </pc:sldChg>
      <pc:sldChg chg="delSp modSp new mod">
        <pc:chgData name="Nitin CHAUDHARY" userId="bd3d636f-b46c-4842-a46a-a62f3f64c2dc" providerId="ADAL" clId="{29BC91D6-4F7C-407F-94A8-B332FF11ECDA}" dt="2024-10-17T11:04:35.494" v="1198"/>
        <pc:sldMkLst>
          <pc:docMk/>
          <pc:sldMk cId="2002252150" sldId="305"/>
        </pc:sldMkLst>
      </pc:sldChg>
      <pc:sldChg chg="delSp modSp new del mod">
        <pc:chgData name="Nitin CHAUDHARY" userId="bd3d636f-b46c-4842-a46a-a62f3f64c2dc" providerId="ADAL" clId="{29BC91D6-4F7C-407F-94A8-B332FF11ECDA}" dt="2024-10-17T11:04:38.047" v="1199" actId="47"/>
        <pc:sldMkLst>
          <pc:docMk/>
          <pc:sldMk cId="226125372" sldId="306"/>
        </pc:sldMkLst>
      </pc:sldChg>
      <pc:sldChg chg="addSp delSp modSp new mod">
        <pc:chgData name="Nitin CHAUDHARY" userId="bd3d636f-b46c-4842-a46a-a62f3f64c2dc" providerId="ADAL" clId="{29BC91D6-4F7C-407F-94A8-B332FF11ECDA}" dt="2024-10-18T17:35:21.842" v="2116" actId="255"/>
        <pc:sldMkLst>
          <pc:docMk/>
          <pc:sldMk cId="3918718704" sldId="307"/>
        </pc:sldMkLst>
      </pc:sldChg>
      <pc:sldChg chg="delSp modSp new del mod">
        <pc:chgData name="Nitin CHAUDHARY" userId="bd3d636f-b46c-4842-a46a-a62f3f64c2dc" providerId="ADAL" clId="{29BC91D6-4F7C-407F-94A8-B332FF11ECDA}" dt="2024-10-17T11:15:54.575" v="1431" actId="47"/>
        <pc:sldMkLst>
          <pc:docMk/>
          <pc:sldMk cId="2975090599" sldId="308"/>
        </pc:sldMkLst>
      </pc:sldChg>
      <pc:sldChg chg="addSp delSp modSp new del mod">
        <pc:chgData name="Nitin CHAUDHARY" userId="bd3d636f-b46c-4842-a46a-a62f3f64c2dc" providerId="ADAL" clId="{29BC91D6-4F7C-407F-94A8-B332FF11ECDA}" dt="2024-10-17T11:16:32.452" v="1432" actId="47"/>
        <pc:sldMkLst>
          <pc:docMk/>
          <pc:sldMk cId="1424836358" sldId="309"/>
        </pc:sldMkLst>
      </pc:sldChg>
      <pc:sldChg chg="addSp delSp modSp new mod">
        <pc:chgData name="Nitin CHAUDHARY" userId="bd3d636f-b46c-4842-a46a-a62f3f64c2dc" providerId="ADAL" clId="{29BC91D6-4F7C-407F-94A8-B332FF11ECDA}" dt="2024-10-18T17:35:13.650" v="2115" actId="2711"/>
        <pc:sldMkLst>
          <pc:docMk/>
          <pc:sldMk cId="3770823773" sldId="310"/>
        </pc:sldMkLst>
      </pc:sldChg>
      <pc:sldChg chg="delSp modSp new del mod">
        <pc:chgData name="Nitin CHAUDHARY" userId="bd3d636f-b46c-4842-a46a-a62f3f64c2dc" providerId="ADAL" clId="{29BC91D6-4F7C-407F-94A8-B332FF11ECDA}" dt="2024-10-17T11:24:41.903" v="1520" actId="47"/>
        <pc:sldMkLst>
          <pc:docMk/>
          <pc:sldMk cId="365887876" sldId="311"/>
        </pc:sldMkLst>
      </pc:sldChg>
      <pc:sldChg chg="modSp new del mod">
        <pc:chgData name="Nitin CHAUDHARY" userId="bd3d636f-b46c-4842-a46a-a62f3f64c2dc" providerId="ADAL" clId="{29BC91D6-4F7C-407F-94A8-B332FF11ECDA}" dt="2024-10-17T11:17:55.798" v="1437" actId="47"/>
        <pc:sldMkLst>
          <pc:docMk/>
          <pc:sldMk cId="1433115840" sldId="312"/>
        </pc:sldMkLst>
      </pc:sldChg>
      <pc:sldChg chg="addSp modSp new del mod">
        <pc:chgData name="Nitin CHAUDHARY" userId="bd3d636f-b46c-4842-a46a-a62f3f64c2dc" providerId="ADAL" clId="{29BC91D6-4F7C-407F-94A8-B332FF11ECDA}" dt="2024-10-17T11:17:58.817" v="1438" actId="47"/>
        <pc:sldMkLst>
          <pc:docMk/>
          <pc:sldMk cId="1261177435" sldId="313"/>
        </pc:sldMkLst>
      </pc:sldChg>
      <pc:sldChg chg="addSp delSp modSp new mod">
        <pc:chgData name="Nitin CHAUDHARY" userId="bd3d636f-b46c-4842-a46a-a62f3f64c2dc" providerId="ADAL" clId="{29BC91D6-4F7C-407F-94A8-B332FF11ECDA}" dt="2024-10-18T17:35:35.345" v="2118" actId="255"/>
        <pc:sldMkLst>
          <pc:docMk/>
          <pc:sldMk cId="1412532641" sldId="314"/>
        </pc:sldMkLst>
      </pc:sldChg>
      <pc:sldChg chg="addSp modSp new del mod">
        <pc:chgData name="Nitin CHAUDHARY" userId="bd3d636f-b46c-4842-a46a-a62f3f64c2dc" providerId="ADAL" clId="{29BC91D6-4F7C-407F-94A8-B332FF11ECDA}" dt="2024-10-17T11:18:32.353" v="1439" actId="47"/>
        <pc:sldMkLst>
          <pc:docMk/>
          <pc:sldMk cId="1548462094" sldId="315"/>
        </pc:sldMkLst>
      </pc:sldChg>
      <pc:sldChg chg="delSp modSp new del mod">
        <pc:chgData name="Nitin CHAUDHARY" userId="bd3d636f-b46c-4842-a46a-a62f3f64c2dc" providerId="ADAL" clId="{29BC91D6-4F7C-407F-94A8-B332FF11ECDA}" dt="2024-10-17T11:26:46.424" v="1536" actId="47"/>
        <pc:sldMkLst>
          <pc:docMk/>
          <pc:sldMk cId="4019439373" sldId="316"/>
        </pc:sldMkLst>
      </pc:sldChg>
      <pc:sldChg chg="delSp modSp new del mod">
        <pc:chgData name="Nitin CHAUDHARY" userId="bd3d636f-b46c-4842-a46a-a62f3f64c2dc" providerId="ADAL" clId="{29BC91D6-4F7C-407F-94A8-B332FF11ECDA}" dt="2024-10-17T11:26:53.884" v="1537" actId="47"/>
        <pc:sldMkLst>
          <pc:docMk/>
          <pc:sldMk cId="376838757" sldId="317"/>
        </pc:sldMkLst>
      </pc:sldChg>
      <pc:sldChg chg="addSp delSp modSp new mod">
        <pc:chgData name="Nitin CHAUDHARY" userId="bd3d636f-b46c-4842-a46a-a62f3f64c2dc" providerId="ADAL" clId="{29BC91D6-4F7C-407F-94A8-B332FF11ECDA}" dt="2024-10-18T17:31:45.502" v="2055" actId="14100"/>
        <pc:sldMkLst>
          <pc:docMk/>
          <pc:sldMk cId="139481738" sldId="318"/>
        </pc:sldMkLst>
      </pc:sldChg>
      <pc:sldChg chg="modSp new mod">
        <pc:chgData name="Nitin CHAUDHARY" userId="bd3d636f-b46c-4842-a46a-a62f3f64c2dc" providerId="ADAL" clId="{29BC91D6-4F7C-407F-94A8-B332FF11ECDA}" dt="2024-10-18T17:49:05.498" v="2247" actId="255"/>
        <pc:sldMkLst>
          <pc:docMk/>
          <pc:sldMk cId="645965411" sldId="319"/>
        </pc:sldMkLst>
      </pc:sldChg>
      <pc:sldChg chg="delSp modSp new mod">
        <pc:chgData name="Nitin CHAUDHARY" userId="bd3d636f-b46c-4842-a46a-a62f3f64c2dc" providerId="ADAL" clId="{29BC91D6-4F7C-407F-94A8-B332FF11ECDA}" dt="2024-10-18T17:49:21.410" v="2249" actId="255"/>
        <pc:sldMkLst>
          <pc:docMk/>
          <pc:sldMk cId="173510145" sldId="320"/>
        </pc:sldMkLst>
      </pc:sldChg>
      <pc:sldChg chg="delSp modSp new del mod">
        <pc:chgData name="Nitin CHAUDHARY" userId="bd3d636f-b46c-4842-a46a-a62f3f64c2dc" providerId="ADAL" clId="{29BC91D6-4F7C-407F-94A8-B332FF11ECDA}" dt="2024-10-18T17:50:39.614" v="2251" actId="47"/>
        <pc:sldMkLst>
          <pc:docMk/>
          <pc:sldMk cId="812021225" sldId="321"/>
        </pc:sldMkLst>
      </pc:sldChg>
      <pc:sldChg chg="delSp modSp new del mod">
        <pc:chgData name="Nitin CHAUDHARY" userId="bd3d636f-b46c-4842-a46a-a62f3f64c2dc" providerId="ADAL" clId="{29BC91D6-4F7C-407F-94A8-B332FF11ECDA}" dt="2024-10-18T17:51:32.372" v="2252" actId="47"/>
        <pc:sldMkLst>
          <pc:docMk/>
          <pc:sldMk cId="2223403030" sldId="322"/>
        </pc:sldMkLst>
      </pc:sldChg>
      <pc:sldChg chg="delSp modSp new mod">
        <pc:chgData name="Nitin CHAUDHARY" userId="bd3d636f-b46c-4842-a46a-a62f3f64c2dc" providerId="ADAL" clId="{29BC91D6-4F7C-407F-94A8-B332FF11ECDA}" dt="2024-10-18T21:18:25.053" v="2470" actId="20577"/>
        <pc:sldMkLst>
          <pc:docMk/>
          <pc:sldMk cId="2666938802" sldId="323"/>
        </pc:sldMkLst>
      </pc:sldChg>
      <pc:sldChg chg="addSp delSp modSp new mod">
        <pc:chgData name="Nitin CHAUDHARY" userId="bd3d636f-b46c-4842-a46a-a62f3f64c2dc" providerId="ADAL" clId="{29BC91D6-4F7C-407F-94A8-B332FF11ECDA}" dt="2024-10-18T21:23:53.518" v="2529" actId="255"/>
        <pc:sldMkLst>
          <pc:docMk/>
          <pc:sldMk cId="2905811690" sldId="324"/>
        </pc:sldMkLst>
      </pc:sldChg>
      <pc:sldChg chg="delSp modSp new del mod">
        <pc:chgData name="Nitin CHAUDHARY" userId="bd3d636f-b46c-4842-a46a-a62f3f64c2dc" providerId="ADAL" clId="{29BC91D6-4F7C-407F-94A8-B332FF11ECDA}" dt="2024-10-18T20:27:00.186" v="2390" actId="47"/>
        <pc:sldMkLst>
          <pc:docMk/>
          <pc:sldMk cId="750039845" sldId="325"/>
        </pc:sldMkLst>
      </pc:sldChg>
      <pc:sldChg chg="addSp delSp modSp new del mod">
        <pc:chgData name="Nitin CHAUDHARY" userId="bd3d636f-b46c-4842-a46a-a62f3f64c2dc" providerId="ADAL" clId="{29BC91D6-4F7C-407F-94A8-B332FF11ECDA}" dt="2024-10-18T21:26:13.065" v="2531" actId="47"/>
        <pc:sldMkLst>
          <pc:docMk/>
          <pc:sldMk cId="1209595996" sldId="326"/>
        </pc:sldMkLst>
      </pc:sldChg>
      <pc:sldChg chg="delSp modSp new add del mod">
        <pc:chgData name="Nitin CHAUDHARY" userId="bd3d636f-b46c-4842-a46a-a62f3f64c2dc" providerId="ADAL" clId="{29BC91D6-4F7C-407F-94A8-B332FF11ECDA}" dt="2024-10-18T21:41:14.349" v="2665" actId="12"/>
        <pc:sldMkLst>
          <pc:docMk/>
          <pc:sldMk cId="3969830432" sldId="327"/>
        </pc:sldMkLst>
      </pc:sldChg>
      <pc:sldChg chg="addSp delSp modSp new mod">
        <pc:chgData name="Nitin CHAUDHARY" userId="bd3d636f-b46c-4842-a46a-a62f3f64c2dc" providerId="ADAL" clId="{29BC91D6-4F7C-407F-94A8-B332FF11ECDA}" dt="2024-10-18T22:34:42.540" v="2874" actId="12"/>
        <pc:sldMkLst>
          <pc:docMk/>
          <pc:sldMk cId="352483536" sldId="328"/>
        </pc:sldMkLst>
      </pc:sldChg>
      <pc:sldChg chg="delSp modSp new del mod">
        <pc:chgData name="Nitin CHAUDHARY" userId="bd3d636f-b46c-4842-a46a-a62f3f64c2dc" providerId="ADAL" clId="{29BC91D6-4F7C-407F-94A8-B332FF11ECDA}" dt="2024-10-18T21:47:54.220" v="2713" actId="47"/>
        <pc:sldMkLst>
          <pc:docMk/>
          <pc:sldMk cId="30663388" sldId="329"/>
        </pc:sldMkLst>
      </pc:sldChg>
      <pc:sldChg chg="delSp modSp new del mod">
        <pc:chgData name="Nitin CHAUDHARY" userId="bd3d636f-b46c-4842-a46a-a62f3f64c2dc" providerId="ADAL" clId="{29BC91D6-4F7C-407F-94A8-B332FF11ECDA}" dt="2024-10-18T22:27:05.214" v="2735" actId="47"/>
        <pc:sldMkLst>
          <pc:docMk/>
          <pc:sldMk cId="1451860394" sldId="330"/>
        </pc:sldMkLst>
      </pc:sldChg>
      <pc:sldChg chg="addSp delSp modSp new del mod">
        <pc:chgData name="Nitin CHAUDHARY" userId="bd3d636f-b46c-4842-a46a-a62f3f64c2dc" providerId="ADAL" clId="{29BC91D6-4F7C-407F-94A8-B332FF11ECDA}" dt="2024-10-18T22:34:51.402" v="2875" actId="47"/>
        <pc:sldMkLst>
          <pc:docMk/>
          <pc:sldMk cId="67712245" sldId="331"/>
        </pc:sldMkLst>
      </pc:sldChg>
      <pc:sldChg chg="modSp new del mod">
        <pc:chgData name="Nitin CHAUDHARY" userId="bd3d636f-b46c-4842-a46a-a62f3f64c2dc" providerId="ADAL" clId="{29BC91D6-4F7C-407F-94A8-B332FF11ECDA}" dt="2024-10-18T21:54:51.332" v="2715" actId="47"/>
        <pc:sldMkLst>
          <pc:docMk/>
          <pc:sldMk cId="3748245806" sldId="332"/>
        </pc:sldMkLst>
      </pc:sldChg>
      <pc:sldChg chg="delSp modSp new del mod">
        <pc:chgData name="Nitin CHAUDHARY" userId="bd3d636f-b46c-4842-a46a-a62f3f64c2dc" providerId="ADAL" clId="{29BC91D6-4F7C-407F-94A8-B332FF11ECDA}" dt="2024-10-18T21:54:59.270" v="2716" actId="47"/>
        <pc:sldMkLst>
          <pc:docMk/>
          <pc:sldMk cId="1401601166" sldId="333"/>
        </pc:sldMkLst>
      </pc:sldChg>
      <pc:sldChg chg="delSp modSp new del mod">
        <pc:chgData name="Nitin CHAUDHARY" userId="bd3d636f-b46c-4842-a46a-a62f3f64c2dc" providerId="ADAL" clId="{29BC91D6-4F7C-407F-94A8-B332FF11ECDA}" dt="2024-10-18T21:55:04.673" v="2717" actId="47"/>
        <pc:sldMkLst>
          <pc:docMk/>
          <pc:sldMk cId="3812861833" sldId="334"/>
        </pc:sldMkLst>
      </pc:sldChg>
      <pc:sldChg chg="delSp modSp new add del mod">
        <pc:chgData name="Nitin CHAUDHARY" userId="bd3d636f-b46c-4842-a46a-a62f3f64c2dc" providerId="ADAL" clId="{29BC91D6-4F7C-407F-94A8-B332FF11ECDA}" dt="2024-10-18T21:55:29.904" v="2720" actId="47"/>
        <pc:sldMkLst>
          <pc:docMk/>
          <pc:sldMk cId="3084291136" sldId="335"/>
        </pc:sldMkLst>
      </pc:sldChg>
      <pc:sldChg chg="addSp delSp modSp new del mod">
        <pc:chgData name="Nitin CHAUDHARY" userId="bd3d636f-b46c-4842-a46a-a62f3f64c2dc" providerId="ADAL" clId="{29BC91D6-4F7C-407F-94A8-B332FF11ECDA}" dt="2024-10-18T21:55:38.703" v="2721" actId="47"/>
        <pc:sldMkLst>
          <pc:docMk/>
          <pc:sldMk cId="2504813385" sldId="336"/>
        </pc:sldMkLst>
      </pc:sldChg>
      <pc:sldChg chg="delSp modSp new mod">
        <pc:chgData name="Nitin CHAUDHARY" userId="bd3d636f-b46c-4842-a46a-a62f3f64c2dc" providerId="ADAL" clId="{29BC91D6-4F7C-407F-94A8-B332FF11ECDA}" dt="2024-10-18T22:46:52.222" v="2954" actId="14100"/>
        <pc:sldMkLst>
          <pc:docMk/>
          <pc:sldMk cId="517418383" sldId="337"/>
        </pc:sldMkLst>
      </pc:sldChg>
      <pc:sldChg chg="delSp modSp new del mod">
        <pc:chgData name="Nitin CHAUDHARY" userId="bd3d636f-b46c-4842-a46a-a62f3f64c2dc" providerId="ADAL" clId="{29BC91D6-4F7C-407F-94A8-B332FF11ECDA}" dt="2024-10-18T22:46:05.600" v="2947" actId="47"/>
        <pc:sldMkLst>
          <pc:docMk/>
          <pc:sldMk cId="3918411201" sldId="338"/>
        </pc:sldMkLst>
      </pc:sldChg>
      <pc:sldChg chg="delSp modSp new del mod">
        <pc:chgData name="Nitin CHAUDHARY" userId="bd3d636f-b46c-4842-a46a-a62f3f64c2dc" providerId="ADAL" clId="{29BC91D6-4F7C-407F-94A8-B332FF11ECDA}" dt="2024-10-18T22:47:42.433" v="2955" actId="47"/>
        <pc:sldMkLst>
          <pc:docMk/>
          <pc:sldMk cId="2824976686" sldId="339"/>
        </pc:sldMkLst>
      </pc:sldChg>
      <pc:sldChg chg="delSp modSp new del mod">
        <pc:chgData name="Nitin CHAUDHARY" userId="bd3d636f-b46c-4842-a46a-a62f3f64c2dc" providerId="ADAL" clId="{29BC91D6-4F7C-407F-94A8-B332FF11ECDA}" dt="2024-10-18T22:48:53.214" v="2956" actId="47"/>
        <pc:sldMkLst>
          <pc:docMk/>
          <pc:sldMk cId="2080167819" sldId="340"/>
        </pc:sldMkLst>
      </pc:sldChg>
      <pc:sldChg chg="delSp modSp new del mod">
        <pc:chgData name="Nitin CHAUDHARY" userId="bd3d636f-b46c-4842-a46a-a62f3f64c2dc" providerId="ADAL" clId="{29BC91D6-4F7C-407F-94A8-B332FF11ECDA}" dt="2024-10-18T22:48:56.605" v="2957" actId="47"/>
        <pc:sldMkLst>
          <pc:docMk/>
          <pc:sldMk cId="96560136" sldId="341"/>
        </pc:sldMkLst>
      </pc:sldChg>
      <pc:sldChg chg="modSp new mod">
        <pc:chgData name="Nitin CHAUDHARY" userId="bd3d636f-b46c-4842-a46a-a62f3f64c2dc" providerId="ADAL" clId="{29BC91D6-4F7C-407F-94A8-B332FF11ECDA}" dt="2024-10-18T09:37:46.551" v="1929" actId="27636"/>
        <pc:sldMkLst>
          <pc:docMk/>
          <pc:sldMk cId="82624700" sldId="342"/>
        </pc:sldMkLst>
      </pc:sldChg>
      <pc:sldChg chg="delSp modSp new mod">
        <pc:chgData name="Nitin CHAUDHARY" userId="bd3d636f-b46c-4842-a46a-a62f3f64c2dc" providerId="ADAL" clId="{29BC91D6-4F7C-407F-94A8-B332FF11ECDA}" dt="2024-10-18T09:39:13.271" v="1942" actId="27636"/>
        <pc:sldMkLst>
          <pc:docMk/>
          <pc:sldMk cId="865237704" sldId="343"/>
        </pc:sldMkLst>
      </pc:sldChg>
      <pc:sldChg chg="delSp modSp new mod">
        <pc:chgData name="Nitin CHAUDHARY" userId="bd3d636f-b46c-4842-a46a-a62f3f64c2dc" providerId="ADAL" clId="{29BC91D6-4F7C-407F-94A8-B332FF11ECDA}" dt="2024-10-18T10:08:41.210" v="2027" actId="27636"/>
        <pc:sldMkLst>
          <pc:docMk/>
          <pc:sldMk cId="1113944662" sldId="344"/>
        </pc:sldMkLst>
      </pc:sldChg>
      <pc:sldChg chg="delSp modSp new mod">
        <pc:chgData name="Nitin CHAUDHARY" userId="bd3d636f-b46c-4842-a46a-a62f3f64c2dc" providerId="ADAL" clId="{29BC91D6-4F7C-407F-94A8-B332FF11ECDA}" dt="2024-10-18T10:08:30.787" v="2025" actId="27636"/>
        <pc:sldMkLst>
          <pc:docMk/>
          <pc:sldMk cId="4191257060" sldId="345"/>
        </pc:sldMkLst>
      </pc:sldChg>
      <pc:sldChg chg="delSp modSp new mod">
        <pc:chgData name="Nitin CHAUDHARY" userId="bd3d636f-b46c-4842-a46a-a62f3f64c2dc" providerId="ADAL" clId="{29BC91D6-4F7C-407F-94A8-B332FF11ECDA}" dt="2024-10-18T09:51:03.785" v="1970" actId="27636"/>
        <pc:sldMkLst>
          <pc:docMk/>
          <pc:sldMk cId="2136367538" sldId="346"/>
        </pc:sldMkLst>
      </pc:sldChg>
      <pc:sldChg chg="delSp modSp new mod">
        <pc:chgData name="Nitin CHAUDHARY" userId="bd3d636f-b46c-4842-a46a-a62f3f64c2dc" providerId="ADAL" clId="{29BC91D6-4F7C-407F-94A8-B332FF11ECDA}" dt="2024-10-18T09:51:58.177" v="1983" actId="27636"/>
        <pc:sldMkLst>
          <pc:docMk/>
          <pc:sldMk cId="2043631510" sldId="347"/>
        </pc:sldMkLst>
      </pc:sldChg>
      <pc:sldChg chg="delSp modSp new mod">
        <pc:chgData name="Nitin CHAUDHARY" userId="bd3d636f-b46c-4842-a46a-a62f3f64c2dc" providerId="ADAL" clId="{29BC91D6-4F7C-407F-94A8-B332FF11ECDA}" dt="2024-10-18T09:52:25.217" v="1992" actId="27636"/>
        <pc:sldMkLst>
          <pc:docMk/>
          <pc:sldMk cId="2374852570" sldId="348"/>
        </pc:sldMkLst>
      </pc:sldChg>
      <pc:sldChg chg="delSp modSp new mod">
        <pc:chgData name="Nitin CHAUDHARY" userId="bd3d636f-b46c-4842-a46a-a62f3f64c2dc" providerId="ADAL" clId="{29BC91D6-4F7C-407F-94A8-B332FF11ECDA}" dt="2024-10-18T09:54:20.241" v="2010" actId="27636"/>
        <pc:sldMkLst>
          <pc:docMk/>
          <pc:sldMk cId="1787159917" sldId="349"/>
        </pc:sldMkLst>
      </pc:sldChg>
      <pc:sldChg chg="delSp modSp new mod">
        <pc:chgData name="Nitin CHAUDHARY" userId="bd3d636f-b46c-4842-a46a-a62f3f64c2dc" providerId="ADAL" clId="{29BC91D6-4F7C-407F-94A8-B332FF11ECDA}" dt="2024-10-18T09:54:50.065" v="2023" actId="27636"/>
        <pc:sldMkLst>
          <pc:docMk/>
          <pc:sldMk cId="3012102254" sldId="350"/>
        </pc:sldMkLst>
      </pc:sldChg>
      <pc:sldChg chg="modSp del mod">
        <pc:chgData name="Nitin CHAUDHARY" userId="bd3d636f-b46c-4842-a46a-a62f3f64c2dc" providerId="ADAL" clId="{29BC91D6-4F7C-407F-94A8-B332FF11ECDA}" dt="2024-10-18T17:29:45.464" v="2044" actId="47"/>
        <pc:sldMkLst>
          <pc:docMk/>
          <pc:sldMk cId="3067911009" sldId="351"/>
        </pc:sldMkLst>
      </pc:sldChg>
      <pc:sldChg chg="modSp del mod">
        <pc:chgData name="Nitin CHAUDHARY" userId="bd3d636f-b46c-4842-a46a-a62f3f64c2dc" providerId="ADAL" clId="{29BC91D6-4F7C-407F-94A8-B332FF11ECDA}" dt="2024-10-18T17:31:52.472" v="2056" actId="47"/>
        <pc:sldMkLst>
          <pc:docMk/>
          <pc:sldMk cId="396001574" sldId="352"/>
        </pc:sldMkLst>
      </pc:sldChg>
      <pc:sldChg chg="modSp del mod">
        <pc:chgData name="Nitin CHAUDHARY" userId="bd3d636f-b46c-4842-a46a-a62f3f64c2dc" providerId="ADAL" clId="{29BC91D6-4F7C-407F-94A8-B332FF11ECDA}" dt="2024-10-18T17:34:05.427" v="2088" actId="47"/>
        <pc:sldMkLst>
          <pc:docMk/>
          <pc:sldMk cId="3935457225" sldId="353"/>
        </pc:sldMkLst>
      </pc:sldChg>
      <pc:sldChg chg="modSp del mod">
        <pc:chgData name="Nitin CHAUDHARY" userId="bd3d636f-b46c-4842-a46a-a62f3f64c2dc" providerId="ADAL" clId="{29BC91D6-4F7C-407F-94A8-B332FF11ECDA}" dt="2024-10-18T17:41:06.134" v="2138" actId="47"/>
        <pc:sldMkLst>
          <pc:docMk/>
          <pc:sldMk cId="2922866210" sldId="354"/>
        </pc:sldMkLst>
      </pc:sldChg>
      <pc:sldChg chg="modSp del mod">
        <pc:chgData name="Nitin CHAUDHARY" userId="bd3d636f-b46c-4842-a46a-a62f3f64c2dc" providerId="ADAL" clId="{29BC91D6-4F7C-407F-94A8-B332FF11ECDA}" dt="2024-10-18T17:34:49.646" v="2114" actId="47"/>
        <pc:sldMkLst>
          <pc:docMk/>
          <pc:sldMk cId="4183832485" sldId="355"/>
        </pc:sldMkLst>
      </pc:sldChg>
      <pc:sldChg chg="modSp del mod">
        <pc:chgData name="Nitin CHAUDHARY" userId="bd3d636f-b46c-4842-a46a-a62f3f64c2dc" providerId="ADAL" clId="{29BC91D6-4F7C-407F-94A8-B332FF11ECDA}" dt="2024-10-18T20:27:11.914" v="2391" actId="47"/>
        <pc:sldMkLst>
          <pc:docMk/>
          <pc:sldMk cId="2182482004" sldId="356"/>
        </pc:sldMkLst>
      </pc:sldChg>
      <pc:sldChg chg="del">
        <pc:chgData name="Nitin CHAUDHARY" userId="bd3d636f-b46c-4842-a46a-a62f3f64c2dc" providerId="ADAL" clId="{29BC91D6-4F7C-407F-94A8-B332FF11ECDA}" dt="2024-10-18T21:24:08.034" v="2530" actId="47"/>
        <pc:sldMkLst>
          <pc:docMk/>
          <pc:sldMk cId="342327887" sldId="357"/>
        </pc:sldMkLst>
      </pc:sldChg>
      <pc:sldChg chg="modSp mod ord">
        <pc:chgData name="Nitin CHAUDHARY" userId="bd3d636f-b46c-4842-a46a-a62f3f64c2dc" providerId="ADAL" clId="{29BC91D6-4F7C-407F-94A8-B332FF11ECDA}" dt="2024-10-18T21:18:32.832" v="2471" actId="12"/>
        <pc:sldMkLst>
          <pc:docMk/>
          <pc:sldMk cId="1535108084" sldId="358"/>
        </pc:sldMkLst>
      </pc:sldChg>
      <pc:sldChg chg="modSp del mod">
        <pc:chgData name="Nitin CHAUDHARY" userId="bd3d636f-b46c-4842-a46a-a62f3f64c2dc" providerId="ADAL" clId="{29BC91D6-4F7C-407F-94A8-B332FF11ECDA}" dt="2024-10-18T21:38:41.695" v="2652" actId="47"/>
        <pc:sldMkLst>
          <pc:docMk/>
          <pc:sldMk cId="3122396469" sldId="359"/>
        </pc:sldMkLst>
      </pc:sldChg>
      <pc:sldChg chg="modSp mod">
        <pc:chgData name="Nitin CHAUDHARY" userId="bd3d636f-b46c-4842-a46a-a62f3f64c2dc" providerId="ADAL" clId="{29BC91D6-4F7C-407F-94A8-B332FF11ECDA}" dt="2024-10-18T21:45:40.106" v="2693" actId="14100"/>
        <pc:sldMkLst>
          <pc:docMk/>
          <pc:sldMk cId="1377439257" sldId="360"/>
        </pc:sldMkLst>
      </pc:sldChg>
      <pc:sldChg chg="del">
        <pc:chgData name="Nitin CHAUDHARY" userId="bd3d636f-b46c-4842-a46a-a62f3f64c2dc" providerId="ADAL" clId="{29BC91D6-4F7C-407F-94A8-B332FF11ECDA}" dt="2024-10-18T21:47:30.339" v="2712" actId="47"/>
        <pc:sldMkLst>
          <pc:docMk/>
          <pc:sldMk cId="864396211" sldId="361"/>
        </pc:sldMkLst>
      </pc:sldChg>
      <pc:sldChg chg="del">
        <pc:chgData name="Nitin CHAUDHARY" userId="bd3d636f-b46c-4842-a46a-a62f3f64c2dc" providerId="ADAL" clId="{29BC91D6-4F7C-407F-94A8-B332FF11ECDA}" dt="2024-10-18T21:48:18.998" v="2714" actId="47"/>
        <pc:sldMkLst>
          <pc:docMk/>
          <pc:sldMk cId="3958806742" sldId="362"/>
        </pc:sldMkLst>
      </pc:sldChg>
      <pc:sldChg chg="modSp del mod">
        <pc:chgData name="Nitin CHAUDHARY" userId="bd3d636f-b46c-4842-a46a-a62f3f64c2dc" providerId="ADAL" clId="{29BC91D6-4F7C-407F-94A8-B332FF11ECDA}" dt="2024-10-18T22:30:13.092" v="2750" actId="47"/>
        <pc:sldMkLst>
          <pc:docMk/>
          <pc:sldMk cId="2985138612" sldId="363"/>
        </pc:sldMkLst>
      </pc:sldChg>
      <pc:sldChg chg="del">
        <pc:chgData name="Nitin CHAUDHARY" userId="bd3d636f-b46c-4842-a46a-a62f3f64c2dc" providerId="ADAL" clId="{29BC91D6-4F7C-407F-94A8-B332FF11ECDA}" dt="2024-10-18T22:49:10.477" v="2958" actId="47"/>
        <pc:sldMkLst>
          <pc:docMk/>
          <pc:sldMk cId="206918718" sldId="3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2CF6E-9A60-43E4-B4EE-3CA6881F5818}"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64DFD-AC93-4E2B-B1FB-3E16E6420759}" type="slidenum">
              <a:rPr lang="en-US" smtClean="0"/>
              <a:t>‹#›</a:t>
            </a:fld>
            <a:endParaRPr lang="en-US"/>
          </a:p>
        </p:txBody>
      </p:sp>
    </p:spTree>
    <p:extLst>
      <p:ext uri="{BB962C8B-B14F-4D97-AF65-F5344CB8AC3E}">
        <p14:creationId xmlns:p14="http://schemas.microsoft.com/office/powerpoint/2010/main" val="288890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564DFD-AC93-4E2B-B1FB-3E16E6420759}" type="slidenum">
              <a:rPr lang="en-US" smtClean="0"/>
              <a:t>2</a:t>
            </a:fld>
            <a:endParaRPr lang="en-US"/>
          </a:p>
        </p:txBody>
      </p:sp>
    </p:spTree>
    <p:extLst>
      <p:ext uri="{BB962C8B-B14F-4D97-AF65-F5344CB8AC3E}">
        <p14:creationId xmlns:p14="http://schemas.microsoft.com/office/powerpoint/2010/main" val="54541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564DFD-AC93-4E2B-B1FB-3E16E6420759}" type="slidenum">
              <a:rPr lang="en-US" smtClean="0"/>
              <a:t>7</a:t>
            </a:fld>
            <a:endParaRPr lang="en-US"/>
          </a:p>
        </p:txBody>
      </p:sp>
    </p:spTree>
    <p:extLst>
      <p:ext uri="{BB962C8B-B14F-4D97-AF65-F5344CB8AC3E}">
        <p14:creationId xmlns:p14="http://schemas.microsoft.com/office/powerpoint/2010/main" val="184416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4792-DFB4-8610-389D-0BD4DCFBC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C63FD-1232-76C4-86D5-BA0EC1E16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338F1D-AEDE-AED0-2868-05C43E9232F7}"/>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02A26375-7F77-76B5-4781-2258CC698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00D9F-9B10-B423-520A-206E02FBFB03}"/>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87604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DCCA-6CB3-190E-C874-FB7C938A37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17897F-93EC-907B-126D-5422021EF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11E2B-99BE-57C0-0A1E-BDFADDCAB6C0}"/>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22BB827F-BB70-CD14-898E-8A27BAD5C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C220D-2DEF-F558-F12A-BE318967A9F1}"/>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95694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13EC3-78BC-C8D4-ECB9-92622CED21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830CC-6A94-672E-F090-3BCB638E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4282E-8DA0-0583-17E6-2E2B6137AA23}"/>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99C99535-F6B5-7DEA-D603-8F5B05C65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A1791-A083-604D-BFB9-7DEFED0D31C2}"/>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173474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C0DF-3674-517D-F1FF-0D3F68E4E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8B864-385F-F81F-241C-71F985DDDB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19D68-F2D5-FB76-D726-EE51A359DECC}"/>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F6D8345D-07D9-662D-1D15-DB1466228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AAF67-D0CD-B8E7-079A-281FDB874541}"/>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185685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A221-E9D3-6DDF-76AE-2BB1B4839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F3652-A56D-95E0-9269-538DA49394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B545F2-A31F-8893-FD9D-FB93DC6DF4DE}"/>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1AC673D6-153B-34B2-8D20-3F81C1A36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6A2D-95B8-2913-9595-43030BDE5363}"/>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720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B2F1-D5DF-DC2B-589A-E17BDA4D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88E66-9317-C0FA-15AA-AE22CF7F5B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F31E9-0C2B-A55D-0F51-04F9E85C3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FA5101-E979-C88C-29FC-5E60AFC510CA}"/>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6" name="Footer Placeholder 5">
            <a:extLst>
              <a:ext uri="{FF2B5EF4-FFF2-40B4-BE49-F238E27FC236}">
                <a16:creationId xmlns:a16="http://schemas.microsoft.com/office/drawing/2014/main" id="{462E382D-899B-8C0E-7B5C-F21B93F55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E99A9-87BC-90C3-3228-D00F51D8DACE}"/>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130696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353A-B72A-A68B-6DA1-21DF18F24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EB507-443E-66F7-EA36-D68B9A2D0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13801-36A3-A63B-8555-1842FE20A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3FFA3-7652-995C-E2DE-11C6C3C2F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67DCF-6B83-9E99-9626-CA8FEC232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262EAF-CFCF-967A-5B60-14CFE646AF1C}"/>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8" name="Footer Placeholder 7">
            <a:extLst>
              <a:ext uri="{FF2B5EF4-FFF2-40B4-BE49-F238E27FC236}">
                <a16:creationId xmlns:a16="http://schemas.microsoft.com/office/drawing/2014/main" id="{ADC0B60A-FBE1-F260-BD87-C6F1E02BD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7BE0E-C3FF-49DE-8206-BA5562576C4A}"/>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391240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3FAE-41A4-93CF-4288-0123149DA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52238-1D2C-D96C-0F08-426198B113EF}"/>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4" name="Footer Placeholder 3">
            <a:extLst>
              <a:ext uri="{FF2B5EF4-FFF2-40B4-BE49-F238E27FC236}">
                <a16:creationId xmlns:a16="http://schemas.microsoft.com/office/drawing/2014/main" id="{EE21A438-5971-1FBA-C7F5-C52D355364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AFE062-201F-AF09-8B81-5DE8FE7BB2A0}"/>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5909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DAA06-18B9-9B3F-CAAE-38987FCEE981}"/>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3" name="Footer Placeholder 2">
            <a:extLst>
              <a:ext uri="{FF2B5EF4-FFF2-40B4-BE49-F238E27FC236}">
                <a16:creationId xmlns:a16="http://schemas.microsoft.com/office/drawing/2014/main" id="{75D1AC59-B74F-F82F-6E58-C1BEF2B940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7447DB-C747-5EBE-E368-6A0D36220C59}"/>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4880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E70D-0351-569C-AAEC-024A279EF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07E29-2732-F622-DC71-04D2A5E8E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476CF0-A8DB-DA16-3D6C-D50E67F7A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1A30E-B801-C311-CF45-0A061C20BE7A}"/>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6" name="Footer Placeholder 5">
            <a:extLst>
              <a:ext uri="{FF2B5EF4-FFF2-40B4-BE49-F238E27FC236}">
                <a16:creationId xmlns:a16="http://schemas.microsoft.com/office/drawing/2014/main" id="{37866998-9E8D-31D5-A8BD-0723C8002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7AFD0-D660-C054-31FE-29B0059EE584}"/>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49604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A775-20E1-024C-A9B1-63BF15563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A4DE28-E66E-03C9-6582-41A689198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850603-0F9C-D01E-ACE6-9F9471D6D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A730A-A35B-CC41-681F-EC96BC50BA3A}"/>
              </a:ext>
            </a:extLst>
          </p:cNvPr>
          <p:cNvSpPr>
            <a:spLocks noGrp="1"/>
          </p:cNvSpPr>
          <p:nvPr>
            <p:ph type="dt" sz="half" idx="10"/>
          </p:nvPr>
        </p:nvSpPr>
        <p:spPr/>
        <p:txBody>
          <a:bodyPr/>
          <a:lstStyle/>
          <a:p>
            <a:fld id="{C80B6B6B-13A0-4884-85BB-16B0D8E8060F}" type="datetimeFigureOut">
              <a:rPr lang="en-US" smtClean="0"/>
              <a:t>12/13/2024</a:t>
            </a:fld>
            <a:endParaRPr lang="en-US"/>
          </a:p>
        </p:txBody>
      </p:sp>
      <p:sp>
        <p:nvSpPr>
          <p:cNvPr id="6" name="Footer Placeholder 5">
            <a:extLst>
              <a:ext uri="{FF2B5EF4-FFF2-40B4-BE49-F238E27FC236}">
                <a16:creationId xmlns:a16="http://schemas.microsoft.com/office/drawing/2014/main" id="{5013B947-0CBF-6EC6-4652-85D83A70C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97C7A-EA9E-5DF8-3042-702BE650E6E3}"/>
              </a:ext>
            </a:extLst>
          </p:cNvPr>
          <p:cNvSpPr>
            <a:spLocks noGrp="1"/>
          </p:cNvSpPr>
          <p:nvPr>
            <p:ph type="sldNum" sz="quarter" idx="12"/>
          </p:nvPr>
        </p:nvSpPr>
        <p:spPr/>
        <p:txBody>
          <a:bodyPr/>
          <a:lstStyle/>
          <a:p>
            <a:fld id="{D5D3A02B-04DE-43E3-BDC5-5279190B30B8}" type="slidenum">
              <a:rPr lang="en-US" smtClean="0"/>
              <a:t>‹#›</a:t>
            </a:fld>
            <a:endParaRPr lang="en-US"/>
          </a:p>
        </p:txBody>
      </p:sp>
    </p:spTree>
    <p:extLst>
      <p:ext uri="{BB962C8B-B14F-4D97-AF65-F5344CB8AC3E}">
        <p14:creationId xmlns:p14="http://schemas.microsoft.com/office/powerpoint/2010/main" val="7286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EF25F-921B-FCB8-0CBF-E9112DB9A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DA0AF-3512-40F6-7ACF-4B3A95BA9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B4AC1-C938-5F91-8D07-1895F4698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B6B6B-13A0-4884-85BB-16B0D8E8060F}" type="datetimeFigureOut">
              <a:rPr lang="en-US" smtClean="0"/>
              <a:t>12/13/2024</a:t>
            </a:fld>
            <a:endParaRPr lang="en-US"/>
          </a:p>
        </p:txBody>
      </p:sp>
      <p:sp>
        <p:nvSpPr>
          <p:cNvPr id="5" name="Footer Placeholder 4">
            <a:extLst>
              <a:ext uri="{FF2B5EF4-FFF2-40B4-BE49-F238E27FC236}">
                <a16:creationId xmlns:a16="http://schemas.microsoft.com/office/drawing/2014/main" id="{6D0990F6-9C07-886F-315E-FA8844CCA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DB04FD-DDEA-0D5B-053C-6B664964D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D3A02B-04DE-43E3-BDC5-5279190B30B8}" type="slidenum">
              <a:rPr lang="en-US" smtClean="0"/>
              <a:t>‹#›</a:t>
            </a:fld>
            <a:endParaRPr lang="en-US"/>
          </a:p>
        </p:txBody>
      </p:sp>
    </p:spTree>
    <p:extLst>
      <p:ext uri="{BB962C8B-B14F-4D97-AF65-F5344CB8AC3E}">
        <p14:creationId xmlns:p14="http://schemas.microsoft.com/office/powerpoint/2010/main" val="145471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2A24-181D-909E-43A1-B5C2F7776F3E}"/>
              </a:ext>
            </a:extLst>
          </p:cNvPr>
          <p:cNvSpPr>
            <a:spLocks noGrp="1"/>
          </p:cNvSpPr>
          <p:nvPr>
            <p:ph type="ctrTitle"/>
          </p:nvPr>
        </p:nvSpPr>
        <p:spPr>
          <a:xfrm>
            <a:off x="2915931" y="2934795"/>
            <a:ext cx="5727365" cy="1180006"/>
          </a:xfrm>
        </p:spPr>
        <p:txBody>
          <a:bodyPr>
            <a:noAutofit/>
          </a:bodyPr>
          <a:lstStyle/>
          <a:p>
            <a:pPr eaLnBrk="0" fontAlgn="base" hangingPunct="0">
              <a:lnSpc>
                <a:spcPct val="100000"/>
              </a:lnSpc>
              <a:spcAft>
                <a:spcPts val="600"/>
              </a:spcAft>
            </a:pPr>
            <a:r>
              <a:rPr lang="en-US" sz="2400" b="1">
                <a:latin typeface="Times New Roman"/>
                <a:cs typeface="Times New Roman"/>
              </a:rPr>
              <a:t>B</a:t>
            </a:r>
            <a:r>
              <a:rPr lang="en-US" sz="2400" b="1" i="0" u="none" strike="noStrike" kern="1200">
                <a:effectLst/>
                <a:latin typeface="Times New Roman"/>
                <a:cs typeface="Times New Roman"/>
              </a:rPr>
              <a:t>y</a:t>
            </a:r>
            <a:br>
              <a:rPr lang="en-US" sz="2400" b="1" i="0" u="none" strike="noStrike" kern="1200">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a:ln>
                  <a:noFill/>
                </a:ln>
                <a:effectLst/>
                <a:latin typeface="Times New Roman"/>
                <a:ea typeface="Calibri"/>
                <a:cs typeface="Times New Roman"/>
              </a:rPr>
              <a:t>Nitin Chaudhary </a:t>
            </a:r>
            <a:br>
              <a:rPr lang="en-US" altLang="en-US" sz="2400" b="0" i="0" u="none" strike="noStrike" cap="none" normalizeH="0" baseline="0">
                <a:ln>
                  <a:noFill/>
                </a:ln>
                <a:effectLst/>
                <a:latin typeface="Times New Roman" panose="02020603050405020304" pitchFamily="18" charset="0"/>
                <a:ea typeface="Calibri"/>
                <a:cs typeface="Times New Roman" panose="02020603050405020304" pitchFamily="18" charset="0"/>
              </a:rPr>
            </a:br>
            <a:r>
              <a:rPr lang="en-US" altLang="en-US" sz="2400" b="1">
                <a:latin typeface="Times New Roman"/>
                <a:ea typeface="Calibri"/>
                <a:cs typeface="Times New Roman"/>
              </a:rPr>
              <a:t>(</a:t>
            </a:r>
            <a:r>
              <a:rPr kumimoji="0" lang="en-US" altLang="en-US" sz="2400" b="1" i="0" u="none" strike="noStrike" cap="none" normalizeH="0" baseline="0">
                <a:ln>
                  <a:noFill/>
                </a:ln>
                <a:effectLst/>
                <a:latin typeface="Times New Roman"/>
                <a:ea typeface="Calibri"/>
                <a:cs typeface="Times New Roman"/>
              </a:rPr>
              <a:t>9921103163)</a:t>
            </a:r>
            <a:endParaRPr lang="en-US" sz="2400">
              <a:latin typeface="Times New Roman"/>
              <a:cs typeface="Times New Roman"/>
            </a:endParaRPr>
          </a:p>
        </p:txBody>
      </p:sp>
      <p:sp>
        <p:nvSpPr>
          <p:cNvPr id="3" name="Subtitle 2">
            <a:extLst>
              <a:ext uri="{FF2B5EF4-FFF2-40B4-BE49-F238E27FC236}">
                <a16:creationId xmlns:a16="http://schemas.microsoft.com/office/drawing/2014/main" id="{6DDDD54B-B3FF-D7F1-03AC-E6DB8FDE6D8B}"/>
              </a:ext>
            </a:extLst>
          </p:cNvPr>
          <p:cNvSpPr>
            <a:spLocks noGrp="1"/>
          </p:cNvSpPr>
          <p:nvPr>
            <p:ph type="subTitle" idx="1"/>
          </p:nvPr>
        </p:nvSpPr>
        <p:spPr>
          <a:xfrm>
            <a:off x="1533566" y="1370986"/>
            <a:ext cx="8584461" cy="686429"/>
          </a:xfrm>
        </p:spPr>
        <p:txBody>
          <a:bodyPr vert="horz" lIns="91440" tIns="45720" rIns="91440" bIns="45720" rtlCol="0" anchor="t">
            <a:noAutofit/>
          </a:bodyPr>
          <a:lstStyle/>
          <a:p>
            <a:pPr eaLnBrk="0" fontAlgn="base" hangingPunct="0">
              <a:spcBef>
                <a:spcPct val="0"/>
              </a:spcBef>
              <a:spcAft>
                <a:spcPts val="600"/>
              </a:spcAft>
            </a:pPr>
            <a:r>
              <a:rPr kumimoji="0" lang="en-US" altLang="en-US" sz="2600" b="1" i="0" u="none" strike="noStrike" cap="none" normalizeH="0" baseline="0" dirty="0">
                <a:ln>
                  <a:noFill/>
                </a:ln>
                <a:solidFill>
                  <a:schemeClr val="accent1">
                    <a:lumMod val="60000"/>
                    <a:lumOff val="40000"/>
                  </a:schemeClr>
                </a:solidFill>
                <a:effectLst/>
                <a:latin typeface="Times New Roman"/>
                <a:ea typeface="Calibri"/>
                <a:cs typeface="Times New Roman"/>
              </a:rPr>
              <a:t>Title: </a:t>
            </a:r>
            <a:endParaRPr lang="en-US" altLang="en-US" sz="2600" b="1" i="0" u="none" strike="noStrike" cap="none" normalizeH="0" baseline="0" dirty="0">
              <a:ln>
                <a:noFill/>
              </a:ln>
              <a:solidFill>
                <a:schemeClr val="accent1">
                  <a:lumMod val="60000"/>
                  <a:lumOff val="40000"/>
                </a:schemeClr>
              </a:solidFill>
              <a:effectLst/>
              <a:latin typeface="Times New Roman"/>
              <a:ea typeface="Calibri"/>
              <a:cs typeface="Times New Roman"/>
            </a:endParaRPr>
          </a:p>
          <a:p>
            <a:pPr eaLnBrk="0" fontAlgn="base" hangingPunct="0">
              <a:spcBef>
                <a:spcPct val="0"/>
              </a:spcBef>
              <a:spcAft>
                <a:spcPts val="600"/>
              </a:spcAft>
            </a:pPr>
            <a:r>
              <a:rPr lang="en-US" sz="2900" dirty="0">
                <a:solidFill>
                  <a:schemeClr val="tx2">
                    <a:lumMod val="90000"/>
                    <a:lumOff val="10000"/>
                  </a:schemeClr>
                </a:solidFill>
                <a:latin typeface="Times New Roman"/>
                <a:cs typeface="Times New Roman"/>
              </a:rPr>
              <a:t>Fine Tuning of Bidirectional Encoder Representations from Transformers for Optimizing News Classification</a:t>
            </a:r>
          </a:p>
        </p:txBody>
      </p:sp>
      <p:sp>
        <p:nvSpPr>
          <p:cNvPr id="4" name="TextBox 3">
            <a:extLst>
              <a:ext uri="{FF2B5EF4-FFF2-40B4-BE49-F238E27FC236}">
                <a16:creationId xmlns:a16="http://schemas.microsoft.com/office/drawing/2014/main" id="{34B627B1-122B-6704-03DF-08642612064E}"/>
              </a:ext>
            </a:extLst>
          </p:cNvPr>
          <p:cNvSpPr txBox="1"/>
          <p:nvPr/>
        </p:nvSpPr>
        <p:spPr>
          <a:xfrm>
            <a:off x="1310574" y="212737"/>
            <a:ext cx="8952594" cy="1446550"/>
          </a:xfrm>
          <a:prstGeom prst="rect">
            <a:avLst/>
          </a:prstGeom>
          <a:noFill/>
        </p:spPr>
        <p:txBody>
          <a:bodyPr wrap="square" lIns="91440" tIns="45720" rIns="91440" bIns="45720" rtlCol="0" anchor="t">
            <a:spAutoFit/>
          </a:bodyPr>
          <a:lstStyle/>
          <a:p>
            <a:pPr algn="ctr"/>
            <a:r>
              <a:rPr lang="en-US" sz="2000" b="1" i="0" kern="1200">
                <a:solidFill>
                  <a:srgbClr val="FF0000"/>
                </a:solidFill>
                <a:effectLst/>
                <a:latin typeface="+mj-lt"/>
                <a:ea typeface="+mj-ea"/>
                <a:cs typeface="+mj-cs"/>
              </a:rPr>
              <a:t> </a:t>
            </a:r>
          </a:p>
          <a:p>
            <a:pPr algn="ctr"/>
            <a:r>
              <a:rPr lang="en-US" sz="2400" b="1">
                <a:solidFill>
                  <a:srgbClr val="FF0000"/>
                </a:solidFill>
              </a:rPr>
              <a:t>Introduction to Contemporary Research and Term Paper Writing Presentation</a:t>
            </a:r>
            <a:br>
              <a:rPr lang="en-US" sz="2000" kern="1200">
                <a:latin typeface="+mj-lt"/>
                <a:ea typeface="+mj-ea"/>
                <a:cs typeface="+mj-cs"/>
              </a:rPr>
            </a:br>
            <a:endParaRPr lang="en-US" sz="2000">
              <a:solidFill>
                <a:srgbClr val="FF0000"/>
              </a:solidFill>
            </a:endParaRPr>
          </a:p>
        </p:txBody>
      </p:sp>
      <p:sp>
        <p:nvSpPr>
          <p:cNvPr id="5" name="TextBox 4">
            <a:extLst>
              <a:ext uri="{FF2B5EF4-FFF2-40B4-BE49-F238E27FC236}">
                <a16:creationId xmlns:a16="http://schemas.microsoft.com/office/drawing/2014/main" id="{8F8CE28D-05BA-6E10-0015-A17385D51DC9}"/>
              </a:ext>
            </a:extLst>
          </p:cNvPr>
          <p:cNvSpPr txBox="1"/>
          <p:nvPr/>
        </p:nvSpPr>
        <p:spPr>
          <a:xfrm>
            <a:off x="1742686" y="3630719"/>
            <a:ext cx="8154799" cy="2000548"/>
          </a:xfrm>
          <a:prstGeom prst="rect">
            <a:avLst/>
          </a:prstGeom>
          <a:noFill/>
        </p:spPr>
        <p:txBody>
          <a:bodyPr wrap="square" lIns="91440" tIns="45720" rIns="91440" bIns="45720" rtlCol="0" anchor="t">
            <a:spAutoFit/>
          </a:bodyPr>
          <a:lstStyle/>
          <a:p>
            <a:pPr algn="ctr"/>
            <a:endParaRPr lang="en-US" altLang="en-US" sz="2000" b="1">
              <a:solidFill>
                <a:schemeClr val="accent1">
                  <a:lumMod val="60000"/>
                  <a:lumOff val="40000"/>
                </a:schemeClr>
              </a:solidFill>
              <a:latin typeface="Times New Roman"/>
              <a:ea typeface="Calibri"/>
              <a:cs typeface="Times New Roman"/>
            </a:endParaRPr>
          </a:p>
          <a:p>
            <a:pPr algn="ctr"/>
            <a:endParaRPr lang="en-US" altLang="en-US" sz="2000" b="1">
              <a:solidFill>
                <a:schemeClr val="accent1">
                  <a:lumMod val="60000"/>
                  <a:lumOff val="40000"/>
                </a:schemeClr>
              </a:solidFill>
              <a:latin typeface="Times New Roman"/>
              <a:ea typeface="Calibri"/>
              <a:cs typeface="Times New Roman"/>
            </a:endParaRPr>
          </a:p>
          <a:p>
            <a:pPr algn="ctr"/>
            <a:endParaRPr lang="en-US" altLang="en-US" sz="2000" b="1">
              <a:solidFill>
                <a:schemeClr val="accent1">
                  <a:lumMod val="60000"/>
                  <a:lumOff val="40000"/>
                </a:schemeClr>
              </a:solidFill>
              <a:latin typeface="Times New Roman"/>
              <a:ea typeface="Calibri"/>
              <a:cs typeface="Times New Roman"/>
            </a:endParaRPr>
          </a:p>
          <a:p>
            <a:pPr algn="ctr"/>
            <a:r>
              <a:rPr lang="en-US" altLang="en-US" sz="2400" b="1">
                <a:solidFill>
                  <a:schemeClr val="accent1">
                    <a:lumMod val="60000"/>
                    <a:lumOff val="40000"/>
                  </a:schemeClr>
                </a:solidFill>
                <a:latin typeface="Times New Roman"/>
                <a:ea typeface="Calibri"/>
                <a:cs typeface="Times New Roman"/>
              </a:rPr>
              <a:t>S</a:t>
            </a:r>
            <a:r>
              <a:rPr kumimoji="0" lang="en-US" altLang="en-US" sz="2400" b="1" i="0" u="none" strike="noStrike" cap="none" normalizeH="0" baseline="0">
                <a:ln>
                  <a:noFill/>
                </a:ln>
                <a:solidFill>
                  <a:schemeClr val="accent1">
                    <a:lumMod val="60000"/>
                    <a:lumOff val="40000"/>
                  </a:schemeClr>
                </a:solidFill>
                <a:effectLst/>
                <a:latin typeface="Times New Roman"/>
                <a:ea typeface="Calibri"/>
                <a:cs typeface="Times New Roman"/>
              </a:rPr>
              <a:t>u</a:t>
            </a:r>
            <a:r>
              <a:rPr lang="en-US" altLang="en-US" sz="2400" b="1">
                <a:solidFill>
                  <a:schemeClr val="accent1">
                    <a:lumMod val="60000"/>
                    <a:lumOff val="40000"/>
                  </a:schemeClr>
                </a:solidFill>
                <a:latin typeface="Times New Roman"/>
                <a:ea typeface="Calibri"/>
                <a:cs typeface="Times New Roman"/>
              </a:rPr>
              <a:t>pervisor</a:t>
            </a:r>
            <a:r>
              <a:rPr kumimoji="0" lang="en-US" altLang="en-US" sz="2400" b="1" i="0" u="none" strike="noStrike" cap="none" normalizeH="0" baseline="0">
                <a:ln>
                  <a:noFill/>
                </a:ln>
                <a:solidFill>
                  <a:schemeClr val="accent1">
                    <a:lumMod val="60000"/>
                    <a:lumOff val="40000"/>
                  </a:schemeClr>
                </a:solidFill>
                <a:effectLst/>
                <a:latin typeface="Times New Roman"/>
                <a:ea typeface="Calibri"/>
                <a:cs typeface="Times New Roman"/>
              </a:rPr>
              <a:t>:</a:t>
            </a:r>
            <a:endParaRPr lang="en-US" sz="2400">
              <a:solidFill>
                <a:schemeClr val="accent1">
                  <a:lumMod val="60000"/>
                  <a:lumOff val="40000"/>
                </a:schemeClr>
              </a:solidFill>
              <a:latin typeface="Times New Roman"/>
              <a:cs typeface="Times New Roman"/>
            </a:endParaRPr>
          </a:p>
          <a:p>
            <a:pPr algn="ctr"/>
            <a:r>
              <a:rPr kumimoji="0" lang="en-US" altLang="en-US" sz="2000" b="1" i="0" u="none" strike="noStrike" cap="none" normalizeH="0" baseline="0">
                <a:ln>
                  <a:noFill/>
                </a:ln>
                <a:effectLst/>
                <a:latin typeface="Times New Roman"/>
                <a:ea typeface="Calibri"/>
                <a:cs typeface="Times New Roman"/>
              </a:rPr>
              <a:t>Dr. Himanshu </a:t>
            </a:r>
            <a:r>
              <a:rPr kumimoji="0" lang="en-US" altLang="en-US" sz="2000" b="1" i="0" u="none" strike="noStrike" cap="none" normalizeH="0" baseline="0" err="1">
                <a:ln>
                  <a:noFill/>
                </a:ln>
                <a:effectLst/>
                <a:latin typeface="Times New Roman"/>
                <a:ea typeface="Calibri"/>
                <a:cs typeface="Times New Roman"/>
              </a:rPr>
              <a:t>Agarawal</a:t>
            </a:r>
            <a:r>
              <a:rPr kumimoji="0" lang="en-US" altLang="en-US" sz="2000" b="1" i="0" u="none" strike="noStrike" cap="none" normalizeH="0" baseline="0">
                <a:ln>
                  <a:noFill/>
                </a:ln>
                <a:effectLst/>
                <a:latin typeface="Times New Roman"/>
                <a:ea typeface="Calibri"/>
                <a:cs typeface="Times New Roman"/>
              </a:rPr>
              <a:t> (</a:t>
            </a:r>
            <a:r>
              <a:rPr lang="en-US" sz="2000" b="0" i="0" cap="all">
                <a:solidFill>
                  <a:srgbClr val="01256E"/>
                </a:solidFill>
                <a:effectLst/>
                <a:latin typeface="Times New Roman"/>
                <a:cs typeface="Times New Roman"/>
              </a:rPr>
              <a:t>Associate Professor )</a:t>
            </a:r>
            <a:endParaRPr kumimoji="0" lang="en-US" altLang="en-US" sz="2000" b="0" i="0" u="none" strike="noStrike" cap="none" normalizeH="0" baseline="0">
              <a:ln>
                <a:noFill/>
              </a:ln>
              <a:effectLst/>
              <a:latin typeface="Times New Roman"/>
              <a:ea typeface="Calibri"/>
              <a:cs typeface="Times New Roman"/>
            </a:endParaRPr>
          </a:p>
          <a:p>
            <a:pPr algn="ctr"/>
            <a:endParaRPr lang="en-US" sz="20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C3889FA-D9C0-BEA4-0D90-08EF023A8922}"/>
              </a:ext>
            </a:extLst>
          </p:cNvPr>
          <p:cNvSpPr txBox="1"/>
          <p:nvPr/>
        </p:nvSpPr>
        <p:spPr>
          <a:xfrm>
            <a:off x="1589449" y="5419941"/>
            <a:ext cx="8755160" cy="1794146"/>
          </a:xfrm>
          <a:prstGeom prst="rect">
            <a:avLst/>
          </a:prstGeom>
          <a:noFill/>
        </p:spPr>
        <p:txBody>
          <a:bodyPr wrap="square" rtlCol="0">
            <a:spAutoFit/>
          </a:bodyPr>
          <a:lstStyle/>
          <a:p>
            <a:pPr algn="ctr">
              <a:lnSpc>
                <a:spcPct val="150000"/>
              </a:lnSpc>
            </a:pPr>
            <a:r>
              <a:rPr lang="en-US" altLang="en-US" sz="1900" b="1" dirty="0">
                <a:solidFill>
                  <a:schemeClr val="tx2">
                    <a:lumMod val="90000"/>
                    <a:lumOff val="10000"/>
                  </a:schemeClr>
                </a:solidFill>
                <a:latin typeface="Times New Roman" panose="02020603050405020304" pitchFamily="18" charset="0"/>
                <a:cs typeface="Times New Roman" panose="02020603050405020304" pitchFamily="18" charset="0"/>
              </a:rPr>
              <a:t>Department of Computer Science &amp; Engineering and Information Technology </a:t>
            </a:r>
            <a:br>
              <a:rPr kumimoji="0" lang="en-US" altLang="en-US" sz="1900" b="1" i="0" u="none" strike="noStrike" cap="none" normalizeH="0" baseline="0" dirty="0">
                <a:ln>
                  <a:noFill/>
                </a:ln>
                <a:effectLst/>
                <a:latin typeface="Times New Roman" panose="02020603050405020304" pitchFamily="18" charset="0"/>
                <a:ea typeface="Calibri"/>
                <a:cs typeface="Times New Roman" panose="02020603050405020304" pitchFamily="18" charset="0"/>
              </a:rPr>
            </a:br>
            <a:r>
              <a:rPr kumimoji="0" lang="en-US" altLang="en-US" sz="1900" b="1" i="0" u="none" strike="noStrike" cap="none" normalizeH="0" baseline="0" dirty="0">
                <a:ln>
                  <a:noFill/>
                </a:ln>
                <a:solidFill>
                  <a:schemeClr val="tx2">
                    <a:lumMod val="90000"/>
                    <a:lumOff val="10000"/>
                  </a:schemeClr>
                </a:solidFill>
                <a:effectLst/>
                <a:latin typeface="Times New Roman" panose="02020603050405020304" pitchFamily="18" charset="0"/>
                <a:ea typeface="Calibri"/>
                <a:cs typeface="Times New Roman" panose="02020603050405020304" pitchFamily="18" charset="0"/>
              </a:rPr>
              <a:t>Jaypee Institute of Information Technology, Noida</a:t>
            </a:r>
            <a:r>
              <a:rPr lang="en-US" altLang="en-US" sz="1900" b="1" dirty="0">
                <a:solidFill>
                  <a:schemeClr val="tx2">
                    <a:lumMod val="90000"/>
                    <a:lumOff val="10000"/>
                  </a:schemeClr>
                </a:solidFill>
                <a:latin typeface="Times New Roman" panose="02020603050405020304" pitchFamily="18" charset="0"/>
                <a:ea typeface="Calibri"/>
                <a:cs typeface="Times New Roman" panose="02020603050405020304" pitchFamily="18" charset="0"/>
              </a:rPr>
              <a:t> </a:t>
            </a:r>
            <a:endParaRPr lang="en-US" altLang="en-US" sz="1900" b="1" i="0" u="none" strike="noStrike" cap="none" normalizeH="0" baseline="0" dirty="0">
              <a:ln>
                <a:noFill/>
              </a:ln>
              <a:solidFill>
                <a:schemeClr val="tx2">
                  <a:lumMod val="90000"/>
                  <a:lumOff val="10000"/>
                </a:schemeClr>
              </a:solidFill>
              <a:effectLst/>
              <a:latin typeface="Times New Roman" panose="02020603050405020304" pitchFamily="18" charset="0"/>
              <a:ea typeface="Calibri"/>
              <a:cs typeface="Times New Roman" panose="02020603050405020304" pitchFamily="18" charset="0"/>
            </a:endParaRPr>
          </a:p>
          <a:p>
            <a:pPr>
              <a:lnSpc>
                <a:spcPct val="150000"/>
              </a:lnSpc>
            </a:pPr>
            <a:endParaRPr kumimoji="0" lang="en-US" altLang="en-US" sz="19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a:lnSpc>
                <a:spcPct val="150000"/>
              </a:lnSpc>
            </a:pPr>
            <a:endParaRPr lang="en-US" sz="1900" dirty="0">
              <a:latin typeface="Times New Roman" panose="02020603050405020304" pitchFamily="18" charset="0"/>
              <a:cs typeface="Times New Roman" panose="02020603050405020304" pitchFamily="18" charset="0"/>
            </a:endParaRPr>
          </a:p>
        </p:txBody>
      </p:sp>
      <p:pic>
        <p:nvPicPr>
          <p:cNvPr id="6" name="Picture 5" descr="A logo with a torch and globe&#10;&#10;Description automatically generated">
            <a:extLst>
              <a:ext uri="{FF2B5EF4-FFF2-40B4-BE49-F238E27FC236}">
                <a16:creationId xmlns:a16="http://schemas.microsoft.com/office/drawing/2014/main" id="{B67446B4-6E8C-28FC-8B94-CE35C08382FD}"/>
              </a:ext>
            </a:extLst>
          </p:cNvPr>
          <p:cNvPicPr>
            <a:picLocks noChangeAspect="1"/>
          </p:cNvPicPr>
          <p:nvPr/>
        </p:nvPicPr>
        <p:blipFill>
          <a:blip r:embed="rId2"/>
          <a:stretch>
            <a:fillRect/>
          </a:stretch>
        </p:blipFill>
        <p:spPr>
          <a:xfrm>
            <a:off x="10336211" y="-2308"/>
            <a:ext cx="1852758" cy="1828800"/>
          </a:xfrm>
          <a:prstGeom prst="rect">
            <a:avLst/>
          </a:prstGeom>
        </p:spPr>
      </p:pic>
    </p:spTree>
    <p:extLst>
      <p:ext uri="{BB962C8B-B14F-4D97-AF65-F5344CB8AC3E}">
        <p14:creationId xmlns:p14="http://schemas.microsoft.com/office/powerpoint/2010/main" val="343028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0B37-9724-A947-0345-7EA75AA73B68}"/>
              </a:ext>
            </a:extLst>
          </p:cNvPr>
          <p:cNvSpPr>
            <a:spLocks noGrp="1"/>
          </p:cNvSpPr>
          <p:nvPr>
            <p:ph type="title"/>
          </p:nvPr>
        </p:nvSpPr>
        <p:spPr>
          <a:xfrm>
            <a:off x="376989" y="254836"/>
            <a:ext cx="10515600" cy="1497764"/>
          </a:xfrm>
        </p:spPr>
        <p:txBody>
          <a:bodyPr>
            <a:normAutofit/>
          </a:bodyPr>
          <a:lstStyle/>
          <a:p>
            <a:pPr>
              <a:spcBef>
                <a:spcPts val="1200"/>
              </a:spcBef>
              <a:spcAft>
                <a:spcPts val="1200"/>
              </a:spcAft>
            </a:pPr>
            <a:r>
              <a:rPr lang="en-US" sz="2200" b="1" i="0" u="none" strike="noStrike" dirty="0">
                <a:solidFill>
                  <a:schemeClr val="accent1">
                    <a:lumMod val="76000"/>
                  </a:schemeClr>
                </a:solidFill>
                <a:effectLst/>
                <a:latin typeface="Times New Roman"/>
                <a:cs typeface="Times New Roman"/>
              </a:rPr>
              <a:t>Parameters of the BERT for fine tuning: </a:t>
            </a:r>
            <a:r>
              <a:rPr lang="en-US" sz="2200" b="0" i="0" u="none" strike="noStrike" dirty="0">
                <a:solidFill>
                  <a:srgbClr val="000000"/>
                </a:solidFill>
                <a:effectLst/>
                <a:latin typeface="Times New Roman"/>
                <a:cs typeface="Times New Roman"/>
              </a:rPr>
              <a:t>Here are the key parameters used during the </a:t>
            </a:r>
            <a:r>
              <a:rPr lang="en-US" sz="2200" dirty="0">
                <a:solidFill>
                  <a:srgbClr val="000000"/>
                </a:solidFill>
                <a:latin typeface="Times New Roman"/>
                <a:cs typeface="Times New Roman"/>
              </a:rPr>
              <a:t>  </a:t>
            </a:r>
            <a:r>
              <a:rPr lang="en-US" sz="2200" b="0" i="0" u="none" strike="noStrike" dirty="0">
                <a:solidFill>
                  <a:srgbClr val="000000"/>
                </a:solidFill>
                <a:effectLst/>
                <a:latin typeface="Times New Roman"/>
                <a:cs typeface="Times New Roman"/>
              </a:rPr>
              <a:t>fine-tuning of BERT for news classification:</a:t>
            </a:r>
            <a:br>
              <a:rPr lang="en-US" sz="2200" b="0" dirty="0">
                <a:effectLst/>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633391-A5B6-F5BB-FC2A-5CD9C2635B4D}"/>
              </a:ext>
            </a:extLst>
          </p:cNvPr>
          <p:cNvSpPr>
            <a:spLocks noGrp="1"/>
          </p:cNvSpPr>
          <p:nvPr>
            <p:ph idx="1"/>
          </p:nvPr>
        </p:nvSpPr>
        <p:spPr>
          <a:xfrm>
            <a:off x="547437" y="1094206"/>
            <a:ext cx="11307678" cy="5483810"/>
          </a:xfrm>
        </p:spPr>
        <p:txBody>
          <a:bodyPr vert="horz" lIns="91440" tIns="45720" rIns="91440" bIns="45720" rtlCol="0" anchor="t">
            <a:noAutofit/>
          </a:bodyPr>
          <a:lstStyle/>
          <a:p>
            <a:pPr marL="0" indent="0" algn="just" rtl="0">
              <a:spcBef>
                <a:spcPts val="1200"/>
              </a:spcBef>
              <a:spcAft>
                <a:spcPts val="1200"/>
              </a:spcAft>
              <a:buNone/>
            </a:pPr>
            <a:r>
              <a:rPr lang="en-US" sz="2000" b="1" i="0" u="none" strike="noStrike" dirty="0">
                <a:solidFill>
                  <a:schemeClr val="tx2">
                    <a:lumMod val="49000"/>
                    <a:lumOff val="51000"/>
                  </a:schemeClr>
                </a:solidFill>
                <a:effectLst/>
                <a:latin typeface="Times New Roman"/>
                <a:cs typeface="Times New Roman"/>
              </a:rPr>
              <a:t>1. Learning Rate (</a:t>
            </a:r>
            <a:r>
              <a:rPr lang="en-US" sz="2000" b="1" i="0" u="none" strike="noStrike" dirty="0" err="1">
                <a:solidFill>
                  <a:schemeClr val="tx2">
                    <a:lumMod val="49000"/>
                    <a:lumOff val="51000"/>
                  </a:schemeClr>
                </a:solidFill>
                <a:effectLst/>
                <a:latin typeface="Times New Roman"/>
                <a:cs typeface="Times New Roman"/>
              </a:rPr>
              <a:t>lr</a:t>
            </a:r>
            <a:r>
              <a:rPr lang="en-US" sz="2000" b="1" i="0" u="none" strike="noStrike" dirty="0">
                <a:solidFill>
                  <a:schemeClr val="tx2">
                    <a:lumMod val="49000"/>
                    <a:lumOff val="51000"/>
                  </a:schemeClr>
                </a:solidFill>
                <a:effectLst/>
                <a:latin typeface="Times New Roman"/>
                <a:cs typeface="Times New Roman"/>
              </a:rPr>
              <a:t>) </a:t>
            </a:r>
            <a:endParaRPr lang="en-US" sz="2000" b="0" dirty="0">
              <a:solidFill>
                <a:schemeClr val="tx2">
                  <a:lumMod val="49000"/>
                  <a:lumOff val="51000"/>
                </a:schemeClr>
              </a:solidFill>
              <a:effectLst/>
              <a:latin typeface="Times New Roman"/>
              <a:cs typeface="Times New Roman"/>
            </a:endParaRPr>
          </a:p>
          <a:p>
            <a:pPr algn="just" rtl="0">
              <a:spcBef>
                <a:spcPts val="1200"/>
              </a:spcBef>
              <a:spcAft>
                <a:spcPts val="1200"/>
              </a:spcAft>
            </a:pPr>
            <a:r>
              <a:rPr lang="en-US" sz="2000" b="0" i="0" u="none" strike="noStrike" dirty="0">
                <a:solidFill>
                  <a:srgbClr val="000000"/>
                </a:solidFill>
                <a:effectLst/>
                <a:latin typeface="Times New Roman"/>
                <a:cs typeface="Times New Roman"/>
              </a:rPr>
              <a:t>Value: 2e-5, A lower learning rate was chosen to fine-tune the pretrained BERT model without significantly disrupting its weights, ensuring stable updates during training.</a:t>
            </a:r>
            <a:r>
              <a:rPr lang="en-US" sz="1900" b="0" i="0" u="none" strike="noStrike" dirty="0">
                <a:solidFill>
                  <a:srgbClr val="000000"/>
                </a:solidFill>
                <a:effectLst/>
                <a:latin typeface="Times New Roman"/>
                <a:cs typeface="Times New Roman"/>
              </a:rPr>
              <a:t> </a:t>
            </a:r>
            <a:endParaRPr lang="en-US" sz="1900" b="0" dirty="0">
              <a:effectLst/>
              <a:latin typeface="Times New Roman"/>
              <a:cs typeface="Times New Roman"/>
            </a:endParaRPr>
          </a:p>
          <a:p>
            <a:pPr marL="0" indent="0" algn="just" rtl="0">
              <a:spcBef>
                <a:spcPts val="1200"/>
              </a:spcBef>
              <a:spcAft>
                <a:spcPts val="1200"/>
              </a:spcAft>
              <a:buNone/>
            </a:pPr>
            <a:r>
              <a:rPr lang="en-US" sz="2000" b="1" i="0" u="none" strike="noStrike" dirty="0">
                <a:solidFill>
                  <a:schemeClr val="tx2">
                    <a:lumMod val="49000"/>
                    <a:lumOff val="51000"/>
                  </a:schemeClr>
                </a:solidFill>
                <a:effectLst/>
                <a:latin typeface="Times New Roman"/>
                <a:cs typeface="Times New Roman"/>
              </a:rPr>
              <a:t>2. Batch Size </a:t>
            </a:r>
            <a:endParaRPr lang="en-US" sz="2000" b="0" dirty="0">
              <a:solidFill>
                <a:schemeClr val="tx2">
                  <a:lumMod val="49000"/>
                  <a:lumOff val="51000"/>
                </a:schemeClr>
              </a:solidFill>
              <a:effectLst/>
              <a:latin typeface="Times New Roman"/>
              <a:cs typeface="Times New Roman"/>
            </a:endParaRPr>
          </a:p>
          <a:p>
            <a:pPr algn="just" rtl="0">
              <a:spcBef>
                <a:spcPts val="1200"/>
              </a:spcBef>
              <a:spcAft>
                <a:spcPts val="1200"/>
              </a:spcAft>
            </a:pPr>
            <a:r>
              <a:rPr lang="en-US" sz="2000" b="0" i="0" u="none" strike="noStrike" dirty="0">
                <a:solidFill>
                  <a:srgbClr val="000000"/>
                </a:solidFill>
                <a:effectLst/>
                <a:latin typeface="Times New Roman"/>
                <a:cs typeface="Times New Roman"/>
              </a:rPr>
              <a:t>Value: 16, A batch size of 16 strikes a balance between memory usage and training stability. Larger batches would require more memory, while smaller batches might slow down convergence. </a:t>
            </a:r>
            <a:endParaRPr lang="en-US" sz="2000" b="0" dirty="0">
              <a:effectLst/>
              <a:latin typeface="Times New Roman"/>
              <a:cs typeface="Times New Roman"/>
            </a:endParaRPr>
          </a:p>
          <a:p>
            <a:pPr marL="0" indent="0" algn="just" rtl="0">
              <a:spcBef>
                <a:spcPts val="1200"/>
              </a:spcBef>
              <a:spcAft>
                <a:spcPts val="1200"/>
              </a:spcAft>
              <a:buNone/>
            </a:pPr>
            <a:r>
              <a:rPr lang="en-US" sz="2000" b="1" i="0" u="none" strike="noStrike" dirty="0">
                <a:solidFill>
                  <a:schemeClr val="tx2">
                    <a:lumMod val="49000"/>
                    <a:lumOff val="51000"/>
                  </a:schemeClr>
                </a:solidFill>
                <a:effectLst/>
                <a:latin typeface="Times New Roman"/>
                <a:cs typeface="Times New Roman"/>
              </a:rPr>
              <a:t>3. Epochs </a:t>
            </a:r>
            <a:endParaRPr lang="en-US" sz="2000" b="0" dirty="0">
              <a:solidFill>
                <a:schemeClr val="tx2">
                  <a:lumMod val="49000"/>
                  <a:lumOff val="51000"/>
                </a:schemeClr>
              </a:solidFill>
              <a:effectLst/>
              <a:latin typeface="Times New Roman"/>
              <a:cs typeface="Times New Roman"/>
            </a:endParaRPr>
          </a:p>
          <a:p>
            <a:pPr algn="just" rtl="0">
              <a:spcBef>
                <a:spcPts val="1200"/>
              </a:spcBef>
              <a:spcAft>
                <a:spcPts val="1200"/>
              </a:spcAft>
            </a:pPr>
            <a:r>
              <a:rPr lang="en-US" sz="2000" b="0" i="0" u="none" strike="noStrike" dirty="0">
                <a:solidFill>
                  <a:srgbClr val="000000"/>
                </a:solidFill>
                <a:effectLst/>
                <a:latin typeface="Times New Roman"/>
                <a:cs typeface="Times New Roman"/>
              </a:rPr>
              <a:t>Value: 3, Since BERT is already pretrained, only 3 epochs were needed for fine-tuning. This is sufficient to adapt the model to the specific task without overfitting. </a:t>
            </a:r>
            <a:endParaRPr lang="en-US" sz="2000" b="0" dirty="0">
              <a:effectLst/>
              <a:latin typeface="Times New Roman"/>
              <a:cs typeface="Times New Roman"/>
            </a:endParaRPr>
          </a:p>
          <a:p>
            <a:pPr marL="0" indent="0" algn="just" rtl="0">
              <a:spcBef>
                <a:spcPts val="1200"/>
              </a:spcBef>
              <a:spcAft>
                <a:spcPts val="1200"/>
              </a:spcAft>
              <a:buNone/>
            </a:pPr>
            <a:r>
              <a:rPr lang="en-US" sz="2000" b="1" i="0" u="none" strike="noStrike" dirty="0">
                <a:solidFill>
                  <a:schemeClr val="tx2">
                    <a:lumMod val="49000"/>
                    <a:lumOff val="51000"/>
                  </a:schemeClr>
                </a:solidFill>
                <a:effectLst/>
                <a:latin typeface="Times New Roman"/>
                <a:cs typeface="Times New Roman"/>
              </a:rPr>
              <a:t>4. Warm-up Steps</a:t>
            </a:r>
            <a:r>
              <a:rPr lang="en-US" sz="1900" b="1" i="0" u="none" strike="noStrike" dirty="0">
                <a:solidFill>
                  <a:schemeClr val="tx2">
                    <a:lumMod val="49000"/>
                    <a:lumOff val="51000"/>
                  </a:schemeClr>
                </a:solidFill>
                <a:effectLst/>
                <a:latin typeface="Times New Roman"/>
                <a:cs typeface="Times New Roman"/>
              </a:rPr>
              <a:t> </a:t>
            </a:r>
            <a:endParaRPr lang="en-US" sz="1900" b="0" dirty="0">
              <a:solidFill>
                <a:schemeClr val="tx2">
                  <a:lumMod val="49000"/>
                  <a:lumOff val="51000"/>
                </a:schemeClr>
              </a:solidFill>
              <a:effectLst/>
              <a:latin typeface="Times New Roman"/>
              <a:cs typeface="Times New Roman"/>
            </a:endParaRPr>
          </a:p>
          <a:p>
            <a:pPr algn="just" rtl="0">
              <a:spcBef>
                <a:spcPts val="1200"/>
              </a:spcBef>
              <a:spcAft>
                <a:spcPts val="1200"/>
              </a:spcAft>
            </a:pPr>
            <a:r>
              <a:rPr lang="en-US" sz="2000" b="0" i="0" u="none" strike="noStrike" dirty="0">
                <a:solidFill>
                  <a:srgbClr val="000000"/>
                </a:solidFill>
                <a:effectLst/>
                <a:latin typeface="Times New Roman"/>
                <a:cs typeface="Times New Roman"/>
              </a:rPr>
              <a:t>Value: 500, Warm-up steps help stabilize the early stages of training by gradually increasing the learning rate, avoiding large updates that might destabilize the model.</a:t>
            </a:r>
            <a:r>
              <a:rPr lang="en-US" sz="1900" b="0" i="0" u="none" strike="noStrike" dirty="0">
                <a:solidFill>
                  <a:srgbClr val="000000"/>
                </a:solidFill>
                <a:effectLst/>
                <a:latin typeface="Times New Roman"/>
                <a:cs typeface="Times New Roman"/>
              </a:rPr>
              <a:t> </a:t>
            </a:r>
            <a:endParaRPr lang="en-US" sz="1900" b="0" dirty="0">
              <a:effectLst/>
              <a:latin typeface="Times New Roman"/>
              <a:cs typeface="Times New Roman"/>
            </a:endParaRPr>
          </a:p>
          <a:p>
            <a:pPr marL="0" indent="0" algn="just">
              <a:spcBef>
                <a:spcPts val="1200"/>
              </a:spcBef>
              <a:spcAft>
                <a:spcPts val="1200"/>
              </a:spcAft>
              <a:buNone/>
            </a:pPr>
            <a:endParaRPr lang="en-US" sz="1900" dirty="0">
              <a:latin typeface="Times New Roman" panose="02020603050405020304" pitchFamily="18" charset="0"/>
              <a:cs typeface="Times New Roman" panose="02020603050405020304" pitchFamily="18" charset="0"/>
            </a:endParaRPr>
          </a:p>
          <a:p>
            <a:pPr algn="just" rtl="0">
              <a:spcBef>
                <a:spcPts val="1200"/>
              </a:spcBef>
              <a:spcAft>
                <a:spcPts val="1200"/>
              </a:spcAft>
            </a:pP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4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7F729-FB95-89B9-E74B-489CD1A277E7}"/>
              </a:ext>
            </a:extLst>
          </p:cNvPr>
          <p:cNvSpPr>
            <a:spLocks noGrp="1"/>
          </p:cNvSpPr>
          <p:nvPr>
            <p:ph idx="1"/>
          </p:nvPr>
        </p:nvSpPr>
        <p:spPr>
          <a:xfrm>
            <a:off x="497305" y="365626"/>
            <a:ext cx="10515600" cy="5249863"/>
          </a:xfrm>
        </p:spPr>
        <p:txBody>
          <a:bodyPr vert="horz" lIns="91440" tIns="45720" rIns="91440" bIns="45720" rtlCol="0" anchor="t">
            <a:normAutofit/>
          </a:bodyPr>
          <a:lstStyle/>
          <a:p>
            <a:pPr>
              <a:buFont typeface="Wingdings" panose="020B0604020202020204" pitchFamily="34" charset="0"/>
              <a:buChar char="v"/>
            </a:pPr>
            <a:r>
              <a:rPr lang="en-US" sz="2400" b="1" i="0" u="none" strike="noStrike" dirty="0">
                <a:solidFill>
                  <a:schemeClr val="tx2">
                    <a:lumMod val="76000"/>
                    <a:lumOff val="24000"/>
                  </a:schemeClr>
                </a:solidFill>
                <a:effectLst/>
                <a:latin typeface="Times New Roman"/>
                <a:cs typeface="Times New Roman"/>
              </a:rPr>
              <a:t> Storage </a:t>
            </a:r>
            <a:endParaRPr lang="en-US" sz="2400" b="0" i="0" u="none" strike="noStrike" dirty="0">
              <a:solidFill>
                <a:schemeClr val="tx2">
                  <a:lumMod val="76000"/>
                  <a:lumOff val="24000"/>
                </a:schemeClr>
              </a:solidFill>
              <a:effectLst/>
              <a:latin typeface="Times New Roman"/>
              <a:cs typeface="Times New Roman"/>
            </a:endParaRPr>
          </a:p>
          <a:p>
            <a:pPr marL="0" indent="0">
              <a:buNone/>
            </a:pPr>
            <a:r>
              <a:rPr lang="en-US" sz="2400" b="0" i="0" u="none" strike="noStrike" dirty="0">
                <a:solidFill>
                  <a:srgbClr val="000000"/>
                </a:solidFill>
                <a:effectLst/>
                <a:latin typeface="Times New Roman"/>
                <a:cs typeface="Times New Roman"/>
              </a:rPr>
              <a:t>The fine-tuned BERT model is saved in the </a:t>
            </a:r>
            <a:r>
              <a:rPr lang="en-US" sz="2400" b="0" i="0" u="none" strike="noStrike" dirty="0" err="1">
                <a:solidFill>
                  <a:srgbClr val="000000"/>
                </a:solidFill>
                <a:effectLst/>
                <a:latin typeface="Times New Roman"/>
                <a:cs typeface="Times New Roman"/>
              </a:rPr>
              <a:t>SafeTensors</a:t>
            </a:r>
            <a:r>
              <a:rPr lang="en-US" sz="2400" b="0" i="0" u="none" strike="noStrike" dirty="0">
                <a:solidFill>
                  <a:srgbClr val="000000"/>
                </a:solidFill>
                <a:effectLst/>
                <a:latin typeface="Times New Roman"/>
                <a:cs typeface="Times New Roman"/>
              </a:rPr>
              <a:t> format to store and load efficiently. </a:t>
            </a:r>
          </a:p>
          <a:p>
            <a:pPr marL="0" indent="0">
              <a:buNone/>
            </a:pPr>
            <a:endParaRPr lang="en-US" sz="2400" dirty="0">
              <a:solidFill>
                <a:srgbClr val="000000"/>
              </a:solidFill>
              <a:latin typeface="Times New Roman" panose="02020603050405020304" pitchFamily="18" charset="0"/>
            </a:endParaRPr>
          </a:p>
          <a:p>
            <a:pPr>
              <a:buFont typeface="Wingdings" panose="020B0604020202020204" pitchFamily="34" charset="0"/>
              <a:buChar char="v"/>
            </a:pPr>
            <a:r>
              <a:rPr lang="en-US" sz="2400" b="1" i="0" u="none" strike="noStrike" dirty="0">
                <a:solidFill>
                  <a:schemeClr val="tx2">
                    <a:lumMod val="76000"/>
                    <a:lumOff val="24000"/>
                  </a:schemeClr>
                </a:solidFill>
                <a:effectLst/>
                <a:latin typeface="Times New Roman"/>
                <a:cs typeface="Times New Roman"/>
              </a:rPr>
              <a:t>Querying</a:t>
            </a:r>
          </a:p>
          <a:p>
            <a:pPr marL="0" indent="0">
              <a:buNone/>
            </a:pPr>
            <a:r>
              <a:rPr lang="en-US" sz="2400" b="0" i="0" u="none" strike="noStrike" dirty="0">
                <a:solidFill>
                  <a:srgbClr val="000000"/>
                </a:solidFill>
                <a:effectLst/>
                <a:latin typeface="Times New Roman" panose="02020603050405020304" pitchFamily="18" charset="0"/>
              </a:rPr>
              <a:t>After the storage step, both Model and the Tokenizer get loaded to process the new data through texts and make appropriate predictions for the user queries.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a:buFont typeface="Wingdings" panose="020B0604020202020204" pitchFamily="34" charset="0"/>
              <a:buChar char="v"/>
            </a:pPr>
            <a:endParaRPr lang="en-US" sz="2400" dirty="0">
              <a:solidFill>
                <a:srgbClr val="000000"/>
              </a:solidFill>
              <a:latin typeface="Times New Roman" panose="02020603050405020304" pitchFamily="18" charset="0"/>
              <a:cs typeface="Times New Roman" panose="02020603050405020304" pitchFamily="18" charset="0"/>
            </a:endParaRPr>
          </a:p>
          <a:p>
            <a:pPr>
              <a:buFont typeface="Wingdings" panose="020B0604020202020204" pitchFamily="34" charset="0"/>
              <a:buChar char="v"/>
            </a:pPr>
            <a:endParaRPr 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solidFill>
                  <a:srgbClr val="FF0000"/>
                </a:solidFill>
                <a:latin typeface="Times New Roman"/>
                <a:cs typeface="Times New Roman"/>
              </a:rPr>
              <a:t>LIVE DEMO OF QUERYING TO FINE TUNED BERT MODEL</a:t>
            </a:r>
          </a:p>
        </p:txBody>
      </p:sp>
    </p:spTree>
    <p:extLst>
      <p:ext uri="{BB962C8B-B14F-4D97-AF65-F5344CB8AC3E}">
        <p14:creationId xmlns:p14="http://schemas.microsoft.com/office/powerpoint/2010/main" val="124245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E6C4-305B-198C-9F7F-070A9EBEB217}"/>
              </a:ext>
            </a:extLst>
          </p:cNvPr>
          <p:cNvSpPr>
            <a:spLocks noGrp="1"/>
          </p:cNvSpPr>
          <p:nvPr>
            <p:ph type="title"/>
          </p:nvPr>
        </p:nvSpPr>
        <p:spPr>
          <a:xfrm>
            <a:off x="838200" y="-246775"/>
            <a:ext cx="10515600" cy="1325563"/>
          </a:xfrm>
        </p:spPr>
        <p:txBody>
          <a:bodyPr/>
          <a:lstStyle/>
          <a:p>
            <a:r>
              <a:rPr lang="en-IN" dirty="0">
                <a:solidFill>
                  <a:srgbClr val="FF0000"/>
                </a:solidFill>
              </a:rPr>
              <a:t>Sample Example:</a:t>
            </a:r>
          </a:p>
        </p:txBody>
      </p:sp>
      <p:sp>
        <p:nvSpPr>
          <p:cNvPr id="3" name="Content Placeholder 2">
            <a:extLst>
              <a:ext uri="{FF2B5EF4-FFF2-40B4-BE49-F238E27FC236}">
                <a16:creationId xmlns:a16="http://schemas.microsoft.com/office/drawing/2014/main" id="{226236DC-BA18-C808-D851-35E64A98212E}"/>
              </a:ext>
            </a:extLst>
          </p:cNvPr>
          <p:cNvSpPr>
            <a:spLocks noGrp="1"/>
          </p:cNvSpPr>
          <p:nvPr>
            <p:ph idx="1"/>
          </p:nvPr>
        </p:nvSpPr>
        <p:spPr>
          <a:xfrm>
            <a:off x="838200" y="819363"/>
            <a:ext cx="10515600" cy="5889661"/>
          </a:xfrm>
        </p:spPr>
        <p:txBody>
          <a:bodyPr>
            <a:normAutofit fontScale="55000" lnSpcReduction="20000"/>
          </a:bodyPr>
          <a:lstStyle/>
          <a:p>
            <a:pPr>
              <a:lnSpc>
                <a:spcPts val="1425"/>
              </a:lnSpc>
            </a:pPr>
            <a:r>
              <a:rPr lang="en-IN" sz="4500" dirty="0">
                <a:solidFill>
                  <a:schemeClr val="tx2">
                    <a:lumMod val="50000"/>
                    <a:lumOff val="50000"/>
                  </a:schemeClr>
                </a:solidFill>
              </a:rPr>
              <a:t>Case 1: Correct output</a:t>
            </a:r>
          </a:p>
          <a:p>
            <a:pPr marL="0" indent="0">
              <a:lnSpc>
                <a:spcPts val="1425"/>
              </a:lnSpc>
              <a:buNone/>
            </a:pPr>
            <a:r>
              <a:rPr lang="en-GB" b="0" dirty="0">
                <a:effectLst/>
                <a:latin typeface="Consolas" panose="020B0609020204030204" pitchFamily="49" charset="0"/>
              </a:rPr>
              <a:t>{</a:t>
            </a:r>
          </a:p>
          <a:p>
            <a:pPr marL="0" indent="0">
              <a:lnSpc>
                <a:spcPts val="1425"/>
              </a:lnSpc>
              <a:buNone/>
            </a:pPr>
            <a:r>
              <a:rPr lang="en-GB" b="0" dirty="0">
                <a:effectLst/>
                <a:latin typeface="Consolas" panose="020B0609020204030204" pitchFamily="49" charset="0"/>
              </a:rPr>
              <a:t>"text": "strongly believe auto sector actually well auto </a:t>
            </a:r>
            <a:r>
              <a:rPr lang="en-GB" b="0" dirty="0" err="1">
                <a:effectLst/>
                <a:latin typeface="Consolas" panose="020B0609020204030204" pitchFamily="49" charset="0"/>
              </a:rPr>
              <a:t>auto</a:t>
            </a:r>
            <a:r>
              <a:rPr lang="en-GB" b="0" dirty="0">
                <a:effectLst/>
                <a:latin typeface="Consolas" panose="020B0609020204030204" pitchFamily="49" charset="0"/>
              </a:rPr>
              <a:t> ancillary service domestic market actually global </a:t>
            </a:r>
            <a:r>
              <a:rPr lang="en-GB" b="0" dirty="0" err="1">
                <a:effectLst/>
                <a:latin typeface="Consolas" panose="020B0609020204030204" pitchFamily="49" charset="0"/>
              </a:rPr>
              <a:t>playswe</a:t>
            </a:r>
            <a:r>
              <a:rPr lang="en-GB" b="0" dirty="0">
                <a:effectLst/>
                <a:latin typeface="Consolas" panose="020B0609020204030204" pitchFamily="49" charset="0"/>
              </a:rPr>
              <a:t> believe activity pick industrial logistic player benefit say </a:t>
            </a:r>
            <a:r>
              <a:rPr lang="en-GB" b="0" dirty="0" err="1">
                <a:effectLst/>
                <a:latin typeface="Consolas" panose="020B0609020204030204" pitchFamily="49" charset="0"/>
              </a:rPr>
              <a:t>sachin</a:t>
            </a:r>
            <a:r>
              <a:rPr lang="en-GB" b="0" dirty="0">
                <a:effectLst/>
                <a:latin typeface="Consolas" panose="020B0609020204030204" pitchFamily="49" charset="0"/>
              </a:rPr>
              <a:t> shah fund manager </a:t>
            </a:r>
            <a:r>
              <a:rPr lang="en-GB" b="0" dirty="0" err="1">
                <a:effectLst/>
                <a:latin typeface="Consolas" panose="020B0609020204030204" pitchFamily="49" charset="0"/>
              </a:rPr>
              <a:t>emkay</a:t>
            </a:r>
            <a:r>
              <a:rPr lang="en-GB" b="0" dirty="0">
                <a:effectLst/>
                <a:latin typeface="Consolas" panose="020B0609020204030204" pitchFamily="49" charset="0"/>
              </a:rPr>
              <a:t> investment research couple </a:t>
            </a:r>
            <a:r>
              <a:rPr lang="en-GB" b="0" dirty="0" err="1">
                <a:effectLst/>
                <a:latin typeface="Consolas" panose="020B0609020204030204" pitchFamily="49" charset="0"/>
              </a:rPr>
              <a:t>weekswe</a:t>
            </a:r>
            <a:r>
              <a:rPr lang="en-GB" b="0" dirty="0">
                <a:effectLst/>
                <a:latin typeface="Consolas" panose="020B0609020204030204" pitchFamily="49" charset="0"/>
              </a:rPr>
              <a:t> look overall rebound economy perspective place see lot buoyancy hiring start service spread business </a:t>
            </a:r>
            <a:r>
              <a:rPr lang="en-GB" b="0" dirty="0" err="1">
                <a:effectLst/>
                <a:latin typeface="Consolas" panose="020B0609020204030204" pitchFamily="49" charset="0"/>
              </a:rPr>
              <a:t>business</a:t>
            </a:r>
            <a:r>
              <a:rPr lang="en-GB" b="0" dirty="0">
                <a:effectLst/>
                <a:latin typeface="Consolas" panose="020B0609020204030204" pitchFamily="49" charset="0"/>
              </a:rPr>
              <a:t> leader bent hire lower attrition rate </a:t>
            </a:r>
            <a:r>
              <a:rPr lang="en-GB" b="0" dirty="0" err="1">
                <a:effectLst/>
                <a:latin typeface="Consolas" panose="020B0609020204030204" pitchFamily="49" charset="0"/>
              </a:rPr>
              <a:t>advt</a:t>
            </a:r>
            <a:r>
              <a:rPr lang="en-GB" b="0" dirty="0">
                <a:effectLst/>
                <a:latin typeface="Consolas" panose="020B0609020204030204" pitchFamily="49" charset="0"/>
              </a:rPr>
              <a:t> </a:t>
            </a:r>
            <a:r>
              <a:rPr lang="en-GB" b="0" dirty="0" err="1">
                <a:effectLst/>
                <a:latin typeface="Consolas" panose="020B0609020204030204" pitchFamily="49" charset="0"/>
              </a:rPr>
              <a:t>india</a:t>
            </a:r>
            <a:r>
              <a:rPr lang="en-GB" b="0" dirty="0">
                <a:effectLst/>
                <a:latin typeface="Consolas" panose="020B0609020204030204" pitchFamily="49" charset="0"/>
              </a:rPr>
              <a:t> </a:t>
            </a:r>
            <a:r>
              <a:rPr lang="en-GB" b="0" dirty="0" err="1">
                <a:effectLst/>
                <a:latin typeface="Consolas" panose="020B0609020204030204" pitchFamily="49" charset="0"/>
              </a:rPr>
              <a:t>inc</a:t>
            </a:r>
            <a:r>
              <a:rPr lang="en-GB" b="0" dirty="0">
                <a:effectLst/>
                <a:latin typeface="Consolas" panose="020B0609020204030204" pitchFamily="49" charset="0"/>
              </a:rPr>
              <a:t> hire spree certain domestic outsourcing company hiring focussed believe activity pick industrial logistic player benefit ecommerce good thing industrial movement good </a:t>
            </a:r>
            <a:r>
              <a:rPr lang="en-GB" b="0" dirty="0" err="1">
                <a:effectLst/>
                <a:latin typeface="Consolas" panose="020B0609020204030204" pitchFamily="49" charset="0"/>
              </a:rPr>
              <a:t>twothree</a:t>
            </a:r>
            <a:r>
              <a:rPr lang="en-GB" b="0" dirty="0">
                <a:effectLst/>
                <a:latin typeface="Consolas" panose="020B0609020204030204" pitchFamily="49" charset="0"/>
              </a:rPr>
              <a:t> year particularly calendar year couple quarter see green shoot interesting logistic play point time avoid underperforming area market auto sector case build position select basis </a:t>
            </a:r>
            <a:r>
              <a:rPr lang="en-GB" b="0" dirty="0" err="1">
                <a:effectLst/>
                <a:latin typeface="Consolas" panose="020B0609020204030204" pitchFamily="49" charset="0"/>
              </a:rPr>
              <a:t>therewe</a:t>
            </a:r>
            <a:r>
              <a:rPr lang="en-GB" b="0" dirty="0">
                <a:effectLst/>
                <a:latin typeface="Consolas" panose="020B0609020204030204" pitchFamily="49" charset="0"/>
              </a:rPr>
              <a:t> strongly believe auto sector actually well auto </a:t>
            </a:r>
            <a:r>
              <a:rPr lang="en-GB" b="0" dirty="0" err="1">
                <a:effectLst/>
                <a:latin typeface="Consolas" panose="020B0609020204030204" pitchFamily="49" charset="0"/>
              </a:rPr>
              <a:t>auto</a:t>
            </a:r>
            <a:r>
              <a:rPr lang="en-GB" b="0" dirty="0">
                <a:effectLst/>
                <a:latin typeface="Consolas" panose="020B0609020204030204" pitchFamily="49" charset="0"/>
              </a:rPr>
              <a:t> ancillary service domestic market actually global play basically world market revenue come export </a:t>
            </a:r>
            <a:r>
              <a:rPr lang="en-GB" b="0" dirty="0" err="1">
                <a:effectLst/>
                <a:latin typeface="Consolas" panose="020B0609020204030204" pitchFamily="49" charset="0"/>
              </a:rPr>
              <a:t>marketsthey</a:t>
            </a:r>
            <a:r>
              <a:rPr lang="en-GB" b="0" dirty="0">
                <a:effectLst/>
                <a:latin typeface="Consolas" panose="020B0609020204030204" pitchFamily="49" charset="0"/>
              </a:rPr>
              <a:t> decent presence domestic market domestic market underpenetrate term personal mobility rise capita income create demand secular story go cyclical blip auto sector definitely go months?? perspective </a:t>
            </a:r>
            <a:r>
              <a:rPr lang="en-GB" b="0" dirty="0" err="1">
                <a:effectLst/>
                <a:latin typeface="Consolas" panose="020B0609020204030204" pitchFamily="49" charset="0"/>
              </a:rPr>
              <a:t>advt</a:t>
            </a:r>
            <a:r>
              <a:rPr lang="en-GB" b="0" dirty="0">
                <a:effectLst/>
                <a:latin typeface="Consolas" panose="020B0609020204030204" pitchFamily="49" charset="0"/>
              </a:rPr>
              <a:t> case banking financial service see smart recovery base overall economic activity banking backbone economy believe go well credit asset quality well credit growth interest rate low banking service tend benefit spread </a:t>
            </a:r>
            <a:r>
              <a:rPr lang="en-GB" b="0" dirty="0" err="1">
                <a:effectLst/>
                <a:latin typeface="Consolas" panose="020B0609020204030204" pitchFamily="49" charset="0"/>
              </a:rPr>
              <a:t>alsoalso</a:t>
            </a:r>
            <a:r>
              <a:rPr lang="en-GB" b="0" dirty="0">
                <a:effectLst/>
                <a:latin typeface="Consolas" panose="020B0609020204030204" pitchFamily="49" charset="0"/>
              </a:rPr>
              <a:t> read auto sector play big role make </a:t>
            </a:r>
            <a:r>
              <a:rPr lang="en-GB" b="0" dirty="0" err="1">
                <a:effectLst/>
                <a:latin typeface="Consolas" panose="020B0609020204030204" pitchFamily="49" charset="0"/>
              </a:rPr>
              <a:t>india</a:t>
            </a:r>
            <a:r>
              <a:rPr lang="en-GB" b="0" dirty="0">
                <a:effectLst/>
                <a:latin typeface="Consolas" panose="020B0609020204030204" pitchFamily="49" charset="0"/>
              </a:rPr>
              <a:t> </a:t>
            </a:r>
            <a:r>
              <a:rPr lang="en-GB" b="0" dirty="0" err="1">
                <a:effectLst/>
                <a:latin typeface="Consolas" panose="020B0609020204030204" pitchFamily="49" charset="0"/>
              </a:rPr>
              <a:t>usd</a:t>
            </a:r>
            <a:r>
              <a:rPr lang="en-GB" b="0" dirty="0">
                <a:effectLst/>
                <a:latin typeface="Consolas" panose="020B0609020204030204" pitchFamily="49" charset="0"/>
              </a:rPr>
              <a:t> </a:t>
            </a:r>
            <a:r>
              <a:rPr lang="en-GB" b="0" dirty="0" err="1">
                <a:effectLst/>
                <a:latin typeface="Consolas" panose="020B0609020204030204" pitchFamily="49" charset="0"/>
              </a:rPr>
              <a:t>tn</a:t>
            </a:r>
            <a:r>
              <a:rPr lang="en-GB" b="0" dirty="0">
                <a:effectLst/>
                <a:latin typeface="Consolas" panose="020B0609020204030204" pitchFamily="49" charset="0"/>
              </a:rPr>
              <a:t> economy???? government focused development electric mobility project work undertake automotive research association </a:t>
            </a:r>
            <a:r>
              <a:rPr lang="en-GB" b="0" dirty="0" err="1">
                <a:effectLst/>
                <a:latin typeface="Consolas" panose="020B0609020204030204" pitchFamily="49" charset="0"/>
              </a:rPr>
              <a:t>india</a:t>
            </a:r>
            <a:r>
              <a:rPr lang="en-GB" b="0" dirty="0">
                <a:effectLst/>
                <a:latin typeface="Consolas" panose="020B0609020204030204" pitchFamily="49" charset="0"/>
              </a:rPr>
              <a:t> </a:t>
            </a:r>
            <a:r>
              <a:rPr lang="en-GB" b="0" dirty="0" err="1">
                <a:effectLst/>
                <a:latin typeface="Consolas" panose="020B0609020204030204" pitchFamily="49" charset="0"/>
              </a:rPr>
              <a:t>arai</a:t>
            </a:r>
            <a:r>
              <a:rPr lang="en-GB" b="0" dirty="0">
                <a:effectLst/>
                <a:latin typeface="Consolas" panose="020B0609020204030204" pitchFamily="49" charset="0"/>
              </a:rPr>
              <a:t> establish component system electric vehicle </a:t>
            </a:r>
            <a:r>
              <a:rPr lang="en-GB" b="0" dirty="0" err="1">
                <a:effectLst/>
                <a:latin typeface="Consolas" panose="020B0609020204030204" pitchFamily="49" charset="0"/>
              </a:rPr>
              <a:t>evs</a:t>
            </a:r>
            <a:r>
              <a:rPr lang="en-GB" b="0" dirty="0">
                <a:effectLst/>
                <a:latin typeface="Consolas" panose="020B0609020204030204" pitchFamily="49" charset="0"/>
              </a:rPr>
              <a:t> big step future",</a:t>
            </a:r>
          </a:p>
          <a:p>
            <a:pPr marL="0" indent="0">
              <a:lnSpc>
                <a:spcPts val="1425"/>
              </a:lnSpc>
              <a:buNone/>
            </a:pPr>
            <a:r>
              <a:rPr lang="en-GB" b="0" dirty="0">
                <a:effectLst/>
                <a:latin typeface="Consolas" panose="020B0609020204030204" pitchFamily="49" charset="0"/>
              </a:rPr>
              <a:t>        </a:t>
            </a:r>
            <a:r>
              <a:rPr lang="en-GB" b="0" dirty="0">
                <a:solidFill>
                  <a:schemeClr val="accent2">
                    <a:lumMod val="75000"/>
                  </a:schemeClr>
                </a:solidFill>
                <a:effectLst/>
                <a:latin typeface="Consolas" panose="020B0609020204030204" pitchFamily="49" charset="0"/>
              </a:rPr>
              <a:t>"</a:t>
            </a:r>
            <a:r>
              <a:rPr lang="en-GB" b="0" dirty="0" err="1">
                <a:solidFill>
                  <a:schemeClr val="accent2">
                    <a:lumMod val="75000"/>
                  </a:schemeClr>
                </a:solidFill>
                <a:effectLst/>
                <a:latin typeface="Consolas" panose="020B0609020204030204" pitchFamily="49" charset="0"/>
              </a:rPr>
              <a:t>true_category</a:t>
            </a:r>
            <a:r>
              <a:rPr lang="en-GB" b="0" dirty="0">
                <a:solidFill>
                  <a:schemeClr val="accent2">
                    <a:lumMod val="75000"/>
                  </a:schemeClr>
                </a:solidFill>
                <a:effectLst/>
                <a:latin typeface="Consolas" panose="020B0609020204030204" pitchFamily="49" charset="0"/>
              </a:rPr>
              <a:t>": "automotives",</a:t>
            </a:r>
          </a:p>
          <a:p>
            <a:pPr marL="0" indent="0">
              <a:lnSpc>
                <a:spcPts val="1425"/>
              </a:lnSpc>
              <a:buNone/>
            </a:pPr>
            <a:r>
              <a:rPr lang="en-GB" b="0" dirty="0">
                <a:solidFill>
                  <a:schemeClr val="accent2">
                    <a:lumMod val="75000"/>
                  </a:schemeClr>
                </a:solidFill>
                <a:effectLst/>
                <a:latin typeface="Consolas" panose="020B0609020204030204" pitchFamily="49" charset="0"/>
              </a:rPr>
              <a:t>        "</a:t>
            </a:r>
            <a:r>
              <a:rPr lang="en-GB" b="0" dirty="0" err="1">
                <a:solidFill>
                  <a:schemeClr val="accent2">
                    <a:lumMod val="75000"/>
                  </a:schemeClr>
                </a:solidFill>
                <a:effectLst/>
                <a:latin typeface="Consolas" panose="020B0609020204030204" pitchFamily="49" charset="0"/>
              </a:rPr>
              <a:t>predicted_category</a:t>
            </a:r>
            <a:r>
              <a:rPr lang="en-GB" b="0" dirty="0">
                <a:solidFill>
                  <a:schemeClr val="accent2">
                    <a:lumMod val="75000"/>
                  </a:schemeClr>
                </a:solidFill>
                <a:effectLst/>
                <a:latin typeface="Consolas" panose="020B0609020204030204" pitchFamily="49" charset="0"/>
              </a:rPr>
              <a:t>": "automotives",</a:t>
            </a:r>
          </a:p>
          <a:p>
            <a:pPr marL="0" indent="0">
              <a:lnSpc>
                <a:spcPts val="1425"/>
              </a:lnSpc>
              <a:buNone/>
            </a:pPr>
            <a:r>
              <a:rPr lang="en-GB" b="0" dirty="0">
                <a:solidFill>
                  <a:schemeClr val="accent2">
                    <a:lumMod val="75000"/>
                  </a:schemeClr>
                </a:solidFill>
                <a:effectLst/>
                <a:latin typeface="Consolas" panose="020B0609020204030204" pitchFamily="49" charset="0"/>
              </a:rPr>
              <a:t>        "</a:t>
            </a:r>
            <a:r>
              <a:rPr lang="en-GB" b="0" dirty="0" err="1">
                <a:solidFill>
                  <a:schemeClr val="accent2">
                    <a:lumMod val="75000"/>
                  </a:schemeClr>
                </a:solidFill>
                <a:effectLst/>
                <a:latin typeface="Consolas" panose="020B0609020204030204" pitchFamily="49" charset="0"/>
              </a:rPr>
              <a:t>predicted_probability</a:t>
            </a:r>
            <a:r>
              <a:rPr lang="en-GB" b="0" dirty="0">
                <a:solidFill>
                  <a:schemeClr val="accent2">
                    <a:lumMod val="75000"/>
                  </a:schemeClr>
                </a:solidFill>
                <a:effectLst/>
                <a:latin typeface="Consolas" panose="020B0609020204030204" pitchFamily="49" charset="0"/>
              </a:rPr>
              <a:t>": 0.9913038015365601,</a:t>
            </a:r>
          </a:p>
          <a:p>
            <a:pPr marL="0" indent="0">
              <a:lnSpc>
                <a:spcPts val="1425"/>
              </a:lnSpc>
              <a:buNone/>
            </a:pPr>
            <a:r>
              <a:rPr lang="en-GB" b="0" dirty="0">
                <a:solidFill>
                  <a:schemeClr val="accent2">
                    <a:lumMod val="75000"/>
                  </a:schemeClr>
                </a:solidFill>
                <a:effectLst/>
                <a:latin typeface="Consolas" panose="020B0609020204030204" pitchFamily="49" charset="0"/>
              </a:rPr>
              <a:t>        "</a:t>
            </a:r>
            <a:r>
              <a:rPr lang="en-GB" b="0" dirty="0" err="1">
                <a:solidFill>
                  <a:schemeClr val="accent2">
                    <a:lumMod val="75000"/>
                  </a:schemeClr>
                </a:solidFill>
                <a:effectLst/>
                <a:latin typeface="Consolas" panose="020B0609020204030204" pitchFamily="49" charset="0"/>
              </a:rPr>
              <a:t>true_category_probability</a:t>
            </a:r>
            <a:r>
              <a:rPr lang="en-GB" b="0" dirty="0">
                <a:solidFill>
                  <a:schemeClr val="accent2">
                    <a:lumMod val="75000"/>
                  </a:schemeClr>
                </a:solidFill>
                <a:effectLst/>
                <a:latin typeface="Consolas" panose="020B0609020204030204" pitchFamily="49" charset="0"/>
              </a:rPr>
              <a:t>": 0.9913038015365601</a:t>
            </a:r>
          </a:p>
          <a:p>
            <a:pPr marL="0" indent="0">
              <a:lnSpc>
                <a:spcPts val="1425"/>
              </a:lnSpc>
              <a:buNone/>
            </a:pPr>
            <a:r>
              <a:rPr lang="en-GB"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393313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D3505-0C6D-B93E-F2CC-DB799152929B}"/>
              </a:ext>
            </a:extLst>
          </p:cNvPr>
          <p:cNvSpPr>
            <a:spLocks noGrp="1"/>
          </p:cNvSpPr>
          <p:nvPr>
            <p:ph idx="1"/>
          </p:nvPr>
        </p:nvSpPr>
        <p:spPr>
          <a:xfrm>
            <a:off x="838200" y="380144"/>
            <a:ext cx="10515600" cy="5796819"/>
          </a:xfrm>
        </p:spPr>
        <p:txBody>
          <a:bodyPr>
            <a:normAutofit/>
          </a:bodyPr>
          <a:lstStyle/>
          <a:p>
            <a:r>
              <a:rPr lang="en-IN" dirty="0">
                <a:solidFill>
                  <a:schemeClr val="tx2">
                    <a:lumMod val="50000"/>
                    <a:lumOff val="50000"/>
                  </a:schemeClr>
                </a:solidFill>
              </a:rPr>
              <a:t>Case 2: Wrong Output</a:t>
            </a:r>
          </a:p>
          <a:p>
            <a:pPr marL="0" indent="0">
              <a:lnSpc>
                <a:spcPts val="1425"/>
              </a:lnSpc>
              <a:buNone/>
            </a:pPr>
            <a:r>
              <a:rPr lang="en-IN" sz="1500" dirty="0">
                <a:latin typeface="Consolas" panose="020B0609020204030204" pitchFamily="49" charset="0"/>
              </a:rPr>
              <a:t>{</a:t>
            </a:r>
          </a:p>
          <a:p>
            <a:pPr marL="0" indent="0">
              <a:lnSpc>
                <a:spcPts val="1425"/>
              </a:lnSpc>
              <a:buNone/>
            </a:pPr>
            <a:r>
              <a:rPr lang="en-IN" sz="1500" dirty="0">
                <a:latin typeface="Consolas" panose="020B0609020204030204" pitchFamily="49" charset="0"/>
              </a:rPr>
              <a:t>"text": "</a:t>
            </a:r>
            <a:r>
              <a:rPr lang="en-IN" sz="1500" dirty="0" err="1">
                <a:latin typeface="Consolas" panose="020B0609020204030204" pitchFamily="49" charset="0"/>
              </a:rPr>
              <a:t>chandigarhmohalipanchkula</a:t>
            </a:r>
            <a:r>
              <a:rPr lang="en-IN" sz="1500" dirty="0">
                <a:latin typeface="Consolas" panose="020B0609020204030204" pitchFamily="49" charset="0"/>
              </a:rPr>
              <a:t> time cricket big </a:t>
            </a:r>
            <a:r>
              <a:rPr lang="en-IN" sz="1500" dirty="0" err="1">
                <a:latin typeface="Consolas" panose="020B0609020204030204" pitchFamily="49" charset="0"/>
              </a:rPr>
              <a:t>extravagnza</a:t>
            </a:r>
            <a:r>
              <a:rPr lang="en-IN" sz="1500" dirty="0">
                <a:latin typeface="Consolas" panose="020B0609020204030204" pitchFamily="49" charset="0"/>
              </a:rPr>
              <a:t> </a:t>
            </a:r>
            <a:r>
              <a:rPr lang="en-IN" sz="1500" dirty="0" err="1">
                <a:latin typeface="Consolas" panose="020B0609020204030204" pitchFamily="49" charset="0"/>
              </a:rPr>
              <a:t>icc</a:t>
            </a:r>
            <a:r>
              <a:rPr lang="en-IN" sz="1500" dirty="0">
                <a:latin typeface="Consolas" panose="020B0609020204030204" pitchFamily="49" charset="0"/>
              </a:rPr>
              <a:t> world cup go </a:t>
            </a:r>
            <a:r>
              <a:rPr lang="en-IN" sz="1500" dirty="0" err="1">
                <a:latin typeface="Consolas" panose="020B0609020204030204" pitchFamily="49" charset="0"/>
              </a:rPr>
              <a:t>saturday</a:t>
            </a:r>
            <a:r>
              <a:rPr lang="en-IN" sz="1500" dirty="0">
                <a:latin typeface="Consolas" panose="020B0609020204030204" pitchFamily="49" charset="0"/>
              </a:rPr>
              <a:t> television screen city game cable operator </a:t>
            </a:r>
            <a:r>
              <a:rPr lang="en-IN" sz="1500" dirty="0" err="1">
                <a:latin typeface="Consolas" panose="020B0609020204030204" pitchFamily="49" charset="0"/>
              </a:rPr>
              <a:t>siti</a:t>
            </a:r>
            <a:r>
              <a:rPr lang="en-IN" sz="1500" dirty="0">
                <a:latin typeface="Consolas" panose="020B0609020204030204" pitchFamily="49" charset="0"/>
              </a:rPr>
              <a:t> win </a:t>
            </a:r>
            <a:r>
              <a:rPr lang="en-IN" sz="1500" dirty="0" err="1">
                <a:latin typeface="Consolas" panose="020B0609020204030204" pitchFamily="49" charset="0"/>
              </a:rPr>
              <a:t>fastway</a:t>
            </a:r>
            <a:r>
              <a:rPr lang="en-IN" sz="1500" dirty="0">
                <a:latin typeface="Consolas" panose="020B0609020204030204" pitchFamily="49" charset="0"/>
              </a:rPr>
              <a:t> involve tussle official telecaster </a:t>
            </a:r>
            <a:r>
              <a:rPr lang="en-IN" sz="1500" dirty="0" err="1">
                <a:latin typeface="Consolas" panose="020B0609020204030204" pitchFamily="49" charset="0"/>
              </a:rPr>
              <a:t>espn</a:t>
            </a:r>
            <a:r>
              <a:rPr lang="en-IN" sz="1500" dirty="0">
                <a:latin typeface="Consolas" panose="020B0609020204030204" pitchFamily="49" charset="0"/>
              </a:rPr>
              <a:t> star sports ess hike subscription charge effort break deadlock work </a:t>
            </a:r>
            <a:r>
              <a:rPr lang="en-IN" sz="1500" dirty="0" err="1">
                <a:latin typeface="Consolas" panose="020B0609020204030204" pitchFamily="49" charset="0"/>
              </a:rPr>
              <a:t>outthe</a:t>
            </a:r>
            <a:r>
              <a:rPr lang="en-IN" sz="1500" dirty="0">
                <a:latin typeface="Consolas" panose="020B0609020204030204" pitchFamily="49" charset="0"/>
              </a:rPr>
              <a:t> matter take </a:t>
            </a:r>
            <a:r>
              <a:rPr lang="en-IN" sz="1500" dirty="0" err="1">
                <a:latin typeface="Consolas" panose="020B0609020204030204" pitchFamily="49" charset="0"/>
              </a:rPr>
              <a:t>monday</a:t>
            </a:r>
            <a:r>
              <a:rPr lang="en-IN" sz="1500" dirty="0">
                <a:latin typeface="Consolas" panose="020B0609020204030204" pitchFamily="49" charset="0"/>
              </a:rPr>
              <a:t> dispute come hear </a:t>
            </a:r>
            <a:r>
              <a:rPr lang="en-IN" sz="1500" dirty="0" err="1">
                <a:latin typeface="Consolas" panose="020B0609020204030204" pitchFamily="49" charset="0"/>
              </a:rPr>
              <a:t>punjab</a:t>
            </a:r>
            <a:r>
              <a:rPr lang="en-IN" sz="1500" dirty="0">
                <a:latin typeface="Consolas" panose="020B0609020204030204" pitchFamily="49" charset="0"/>
              </a:rPr>
              <a:t> </a:t>
            </a:r>
            <a:r>
              <a:rPr lang="en-IN" sz="1500" dirty="0" err="1">
                <a:latin typeface="Consolas" panose="020B0609020204030204" pitchFamily="49" charset="0"/>
              </a:rPr>
              <a:t>haryana</a:t>
            </a:r>
            <a:r>
              <a:rPr lang="en-IN" sz="1500" dirty="0">
                <a:latin typeface="Consolas" panose="020B0609020204030204" pitchFamily="49" charset="0"/>
              </a:rPr>
              <a:t> high court cable network allege ess strongarm tactic stop service seek large sum number household get tv signal sport channel say start provide service till </a:t>
            </a:r>
            <a:r>
              <a:rPr lang="en-IN" sz="1500" dirty="0" err="1">
                <a:latin typeface="Consolas" panose="020B0609020204030204" pitchFamily="49" charset="0"/>
              </a:rPr>
              <a:t>happenedthe</a:t>
            </a:r>
            <a:r>
              <a:rPr lang="en-IN" sz="1500" dirty="0">
                <a:latin typeface="Consolas" panose="020B0609020204030204" pitchFamily="49" charset="0"/>
              </a:rPr>
              <a:t> match telecast national broadcaster </a:t>
            </a:r>
            <a:r>
              <a:rPr lang="en-IN" sz="1500" dirty="0" err="1">
                <a:latin typeface="Consolas" panose="020B0609020204030204" pitchFamily="49" charset="0"/>
              </a:rPr>
              <a:t>doordarshan</a:t>
            </a:r>
            <a:r>
              <a:rPr lang="en-IN" sz="1500" dirty="0">
                <a:latin typeface="Consolas" panose="020B0609020204030204" pitchFamily="49" charset="0"/>
              </a:rPr>
              <a:t> dd miss expert commentary available satellite channel dd not come rescue cricket lover time right </a:t>
            </a:r>
            <a:r>
              <a:rPr lang="en-IN" sz="1500" dirty="0" err="1">
                <a:latin typeface="Consolas" panose="020B0609020204030204" pitchFamily="49" charset="0"/>
              </a:rPr>
              <a:t>india</a:t>
            </a:r>
            <a:r>
              <a:rPr lang="en-IN" sz="1500" dirty="0">
                <a:latin typeface="Consolas" panose="020B0609020204030204" pitchFamily="49" charset="0"/>
              </a:rPr>
              <a:t> game semifinal final air highlight remain matchessector18 resident </a:t>
            </a:r>
            <a:r>
              <a:rPr lang="en-IN" sz="1500" dirty="0" err="1">
                <a:latin typeface="Consolas" panose="020B0609020204030204" pitchFamily="49" charset="0"/>
              </a:rPr>
              <a:t>rohit</a:t>
            </a:r>
            <a:r>
              <a:rPr lang="en-IN" sz="1500" dirty="0">
                <a:latin typeface="Consolas" panose="020B0609020204030204" pitchFamily="49" charset="0"/>
              </a:rPr>
              <a:t> </a:t>
            </a:r>
            <a:r>
              <a:rPr lang="en-IN" sz="1500" dirty="0" err="1">
                <a:latin typeface="Consolas" panose="020B0609020204030204" pitchFamily="49" charset="0"/>
              </a:rPr>
              <a:t>sood</a:t>
            </a:r>
            <a:r>
              <a:rPr lang="en-IN" sz="1500" dirty="0">
                <a:latin typeface="Consolas" panose="020B0609020204030204" pitchFamily="49" charset="0"/>
              </a:rPr>
              <a:t> say look forward watch </a:t>
            </a:r>
            <a:r>
              <a:rPr lang="en-IN" sz="1500" dirty="0" err="1">
                <a:latin typeface="Consolas" panose="020B0609020204030204" pitchFamily="49" charset="0"/>
              </a:rPr>
              <a:t>indiabangladesh</a:t>
            </a:r>
            <a:r>
              <a:rPr lang="en-IN" sz="1500" dirty="0">
                <a:latin typeface="Consolas" panose="020B0609020204030204" pitchFamily="49" charset="0"/>
              </a:rPr>
              <a:t> match </a:t>
            </a:r>
            <a:r>
              <a:rPr lang="en-IN" sz="1500" dirty="0" err="1">
                <a:latin typeface="Consolas" panose="020B0609020204030204" pitchFamily="49" charset="0"/>
              </a:rPr>
              <a:t>espn</a:t>
            </a:r>
            <a:r>
              <a:rPr lang="en-IN" sz="1500" dirty="0">
                <a:latin typeface="Consolas" panose="020B0609020204030204" pitchFamily="49" charset="0"/>
              </a:rPr>
              <a:t> </a:t>
            </a:r>
            <a:r>
              <a:rPr lang="en-IN" sz="1500" dirty="0" err="1">
                <a:latin typeface="Consolas" panose="020B0609020204030204" pitchFamily="49" charset="0"/>
              </a:rPr>
              <a:t>english</a:t>
            </a:r>
            <a:r>
              <a:rPr lang="en-IN" sz="1500" dirty="0">
                <a:latin typeface="Consolas" panose="020B0609020204030204" pitchFamily="49" charset="0"/>
              </a:rPr>
              <a:t> commentary force watch game dd1 speak cable operator promise match </a:t>
            </a:r>
            <a:r>
              <a:rPr lang="en-IN" sz="1500" dirty="0" err="1">
                <a:latin typeface="Consolas" panose="020B0609020204030204" pitchFamily="49" charset="0"/>
              </a:rPr>
              <a:t>startedamrik</a:t>
            </a:r>
            <a:r>
              <a:rPr lang="en-IN" sz="1500" dirty="0">
                <a:latin typeface="Consolas" panose="020B0609020204030204" pitchFamily="49" charset="0"/>
              </a:rPr>
              <a:t> </a:t>
            </a:r>
            <a:r>
              <a:rPr lang="en-IN" sz="1500" dirty="0" err="1">
                <a:latin typeface="Consolas" panose="020B0609020204030204" pitchFamily="49" charset="0"/>
              </a:rPr>
              <a:t>shergill</a:t>
            </a:r>
            <a:r>
              <a:rPr lang="en-IN" sz="1500" dirty="0">
                <a:latin typeface="Consolas" panose="020B0609020204030204" pitchFamily="49" charset="0"/>
              </a:rPr>
              <a:t> resident phase vi </a:t>
            </a:r>
            <a:r>
              <a:rPr lang="en-IN" sz="1500" dirty="0" err="1">
                <a:latin typeface="Consolas" panose="020B0609020204030204" pitchFamily="49" charset="0"/>
              </a:rPr>
              <a:t>mohali</a:t>
            </a:r>
            <a:r>
              <a:rPr lang="en-IN" sz="1500" dirty="0">
                <a:latin typeface="Consolas" panose="020B0609020204030204" pitchFamily="49" charset="0"/>
              </a:rPr>
              <a:t> say friend decide </a:t>
            </a:r>
            <a:r>
              <a:rPr lang="en-IN" sz="1500" dirty="0" err="1">
                <a:latin typeface="Consolas" panose="020B0609020204030204" pitchFamily="49" charset="0"/>
              </a:rPr>
              <a:t>gettogether</a:t>
            </a:r>
            <a:r>
              <a:rPr lang="en-IN" sz="1500" dirty="0">
                <a:latin typeface="Consolas" panose="020B0609020204030204" pitchFamily="49" charset="0"/>
              </a:rPr>
              <a:t> house watch match party plan go waste ess channel black </a:t>
            </a:r>
            <a:r>
              <a:rPr lang="en-IN" sz="1500" dirty="0" err="1">
                <a:latin typeface="Consolas" panose="020B0609020204030204" pitchFamily="49" charset="0"/>
              </a:rPr>
              <a:t>outresident</a:t>
            </a:r>
            <a:r>
              <a:rPr lang="en-IN" sz="1500" dirty="0">
                <a:latin typeface="Consolas" panose="020B0609020204030204" pitchFamily="49" charset="0"/>
              </a:rPr>
              <a:t> sector </a:t>
            </a:r>
            <a:r>
              <a:rPr lang="en-IN" sz="1500" dirty="0" err="1">
                <a:latin typeface="Consolas" panose="020B0609020204030204" pitchFamily="49" charset="0"/>
              </a:rPr>
              <a:t>panchkula</a:t>
            </a:r>
            <a:r>
              <a:rPr lang="en-IN" sz="1500" dirty="0">
                <a:latin typeface="Consolas" panose="020B0609020204030204" pitchFamily="49" charset="0"/>
              </a:rPr>
              <a:t> jimmy </a:t>
            </a:r>
            <a:r>
              <a:rPr lang="en-IN" sz="1500" dirty="0" err="1">
                <a:latin typeface="Consolas" panose="020B0609020204030204" pitchFamily="49" charset="0"/>
              </a:rPr>
              <a:t>gupta</a:t>
            </a:r>
            <a:r>
              <a:rPr lang="en-IN" sz="1500" dirty="0">
                <a:latin typeface="Consolas" panose="020B0609020204030204" pitchFamily="49" charset="0"/>
              </a:rPr>
              <a:t> say decide pm watch match pub match show dd enjoy commentary </a:t>
            </a:r>
            <a:r>
              <a:rPr lang="en-IN" sz="1500" dirty="0" err="1">
                <a:latin typeface="Consolas" panose="020B0609020204030204" pitchFamily="49" charset="0"/>
              </a:rPr>
              <a:t>sunil</a:t>
            </a:r>
            <a:r>
              <a:rPr lang="en-IN" sz="1500" dirty="0">
                <a:latin typeface="Consolas" panose="020B0609020204030204" pitchFamily="49" charset="0"/>
              </a:rPr>
              <a:t> </a:t>
            </a:r>
            <a:r>
              <a:rPr lang="en-IN" sz="1500" dirty="0" err="1">
                <a:latin typeface="Consolas" panose="020B0609020204030204" pitchFamily="49" charset="0"/>
              </a:rPr>
              <a:t>gavaskar</a:t>
            </a:r>
            <a:r>
              <a:rPr lang="en-IN" sz="1500" dirty="0">
                <a:latin typeface="Consolas" panose="020B0609020204030204" pitchFamily="49" charset="0"/>
              </a:rPr>
              <a:t> </a:t>
            </a:r>
            <a:r>
              <a:rPr lang="en-IN" sz="1500" dirty="0" err="1">
                <a:latin typeface="Consolas" panose="020B0609020204030204" pitchFamily="49" charset="0"/>
              </a:rPr>
              <a:t>ravi</a:t>
            </a:r>
            <a:r>
              <a:rPr lang="en-IN" sz="1500" dirty="0">
                <a:latin typeface="Consolas" panose="020B0609020204030204" pitchFamily="49" charset="0"/>
              </a:rPr>
              <a:t> shastri miss",</a:t>
            </a:r>
          </a:p>
          <a:p>
            <a:pPr marL="0" indent="0">
              <a:lnSpc>
                <a:spcPts val="1425"/>
              </a:lnSpc>
              <a:buNone/>
            </a:pPr>
            <a:r>
              <a:rPr lang="en-IN" sz="1500" dirty="0">
                <a:latin typeface="Consolas" panose="020B0609020204030204" pitchFamily="49" charset="0"/>
              </a:rPr>
              <a:t>        </a:t>
            </a:r>
          </a:p>
          <a:p>
            <a:pPr marL="0" indent="0">
              <a:lnSpc>
                <a:spcPts val="1425"/>
              </a:lnSpc>
              <a:buNone/>
            </a:pPr>
            <a:r>
              <a:rPr lang="en-IN" sz="1500" dirty="0">
                <a:solidFill>
                  <a:schemeClr val="accent2">
                    <a:lumMod val="75000"/>
                  </a:schemeClr>
                </a:solidFill>
                <a:latin typeface="Consolas" panose="020B0609020204030204" pitchFamily="49" charset="0"/>
              </a:rPr>
              <a:t>	"</a:t>
            </a:r>
            <a:r>
              <a:rPr lang="en-IN" sz="1500" dirty="0" err="1">
                <a:solidFill>
                  <a:schemeClr val="accent2">
                    <a:lumMod val="75000"/>
                  </a:schemeClr>
                </a:solidFill>
                <a:latin typeface="Consolas" panose="020B0609020204030204" pitchFamily="49" charset="0"/>
              </a:rPr>
              <a:t>true_category</a:t>
            </a:r>
            <a:r>
              <a:rPr lang="en-IN" sz="1500" dirty="0">
                <a:solidFill>
                  <a:schemeClr val="accent2">
                    <a:lumMod val="75000"/>
                  </a:schemeClr>
                </a:solidFill>
                <a:latin typeface="Consolas" panose="020B0609020204030204" pitchFamily="49" charset="0"/>
              </a:rPr>
              <a:t>": "sports",</a:t>
            </a:r>
          </a:p>
          <a:p>
            <a:pPr marL="0" indent="0">
              <a:lnSpc>
                <a:spcPts val="1425"/>
              </a:lnSpc>
              <a:buNone/>
            </a:pPr>
            <a:r>
              <a:rPr lang="en-IN" sz="1500" dirty="0">
                <a:solidFill>
                  <a:schemeClr val="accent2">
                    <a:lumMod val="75000"/>
                  </a:schemeClr>
                </a:solidFill>
                <a:latin typeface="Consolas" panose="020B0609020204030204" pitchFamily="49" charset="0"/>
              </a:rPr>
              <a:t>        "</a:t>
            </a:r>
            <a:r>
              <a:rPr lang="en-IN" sz="1500" dirty="0" err="1">
                <a:solidFill>
                  <a:schemeClr val="accent2">
                    <a:lumMod val="75000"/>
                  </a:schemeClr>
                </a:solidFill>
                <a:latin typeface="Consolas" panose="020B0609020204030204" pitchFamily="49" charset="0"/>
              </a:rPr>
              <a:t>predicted_category</a:t>
            </a:r>
            <a:r>
              <a:rPr lang="en-IN" sz="1500" dirty="0">
                <a:solidFill>
                  <a:schemeClr val="accent2">
                    <a:lumMod val="75000"/>
                  </a:schemeClr>
                </a:solidFill>
                <a:latin typeface="Consolas" panose="020B0609020204030204" pitchFamily="49" charset="0"/>
              </a:rPr>
              <a:t>": "television",</a:t>
            </a:r>
          </a:p>
          <a:p>
            <a:pPr marL="0" indent="0">
              <a:lnSpc>
                <a:spcPts val="1425"/>
              </a:lnSpc>
              <a:buNone/>
            </a:pPr>
            <a:r>
              <a:rPr lang="en-IN" sz="1500" dirty="0">
                <a:solidFill>
                  <a:schemeClr val="accent2">
                    <a:lumMod val="75000"/>
                  </a:schemeClr>
                </a:solidFill>
                <a:latin typeface="Consolas" panose="020B0609020204030204" pitchFamily="49" charset="0"/>
              </a:rPr>
              <a:t>        "</a:t>
            </a:r>
            <a:r>
              <a:rPr lang="en-IN" sz="1500" dirty="0" err="1">
                <a:solidFill>
                  <a:schemeClr val="accent2">
                    <a:lumMod val="75000"/>
                  </a:schemeClr>
                </a:solidFill>
                <a:latin typeface="Consolas" panose="020B0609020204030204" pitchFamily="49" charset="0"/>
              </a:rPr>
              <a:t>predicted_probability</a:t>
            </a:r>
            <a:r>
              <a:rPr lang="en-IN" sz="1500" dirty="0">
                <a:solidFill>
                  <a:schemeClr val="accent2">
                    <a:lumMod val="75000"/>
                  </a:schemeClr>
                </a:solidFill>
                <a:latin typeface="Consolas" panose="020B0609020204030204" pitchFamily="49" charset="0"/>
              </a:rPr>
              <a:t>": 0.43149179220199585,</a:t>
            </a:r>
          </a:p>
          <a:p>
            <a:pPr marL="0" indent="0">
              <a:lnSpc>
                <a:spcPts val="1425"/>
              </a:lnSpc>
              <a:buNone/>
            </a:pPr>
            <a:r>
              <a:rPr lang="en-IN" sz="1500" dirty="0">
                <a:solidFill>
                  <a:schemeClr val="accent2">
                    <a:lumMod val="75000"/>
                  </a:schemeClr>
                </a:solidFill>
                <a:latin typeface="Consolas" panose="020B0609020204030204" pitchFamily="49" charset="0"/>
              </a:rPr>
              <a:t>        "</a:t>
            </a:r>
            <a:r>
              <a:rPr lang="en-IN" sz="1500" dirty="0" err="1">
                <a:solidFill>
                  <a:schemeClr val="accent2">
                    <a:lumMod val="75000"/>
                  </a:schemeClr>
                </a:solidFill>
                <a:latin typeface="Consolas" panose="020B0609020204030204" pitchFamily="49" charset="0"/>
              </a:rPr>
              <a:t>true_category_probability</a:t>
            </a:r>
            <a:r>
              <a:rPr lang="en-IN" sz="1500" dirty="0">
                <a:solidFill>
                  <a:schemeClr val="accent2">
                    <a:lumMod val="75000"/>
                  </a:schemeClr>
                </a:solidFill>
                <a:latin typeface="Consolas" panose="020B0609020204030204" pitchFamily="49" charset="0"/>
              </a:rPr>
              <a:t>": 0.31475645303726196</a:t>
            </a:r>
          </a:p>
          <a:p>
            <a:pPr marL="0" indent="0">
              <a:lnSpc>
                <a:spcPts val="1425"/>
              </a:lnSpc>
              <a:buNone/>
            </a:pPr>
            <a:r>
              <a:rPr lang="en-IN" sz="1500" dirty="0">
                <a:latin typeface="Consolas" panose="020B0609020204030204" pitchFamily="49" charset="0"/>
              </a:rPr>
              <a:t>}</a:t>
            </a:r>
          </a:p>
        </p:txBody>
      </p:sp>
    </p:spTree>
    <p:extLst>
      <p:ext uri="{BB962C8B-B14F-4D97-AF65-F5344CB8AC3E}">
        <p14:creationId xmlns:p14="http://schemas.microsoft.com/office/powerpoint/2010/main" val="217810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D296-7E96-DEDD-C274-B72C41875CFE}"/>
              </a:ext>
            </a:extLst>
          </p:cNvPr>
          <p:cNvSpPr>
            <a:spLocks noGrp="1"/>
          </p:cNvSpPr>
          <p:nvPr>
            <p:ph type="title"/>
          </p:nvPr>
        </p:nvSpPr>
        <p:spPr>
          <a:xfrm>
            <a:off x="557463" y="385178"/>
            <a:ext cx="10515600" cy="1325563"/>
          </a:xfrm>
        </p:spPr>
        <p:txBody>
          <a:bodyPr>
            <a:normAutofit/>
          </a:bodyPr>
          <a:lstStyle/>
          <a:p>
            <a:r>
              <a:rPr lang="en-US" sz="2200" b="1" i="0" u="none" strike="noStrike">
                <a:solidFill>
                  <a:schemeClr val="tx2">
                    <a:lumMod val="49000"/>
                    <a:lumOff val="51000"/>
                  </a:schemeClr>
                </a:solidFill>
                <a:effectLst/>
                <a:latin typeface="Times New Roman"/>
                <a:cs typeface="Times New Roman"/>
              </a:rPr>
              <a:t>RESULTS AND ANALYSIS</a:t>
            </a:r>
            <a:br>
              <a:rPr lang="en-US" sz="2200" b="1" i="0" u="none" strike="noStrike">
                <a:effectLst/>
                <a:latin typeface="Times New Roman" panose="02020603050405020304" pitchFamily="18" charset="0"/>
              </a:rPr>
            </a:br>
            <a:br>
              <a:rPr lang="en-US" sz="2200" b="1" i="0" u="none" strike="noStrike">
                <a:effectLst/>
                <a:latin typeface="Times New Roman" panose="02020603050405020304" pitchFamily="18" charset="0"/>
              </a:rPr>
            </a:br>
            <a:r>
              <a:rPr lang="en-US" sz="2200" b="0" i="0" u="none" strike="noStrike">
                <a:solidFill>
                  <a:schemeClr val="tx2">
                    <a:lumMod val="76000"/>
                    <a:lumOff val="24000"/>
                  </a:schemeClr>
                </a:solidFill>
                <a:effectLst/>
                <a:latin typeface="Times New Roman"/>
                <a:cs typeface="Times New Roman"/>
              </a:rPr>
              <a:t>Performance Results</a:t>
            </a:r>
            <a:endParaRPr lang="en-US" sz="2200">
              <a:solidFill>
                <a:schemeClr val="tx2">
                  <a:lumMod val="76000"/>
                  <a:lumOff val="24000"/>
                </a:schemeClr>
              </a:solidFill>
              <a:latin typeface="Times New Roman"/>
              <a:cs typeface="Times New Roman"/>
            </a:endParaRPr>
          </a:p>
        </p:txBody>
      </p:sp>
      <p:graphicFrame>
        <p:nvGraphicFramePr>
          <p:cNvPr id="4" name="Content Placeholder 3">
            <a:extLst>
              <a:ext uri="{FF2B5EF4-FFF2-40B4-BE49-F238E27FC236}">
                <a16:creationId xmlns:a16="http://schemas.microsoft.com/office/drawing/2014/main" id="{05BF8649-DCE3-EBFA-4417-5144FDD8D9ED}"/>
              </a:ext>
            </a:extLst>
          </p:cNvPr>
          <p:cNvGraphicFramePr>
            <a:graphicFrameLocks noGrp="1"/>
          </p:cNvGraphicFramePr>
          <p:nvPr>
            <p:ph idx="1"/>
            <p:extLst>
              <p:ext uri="{D42A27DB-BD31-4B8C-83A1-F6EECF244321}">
                <p14:modId xmlns:p14="http://schemas.microsoft.com/office/powerpoint/2010/main" val="4068112193"/>
              </p:ext>
            </p:extLst>
          </p:nvPr>
        </p:nvGraphicFramePr>
        <p:xfrm>
          <a:off x="696037" y="1910688"/>
          <a:ext cx="9376012" cy="3684896"/>
        </p:xfrm>
        <a:graphic>
          <a:graphicData uri="http://schemas.openxmlformats.org/drawingml/2006/table">
            <a:tbl>
              <a:tblPr/>
              <a:tblGrid>
                <a:gridCol w="2749696">
                  <a:extLst>
                    <a:ext uri="{9D8B030D-6E8A-4147-A177-3AD203B41FA5}">
                      <a16:colId xmlns:a16="http://schemas.microsoft.com/office/drawing/2014/main" val="1440711939"/>
                    </a:ext>
                  </a:extLst>
                </a:gridCol>
                <a:gridCol w="1592721">
                  <a:extLst>
                    <a:ext uri="{9D8B030D-6E8A-4147-A177-3AD203B41FA5}">
                      <a16:colId xmlns:a16="http://schemas.microsoft.com/office/drawing/2014/main" val="1687545369"/>
                    </a:ext>
                  </a:extLst>
                </a:gridCol>
                <a:gridCol w="1682874">
                  <a:extLst>
                    <a:ext uri="{9D8B030D-6E8A-4147-A177-3AD203B41FA5}">
                      <a16:colId xmlns:a16="http://schemas.microsoft.com/office/drawing/2014/main" val="3663205686"/>
                    </a:ext>
                  </a:extLst>
                </a:gridCol>
                <a:gridCol w="1607745">
                  <a:extLst>
                    <a:ext uri="{9D8B030D-6E8A-4147-A177-3AD203B41FA5}">
                      <a16:colId xmlns:a16="http://schemas.microsoft.com/office/drawing/2014/main" val="2719617527"/>
                    </a:ext>
                  </a:extLst>
                </a:gridCol>
                <a:gridCol w="1742976">
                  <a:extLst>
                    <a:ext uri="{9D8B030D-6E8A-4147-A177-3AD203B41FA5}">
                      <a16:colId xmlns:a16="http://schemas.microsoft.com/office/drawing/2014/main" val="3858273627"/>
                    </a:ext>
                  </a:extLst>
                </a:gridCol>
              </a:tblGrid>
              <a:tr h="921224">
                <a:tc>
                  <a:txBody>
                    <a:bodyPr/>
                    <a:lstStyle/>
                    <a:p>
                      <a:pPr algn="ctr" rtl="0" fontAlgn="t">
                        <a:spcBef>
                          <a:spcPts val="0"/>
                        </a:spcBef>
                        <a:spcAft>
                          <a:spcPts val="0"/>
                        </a:spcAft>
                      </a:pPr>
                      <a:r>
                        <a:rPr lang="en-US" sz="2500" b="1" i="0" u="none" strike="noStrike">
                          <a:solidFill>
                            <a:schemeClr val="accent2">
                              <a:lumMod val="76000"/>
                            </a:schemeClr>
                          </a:solidFill>
                          <a:effectLst/>
                          <a:latin typeface="Times New Roman"/>
                        </a:rPr>
                        <a:t>Samples Per Category</a:t>
                      </a:r>
                      <a:endParaRPr lang="en-US" sz="25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1" i="0" u="none" strike="noStrike">
                          <a:solidFill>
                            <a:schemeClr val="accent2">
                              <a:lumMod val="76000"/>
                            </a:schemeClr>
                          </a:solidFill>
                          <a:effectLst/>
                          <a:latin typeface="Times New Roman"/>
                        </a:rPr>
                        <a:t>Precision </a:t>
                      </a:r>
                      <a:endParaRPr lang="en-US" sz="25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1" i="0" u="none" strike="noStrike">
                          <a:solidFill>
                            <a:schemeClr val="accent2">
                              <a:lumMod val="76000"/>
                            </a:schemeClr>
                          </a:solidFill>
                          <a:effectLst/>
                          <a:latin typeface="Times New Roman"/>
                        </a:rPr>
                        <a:t>Accuracy </a:t>
                      </a:r>
                      <a:endParaRPr lang="en-US" sz="25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1" i="0" u="none" strike="noStrike">
                          <a:solidFill>
                            <a:schemeClr val="accent2">
                              <a:lumMod val="76000"/>
                            </a:schemeClr>
                          </a:solidFill>
                          <a:effectLst/>
                          <a:latin typeface="Times New Roman"/>
                        </a:rPr>
                        <a:t>Recall</a:t>
                      </a:r>
                      <a:endParaRPr lang="en-US" sz="25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1" i="0" u="none" strike="noStrike">
                          <a:solidFill>
                            <a:schemeClr val="accent2">
                              <a:lumMod val="76000"/>
                            </a:schemeClr>
                          </a:solidFill>
                          <a:effectLst/>
                          <a:latin typeface="Times New Roman"/>
                        </a:rPr>
                        <a:t>F1-Score</a:t>
                      </a:r>
                      <a:endParaRPr lang="en-US" sz="25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310610"/>
                  </a:ext>
                </a:extLst>
              </a:tr>
              <a:tr h="921224">
                <a:tc>
                  <a:txBody>
                    <a:bodyPr/>
                    <a:lstStyle/>
                    <a:p>
                      <a:pPr algn="ctr" rtl="0" fontAlgn="t">
                        <a:spcBef>
                          <a:spcPts val="0"/>
                        </a:spcBef>
                        <a:spcAft>
                          <a:spcPts val="0"/>
                        </a:spcAft>
                      </a:pPr>
                      <a:r>
                        <a:rPr lang="en-US" sz="2500" b="0" i="0" u="none" strike="noStrike" dirty="0">
                          <a:solidFill>
                            <a:srgbClr val="000000"/>
                          </a:solidFill>
                          <a:effectLst/>
                          <a:latin typeface="Times New Roman"/>
                        </a:rPr>
                        <a:t>10</a:t>
                      </a:r>
                      <a:endParaRPr lang="en-US" sz="25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0.7781 </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0.7712 </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0.7711</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0.7715</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0618817"/>
                  </a:ext>
                </a:extLst>
              </a:tr>
              <a:tr h="921224">
                <a:tc>
                  <a:txBody>
                    <a:bodyPr/>
                    <a:lstStyle/>
                    <a:p>
                      <a:pPr algn="ctr" rtl="0" fontAlgn="t">
                        <a:spcBef>
                          <a:spcPts val="0"/>
                        </a:spcBef>
                        <a:spcAft>
                          <a:spcPts val="0"/>
                        </a:spcAft>
                      </a:pPr>
                      <a:r>
                        <a:rPr lang="en-US" sz="2500" b="0" i="0" u="none" strike="noStrike">
                          <a:solidFill>
                            <a:srgbClr val="000000"/>
                          </a:solidFill>
                          <a:effectLst/>
                          <a:latin typeface="Times New Roman"/>
                        </a:rPr>
                        <a:t>50</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dirty="0">
                          <a:solidFill>
                            <a:srgbClr val="000000"/>
                          </a:solidFill>
                          <a:effectLst/>
                          <a:latin typeface="Times New Roman"/>
                        </a:rPr>
                        <a:t>0.8282</a:t>
                      </a:r>
                      <a:endParaRPr lang="en-US" sz="25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0.8261</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0.8262</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0.8243</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080569"/>
                  </a:ext>
                </a:extLst>
              </a:tr>
              <a:tr h="921224">
                <a:tc>
                  <a:txBody>
                    <a:bodyPr/>
                    <a:lstStyle/>
                    <a:p>
                      <a:pPr algn="ctr" rtl="0" fontAlgn="t">
                        <a:spcBef>
                          <a:spcPts val="0"/>
                        </a:spcBef>
                        <a:spcAft>
                          <a:spcPts val="0"/>
                        </a:spcAft>
                      </a:pPr>
                      <a:r>
                        <a:rPr lang="en-US" sz="2500" b="0" i="0" u="none" strike="noStrike">
                          <a:solidFill>
                            <a:srgbClr val="000000"/>
                          </a:solidFill>
                          <a:effectLst/>
                          <a:latin typeface="Times New Roman"/>
                        </a:rPr>
                        <a:t>100</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0.8180</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0.8161</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a:solidFill>
                            <a:srgbClr val="000000"/>
                          </a:solidFill>
                          <a:effectLst/>
                          <a:latin typeface="Times New Roman"/>
                        </a:rPr>
                        <a:t>0.8162</a:t>
                      </a:r>
                      <a:endParaRPr lang="en-US" sz="25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2500" b="0" i="0" u="none" strike="noStrike" dirty="0">
                          <a:solidFill>
                            <a:srgbClr val="000000"/>
                          </a:solidFill>
                          <a:effectLst/>
                          <a:latin typeface="Times New Roman"/>
                        </a:rPr>
                        <a:t>0.8160</a:t>
                      </a:r>
                      <a:endParaRPr lang="en-US" sz="25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6497626"/>
                  </a:ext>
                </a:extLst>
              </a:tr>
            </a:tbl>
          </a:graphicData>
        </a:graphic>
      </p:graphicFrame>
    </p:spTree>
    <p:extLst>
      <p:ext uri="{BB962C8B-B14F-4D97-AF65-F5344CB8AC3E}">
        <p14:creationId xmlns:p14="http://schemas.microsoft.com/office/powerpoint/2010/main" val="181033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405C-D4FD-B0AD-B500-07C5FF830AE5}"/>
              </a:ext>
            </a:extLst>
          </p:cNvPr>
          <p:cNvSpPr>
            <a:spLocks noGrp="1"/>
          </p:cNvSpPr>
          <p:nvPr>
            <p:ph type="title"/>
          </p:nvPr>
        </p:nvSpPr>
        <p:spPr>
          <a:xfrm>
            <a:off x="-4011" y="-136191"/>
            <a:ext cx="10515600" cy="1325563"/>
          </a:xfrm>
        </p:spPr>
        <p:txBody>
          <a:bodyPr>
            <a:normAutofit/>
          </a:bodyPr>
          <a:lstStyle/>
          <a:p>
            <a:pPr marR="95250" rtl="0">
              <a:spcBef>
                <a:spcPts val="6128"/>
              </a:spcBef>
              <a:spcAft>
                <a:spcPts val="0"/>
              </a:spcAft>
            </a:pPr>
            <a:r>
              <a:rPr lang="en-US" b="1" i="0" u="none" strike="noStrike">
                <a:solidFill>
                  <a:schemeClr val="accent2">
                    <a:lumMod val="76000"/>
                  </a:schemeClr>
                </a:solidFill>
                <a:effectLst/>
                <a:latin typeface="Times New Roman"/>
                <a:cs typeface="Times New Roman"/>
              </a:rPr>
              <a:t>Confusion Matrix</a:t>
            </a:r>
            <a:endParaRPr lang="en-US" b="1">
              <a:solidFill>
                <a:schemeClr val="accent2">
                  <a:lumMod val="76000"/>
                </a:schemeClr>
              </a:solidFill>
              <a:latin typeface="Times New Roman"/>
              <a:cs typeface="Times New Roman"/>
            </a:endParaRPr>
          </a:p>
        </p:txBody>
      </p:sp>
      <p:pic>
        <p:nvPicPr>
          <p:cNvPr id="4098" name="Picture 2">
            <a:extLst>
              <a:ext uri="{FF2B5EF4-FFF2-40B4-BE49-F238E27FC236}">
                <a16:creationId xmlns:a16="http://schemas.microsoft.com/office/drawing/2014/main" id="{6D467B8E-8A2B-D140-F2B5-734AE7F6E6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50" y="973388"/>
            <a:ext cx="10365104" cy="660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2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7960-E101-48EF-80F3-CE0BA8FC48D3}"/>
              </a:ext>
            </a:extLst>
          </p:cNvPr>
          <p:cNvSpPr>
            <a:spLocks noGrp="1"/>
          </p:cNvSpPr>
          <p:nvPr>
            <p:ph type="title"/>
          </p:nvPr>
        </p:nvSpPr>
        <p:spPr>
          <a:xfrm>
            <a:off x="166436" y="4177"/>
            <a:ext cx="10515600" cy="1325563"/>
          </a:xfrm>
        </p:spPr>
        <p:txBody>
          <a:bodyPr>
            <a:normAutofit/>
          </a:bodyPr>
          <a:lstStyle/>
          <a:p>
            <a:r>
              <a:rPr lang="en-US" sz="2800" b="1" i="0" u="none" strike="noStrike">
                <a:solidFill>
                  <a:schemeClr val="accent2">
                    <a:lumMod val="76000"/>
                  </a:schemeClr>
                </a:solidFill>
                <a:effectLst/>
                <a:latin typeface="Times New Roman"/>
                <a:cs typeface="Times New Roman"/>
              </a:rPr>
              <a:t>Performance Chart by Category </a:t>
            </a:r>
            <a:endParaRPr lang="en-US" sz="2800" b="1">
              <a:solidFill>
                <a:schemeClr val="accent2">
                  <a:lumMod val="76000"/>
                </a:schemeClr>
              </a:solidFill>
              <a:latin typeface="Times New Roman"/>
              <a:cs typeface="Times New Roman"/>
            </a:endParaRPr>
          </a:p>
        </p:txBody>
      </p:sp>
      <p:pic>
        <p:nvPicPr>
          <p:cNvPr id="5122" name="Picture 2">
            <a:extLst>
              <a:ext uri="{FF2B5EF4-FFF2-40B4-BE49-F238E27FC236}">
                <a16:creationId xmlns:a16="http://schemas.microsoft.com/office/drawing/2014/main" id="{D347E293-BE8D-F5F8-1583-490D7111E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556" y="1163888"/>
            <a:ext cx="11299491" cy="572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54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AA27E-9B02-629C-2C7F-3D4FD6766522}"/>
              </a:ext>
            </a:extLst>
          </p:cNvPr>
          <p:cNvSpPr>
            <a:spLocks noGrp="1"/>
          </p:cNvSpPr>
          <p:nvPr>
            <p:ph idx="1"/>
          </p:nvPr>
        </p:nvSpPr>
        <p:spPr>
          <a:xfrm>
            <a:off x="306805" y="254668"/>
            <a:ext cx="11478125" cy="6342648"/>
          </a:xfrm>
        </p:spPr>
        <p:txBody>
          <a:bodyPr vert="horz" lIns="91440" tIns="45720" rIns="91440" bIns="45720" rtlCol="0" anchor="t">
            <a:noAutofit/>
          </a:bodyPr>
          <a:lstStyle/>
          <a:p>
            <a:pPr marL="0" indent="0" algn="ctr" rtl="0">
              <a:spcBef>
                <a:spcPts val="1200"/>
              </a:spcBef>
              <a:spcAft>
                <a:spcPts val="1200"/>
              </a:spcAft>
              <a:buNone/>
            </a:pPr>
            <a:r>
              <a:rPr lang="en-US" sz="3200" b="1" i="0" u="none" strike="noStrike" dirty="0">
                <a:solidFill>
                  <a:schemeClr val="accent2">
                    <a:lumMod val="76000"/>
                  </a:schemeClr>
                </a:solidFill>
                <a:effectLst/>
                <a:latin typeface="Times New Roman"/>
                <a:cs typeface="Times New Roman"/>
              </a:rPr>
              <a:t>CONCLUSION</a:t>
            </a:r>
            <a:endParaRPr lang="en-US" sz="2400" b="0" dirty="0">
              <a:solidFill>
                <a:schemeClr val="accent2">
                  <a:lumMod val="76000"/>
                </a:schemeClr>
              </a:solidFill>
              <a:effectLst/>
              <a:latin typeface="Times New Roman"/>
              <a:cs typeface="Times New Roman"/>
            </a:endParaRPr>
          </a:p>
          <a:p>
            <a:pPr algn="just" rtl="0">
              <a:spcBef>
                <a:spcPts val="0"/>
              </a:spcBef>
              <a:spcAft>
                <a:spcPts val="1200"/>
              </a:spcAft>
            </a:pPr>
            <a:r>
              <a:rPr lang="en-US" sz="2000" b="0" i="0" u="none" strike="noStrike" dirty="0">
                <a:solidFill>
                  <a:srgbClr val="000000"/>
                </a:solidFill>
                <a:effectLst/>
                <a:latin typeface="Times New Roman"/>
                <a:cs typeface="Times New Roman"/>
              </a:rPr>
              <a:t>Bidirectional Encoder Representations from Transformers (BERT) model [9] is used in this report to classify news articles into 26 predefined categories. In this, we fine-tuned a pretrained BERT model on a curated news dataset to leverage its deep language understanding for achieving high accuracy in the task of text classification.</a:t>
            </a:r>
            <a:endParaRPr lang="en-US" sz="2000" dirty="0">
              <a:solidFill>
                <a:srgbClr val="000000"/>
              </a:solidFill>
              <a:latin typeface="Times New Roman"/>
              <a:cs typeface="Times New Roman"/>
            </a:endParaRPr>
          </a:p>
          <a:p>
            <a:pPr algn="just" rtl="0">
              <a:spcBef>
                <a:spcPts val="0"/>
              </a:spcBef>
              <a:spcAft>
                <a:spcPts val="1200"/>
              </a:spcAft>
            </a:pPr>
            <a:endParaRPr lang="en-US" sz="2000" b="0" dirty="0">
              <a:effectLst/>
              <a:latin typeface="Times New Roman"/>
              <a:cs typeface="Times New Roman"/>
            </a:endParaRPr>
          </a:p>
          <a:p>
            <a:pPr algn="just" rtl="0">
              <a:spcBef>
                <a:spcPts val="0"/>
              </a:spcBef>
              <a:spcAft>
                <a:spcPts val="1200"/>
              </a:spcAft>
            </a:pPr>
            <a:r>
              <a:rPr lang="en-US" sz="2000" b="1" i="0" u="none" strike="noStrike" dirty="0">
                <a:solidFill>
                  <a:schemeClr val="accent1">
                    <a:lumMod val="76000"/>
                  </a:schemeClr>
                </a:solidFill>
                <a:effectLst/>
                <a:latin typeface="Times New Roman"/>
                <a:cs typeface="Times New Roman"/>
              </a:rPr>
              <a:t>Key takeaways are:</a:t>
            </a:r>
            <a:endParaRPr lang="en-US" sz="2000" b="0" dirty="0">
              <a:solidFill>
                <a:schemeClr val="accent1">
                  <a:lumMod val="76000"/>
                </a:schemeClr>
              </a:solidFill>
              <a:effectLst/>
              <a:latin typeface="Times New Roman"/>
              <a:cs typeface="Times New Roman"/>
            </a:endParaRPr>
          </a:p>
          <a:p>
            <a:pPr algn="just" rtl="0">
              <a:spcBef>
                <a:spcPts val="0"/>
              </a:spcBef>
              <a:spcAft>
                <a:spcPts val="1200"/>
              </a:spcAft>
            </a:pPr>
            <a:r>
              <a:rPr lang="en-US" sz="2000" b="1" i="0" u="none" strike="noStrike" dirty="0">
                <a:solidFill>
                  <a:schemeClr val="accent5">
                    <a:lumMod val="60000"/>
                    <a:lumOff val="40000"/>
                  </a:schemeClr>
                </a:solidFill>
                <a:effectLst/>
                <a:latin typeface="Times New Roman"/>
                <a:cs typeface="Times New Roman"/>
              </a:rPr>
              <a:t>Data Preprocessing:</a:t>
            </a:r>
            <a:r>
              <a:rPr lang="en-US" sz="2000" b="1" i="0" u="none" strike="noStrike" dirty="0">
                <a:solidFill>
                  <a:srgbClr val="000000"/>
                </a:solidFill>
                <a:effectLst/>
                <a:latin typeface="Times New Roman"/>
                <a:cs typeface="Times New Roman"/>
              </a:rPr>
              <a:t> </a:t>
            </a:r>
            <a:r>
              <a:rPr lang="en-US" sz="2000" b="0" i="0" u="none" strike="noStrike" dirty="0">
                <a:solidFill>
                  <a:srgbClr val="000000"/>
                </a:solidFill>
                <a:effectLst/>
                <a:latin typeface="Times New Roman"/>
                <a:cs typeface="Times New Roman"/>
              </a:rPr>
              <a:t>A good quality training dataset requires the process of data discovery, cleaning, and labeling.</a:t>
            </a:r>
            <a:endParaRPr lang="en-US" sz="2000" b="0" dirty="0">
              <a:effectLst/>
              <a:latin typeface="Times New Roman"/>
              <a:cs typeface="Times New Roman"/>
            </a:endParaRPr>
          </a:p>
          <a:p>
            <a:pPr algn="just" rtl="0">
              <a:spcBef>
                <a:spcPts val="0"/>
              </a:spcBef>
              <a:spcAft>
                <a:spcPts val="1200"/>
              </a:spcAft>
            </a:pPr>
            <a:r>
              <a:rPr lang="en-US" sz="2000" b="1" i="0" u="none" strike="noStrike" dirty="0">
                <a:solidFill>
                  <a:schemeClr val="accent5">
                    <a:lumMod val="60000"/>
                    <a:lumOff val="40000"/>
                  </a:schemeClr>
                </a:solidFill>
                <a:effectLst/>
                <a:latin typeface="Times New Roman"/>
                <a:cs typeface="Times New Roman"/>
              </a:rPr>
              <a:t>Model Training:</a:t>
            </a:r>
            <a:r>
              <a:rPr lang="en-US" sz="2000" b="0" i="0" u="none" strike="noStrike" dirty="0">
                <a:solidFill>
                  <a:srgbClr val="000000"/>
                </a:solidFill>
                <a:effectLst/>
                <a:latin typeface="Times New Roman"/>
                <a:cs typeface="Times New Roman"/>
              </a:rPr>
              <a:t> Feature selection, model selection, and speeding up the training of a model make the entire training process efficient and effective.</a:t>
            </a:r>
            <a:endParaRPr lang="en-US" sz="2000" b="0" dirty="0">
              <a:effectLst/>
              <a:latin typeface="Times New Roman"/>
              <a:cs typeface="Times New Roman"/>
            </a:endParaRPr>
          </a:p>
          <a:p>
            <a:pPr algn="just" rtl="0">
              <a:spcBef>
                <a:spcPts val="0"/>
              </a:spcBef>
              <a:spcAft>
                <a:spcPts val="1200"/>
              </a:spcAft>
            </a:pPr>
            <a:r>
              <a:rPr lang="en-US" sz="2000" b="1" i="0" u="none" strike="noStrike" dirty="0">
                <a:solidFill>
                  <a:schemeClr val="accent5">
                    <a:lumMod val="60000"/>
                    <a:lumOff val="40000"/>
                  </a:schemeClr>
                </a:solidFill>
                <a:effectLst/>
                <a:latin typeface="Times New Roman"/>
                <a:cs typeface="Times New Roman"/>
              </a:rPr>
              <a:t>Model Selection: </a:t>
            </a:r>
            <a:r>
              <a:rPr lang="en-US" sz="2000" b="0" i="0" u="none" strike="noStrike" dirty="0">
                <a:solidFill>
                  <a:srgbClr val="000000"/>
                </a:solidFill>
                <a:effectLst/>
                <a:latin typeface="Times New Roman"/>
                <a:cs typeface="Times New Roman"/>
              </a:rPr>
              <a:t>Since BERT can extract contextual relations in text, it is mostly suited for text classification when fine-tuned to a specific dataset.</a:t>
            </a:r>
            <a:endParaRPr lang="en-US" sz="2000" b="0" dirty="0">
              <a:effectLst/>
              <a:latin typeface="Times New Roman"/>
              <a:cs typeface="Times New Roman"/>
            </a:endParaRPr>
          </a:p>
          <a:p>
            <a:pPr algn="just" rtl="0">
              <a:spcBef>
                <a:spcPts val="0"/>
              </a:spcBef>
              <a:spcAft>
                <a:spcPts val="1200"/>
              </a:spcAft>
            </a:pPr>
            <a:r>
              <a:rPr lang="en-US" sz="2000" b="1" i="0" u="none" strike="noStrike" dirty="0">
                <a:solidFill>
                  <a:schemeClr val="accent5">
                    <a:lumMod val="60000"/>
                    <a:lumOff val="40000"/>
                  </a:schemeClr>
                </a:solidFill>
                <a:effectLst/>
                <a:latin typeface="Times New Roman"/>
                <a:cs typeface="Times New Roman"/>
              </a:rPr>
              <a:t>Parameter Tuning:</a:t>
            </a:r>
            <a:r>
              <a:rPr lang="en-US" sz="2000" b="1" i="0" u="none" strike="noStrike" dirty="0">
                <a:solidFill>
                  <a:srgbClr val="000000"/>
                </a:solidFill>
                <a:effectLst/>
                <a:latin typeface="Times New Roman"/>
                <a:cs typeface="Times New Roman"/>
              </a:rPr>
              <a:t> </a:t>
            </a:r>
            <a:r>
              <a:rPr lang="en-US" sz="2000" b="0" i="0" u="none" strike="noStrike" dirty="0">
                <a:solidFill>
                  <a:srgbClr val="000000"/>
                </a:solidFill>
                <a:effectLst/>
                <a:latin typeface="Times New Roman"/>
                <a:cs typeface="Times New Roman"/>
              </a:rPr>
              <a:t>It is important that how well the training  parameters are selected.</a:t>
            </a:r>
            <a:r>
              <a:rPr lang="en-US" sz="2000" dirty="0">
                <a:solidFill>
                  <a:srgbClr val="000000"/>
                </a:solidFill>
                <a:latin typeface="Times New Roman"/>
                <a:cs typeface="Times New Roman"/>
              </a:rPr>
              <a:t> Few important parameters are</a:t>
            </a:r>
            <a:r>
              <a:rPr lang="en-US" sz="2000" b="0" i="0" u="none" strike="noStrike" dirty="0">
                <a:solidFill>
                  <a:srgbClr val="000000"/>
                </a:solidFill>
                <a:effectLst/>
                <a:latin typeface="Times New Roman"/>
                <a:cs typeface="Times New Roman"/>
              </a:rPr>
              <a:t> the learning rate, the batch size, and also the number of epochs [10]. </a:t>
            </a:r>
            <a:endParaRPr lang="en-US" sz="2000" b="0" dirty="0">
              <a:effectLst/>
              <a:latin typeface="Times New Roman"/>
              <a:cs typeface="Times New Roman"/>
            </a:endParaRPr>
          </a:p>
        </p:txBody>
      </p:sp>
    </p:spTree>
    <p:extLst>
      <p:ext uri="{BB962C8B-B14F-4D97-AF65-F5344CB8AC3E}">
        <p14:creationId xmlns:p14="http://schemas.microsoft.com/office/powerpoint/2010/main" val="319198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9E677-42B7-0332-CFEB-BA503E7FDBA4}"/>
              </a:ext>
            </a:extLst>
          </p:cNvPr>
          <p:cNvSpPr>
            <a:spLocks noGrp="1"/>
          </p:cNvSpPr>
          <p:nvPr>
            <p:ph idx="1"/>
          </p:nvPr>
        </p:nvSpPr>
        <p:spPr>
          <a:xfrm>
            <a:off x="832207" y="1017141"/>
            <a:ext cx="10301014" cy="4767209"/>
          </a:xfrm>
        </p:spPr>
        <p:txBody>
          <a:bodyPr vert="horz" lIns="91440" tIns="45720" rIns="91440" bIns="45720" rtlCol="0" anchor="t">
            <a:normAutofit/>
          </a:bodyPr>
          <a:lstStyle/>
          <a:p>
            <a:pPr algn="just">
              <a:spcBef>
                <a:spcPts val="0"/>
              </a:spcBef>
              <a:spcAft>
                <a:spcPts val="1200"/>
              </a:spcAft>
            </a:pPr>
            <a:r>
              <a:rPr lang="en-US" sz="2500" b="1" i="0" u="none" strike="noStrike" dirty="0">
                <a:solidFill>
                  <a:schemeClr val="accent5">
                    <a:lumMod val="60000"/>
                    <a:lumOff val="40000"/>
                  </a:schemeClr>
                </a:solidFill>
                <a:effectLst/>
                <a:latin typeface="Times New Roman"/>
                <a:cs typeface="Times New Roman"/>
              </a:rPr>
              <a:t>Performance: </a:t>
            </a:r>
            <a:r>
              <a:rPr lang="en-US" sz="2500" b="0" i="0" u="none" strike="noStrike" dirty="0">
                <a:solidFill>
                  <a:srgbClr val="000000"/>
                </a:solidFill>
                <a:effectLst/>
                <a:latin typeface="Times New Roman"/>
                <a:cs typeface="Times New Roman"/>
              </a:rPr>
              <a:t>The BERT model actually scores very high with very precise, recall, and F1-score.</a:t>
            </a:r>
          </a:p>
          <a:p>
            <a:pPr marL="0" indent="0" algn="just">
              <a:spcBef>
                <a:spcPts val="0"/>
              </a:spcBef>
              <a:spcAft>
                <a:spcPts val="1200"/>
              </a:spcAft>
              <a:buNone/>
            </a:pPr>
            <a:endParaRPr lang="en-US" sz="2500" b="1" i="0" u="none" strike="noStrike" dirty="0">
              <a:solidFill>
                <a:srgbClr val="000000"/>
              </a:solidFill>
              <a:effectLst/>
              <a:latin typeface="Times New Roman"/>
              <a:cs typeface="Times New Roman"/>
            </a:endParaRPr>
          </a:p>
          <a:p>
            <a:pPr algn="just" rtl="0">
              <a:spcBef>
                <a:spcPts val="0"/>
              </a:spcBef>
              <a:spcAft>
                <a:spcPts val="1200"/>
              </a:spcAft>
            </a:pPr>
            <a:r>
              <a:rPr lang="en-US" sz="2500" b="1" i="0" u="none" strike="noStrike" dirty="0">
                <a:solidFill>
                  <a:schemeClr val="accent5">
                    <a:lumMod val="60000"/>
                    <a:lumOff val="40000"/>
                  </a:schemeClr>
                </a:solidFill>
                <a:effectLst/>
                <a:latin typeface="Times New Roman"/>
                <a:cs typeface="Times New Roman"/>
              </a:rPr>
              <a:t>Improvements:</a:t>
            </a:r>
            <a:r>
              <a:rPr lang="en-US" sz="2500" b="1" i="0" u="none" strike="noStrike" dirty="0">
                <a:solidFill>
                  <a:srgbClr val="000000"/>
                </a:solidFill>
                <a:effectLst/>
                <a:latin typeface="Times New Roman"/>
                <a:cs typeface="Times New Roman"/>
              </a:rPr>
              <a:t> </a:t>
            </a:r>
            <a:r>
              <a:rPr lang="en-US" sz="2500" b="0" i="0" u="none" strike="noStrike" dirty="0">
                <a:solidFill>
                  <a:srgbClr val="000000"/>
                </a:solidFill>
                <a:effectLst/>
                <a:latin typeface="Times New Roman"/>
                <a:cs typeface="Times New Roman"/>
              </a:rPr>
              <a:t>Techniques with the inclusion of more data or even higher architectures for the models such as </a:t>
            </a:r>
            <a:r>
              <a:rPr lang="en-US" sz="2500" b="0" i="0" u="none" strike="noStrike" dirty="0" err="1">
                <a:solidFill>
                  <a:srgbClr val="000000"/>
                </a:solidFill>
                <a:effectLst/>
                <a:latin typeface="Times New Roman"/>
                <a:cs typeface="Times New Roman"/>
              </a:rPr>
              <a:t>RoBERTA</a:t>
            </a:r>
            <a:r>
              <a:rPr lang="en-US" sz="2500" b="0" i="0" u="none" strike="noStrike" dirty="0">
                <a:solidFill>
                  <a:srgbClr val="000000"/>
                </a:solidFill>
                <a:effectLst/>
                <a:latin typeface="Times New Roman"/>
                <a:cs typeface="Times New Roman"/>
              </a:rPr>
              <a:t> or </a:t>
            </a:r>
            <a:r>
              <a:rPr lang="en-US" sz="2500" b="0" i="0" u="none" strike="noStrike" dirty="0" err="1">
                <a:solidFill>
                  <a:srgbClr val="000000"/>
                </a:solidFill>
                <a:effectLst/>
                <a:latin typeface="Times New Roman"/>
                <a:cs typeface="Times New Roman"/>
              </a:rPr>
              <a:t>DistilBERT</a:t>
            </a:r>
            <a:r>
              <a:rPr lang="en-US" sz="2500" b="0" i="0" u="none" strike="noStrike" dirty="0">
                <a:solidFill>
                  <a:srgbClr val="000000"/>
                </a:solidFill>
                <a:effectLst/>
                <a:latin typeface="Times New Roman"/>
                <a:cs typeface="Times New Roman"/>
              </a:rPr>
              <a:t> [7]  can be considered for potential future work. </a:t>
            </a:r>
            <a:endParaRPr lang="en-US" sz="2500" b="0" dirty="0">
              <a:effectLst/>
              <a:latin typeface="Times New Roman"/>
              <a:cs typeface="Times New Roman"/>
            </a:endParaRPr>
          </a:p>
        </p:txBody>
      </p:sp>
    </p:spTree>
    <p:extLst>
      <p:ext uri="{BB962C8B-B14F-4D97-AF65-F5344CB8AC3E}">
        <p14:creationId xmlns:p14="http://schemas.microsoft.com/office/powerpoint/2010/main" val="202965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78B3-DD93-6CFF-A232-756A2FAF1C68}"/>
              </a:ext>
            </a:extLst>
          </p:cNvPr>
          <p:cNvSpPr>
            <a:spLocks noGrp="1"/>
          </p:cNvSpPr>
          <p:nvPr>
            <p:ph type="title"/>
          </p:nvPr>
        </p:nvSpPr>
        <p:spPr>
          <a:xfrm>
            <a:off x="838200" y="111125"/>
            <a:ext cx="10515600" cy="777875"/>
          </a:xfrm>
        </p:spPr>
        <p:txBody>
          <a:bodyPr>
            <a:normAutofit/>
          </a:bodyPr>
          <a:lstStyle/>
          <a:p>
            <a:r>
              <a:rPr lang="en-IN" sz="3000">
                <a:solidFill>
                  <a:srgbClr val="FF0000"/>
                </a:solidFill>
                <a:latin typeface="Times New Roman"/>
                <a:cs typeface="Times New Roman"/>
              </a:rPr>
              <a:t>References:</a:t>
            </a:r>
            <a:endParaRPr lang="en-US" sz="3000"/>
          </a:p>
        </p:txBody>
      </p:sp>
      <p:sp>
        <p:nvSpPr>
          <p:cNvPr id="3" name="Content Placeholder 2">
            <a:extLst>
              <a:ext uri="{FF2B5EF4-FFF2-40B4-BE49-F238E27FC236}">
                <a16:creationId xmlns:a16="http://schemas.microsoft.com/office/drawing/2014/main" id="{AA67FADB-C4FA-E898-C9EF-DB2075DF8E51}"/>
              </a:ext>
            </a:extLst>
          </p:cNvPr>
          <p:cNvSpPr>
            <a:spLocks noGrp="1"/>
          </p:cNvSpPr>
          <p:nvPr>
            <p:ph idx="1"/>
          </p:nvPr>
        </p:nvSpPr>
        <p:spPr>
          <a:xfrm>
            <a:off x="838200" y="1028700"/>
            <a:ext cx="10515600" cy="5148263"/>
          </a:xfrm>
        </p:spPr>
        <p:txBody>
          <a:bodyPr>
            <a:normAutofit fontScale="85000" lnSpcReduction="10000"/>
          </a:bodyPr>
          <a:lstStyle/>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 C. Chai, J. Wang, Y. Luo, Z.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Niu</a:t>
            </a:r>
            <a:r>
              <a:rPr lang="en-US" sz="1800" b="0" i="0" u="none" strike="noStrike">
                <a:solidFill>
                  <a:srgbClr val="000000"/>
                </a:solidFill>
                <a:effectLst/>
                <a:latin typeface="Times New Roman" panose="02020603050405020304" pitchFamily="18" charset="0"/>
                <a:cs typeface="Times New Roman" panose="02020603050405020304" pitchFamily="18" charset="0"/>
              </a:rPr>
              <a:t>, and G. Li, “Data Management for Machine Learning: A Survey,” IEEE Transactions on Knowledge and Data Engineering. Institute of Electrical and Electronics Engineers (IEEE), pp. 1–1, 2022.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doi</a:t>
            </a:r>
            <a:r>
              <a:rPr lang="en-US" sz="1800" b="0" i="0" u="none" strike="noStrike">
                <a:solidFill>
                  <a:srgbClr val="000000"/>
                </a:solidFill>
                <a:effectLst/>
                <a:latin typeface="Times New Roman" panose="02020603050405020304" pitchFamily="18" charset="0"/>
                <a:cs typeface="Times New Roman" panose="02020603050405020304" pitchFamily="18" charset="0"/>
              </a:rPr>
              <a:t>: 10.1109/tkde.2022.3148237.</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[2] F. Hohman, M. B.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Kery</a:t>
            </a:r>
            <a:r>
              <a:rPr lang="en-US" sz="1800" b="0" i="0" u="none" strike="noStrike">
                <a:solidFill>
                  <a:srgbClr val="000000"/>
                </a:solidFill>
                <a:effectLst/>
                <a:latin typeface="Times New Roman" panose="02020603050405020304" pitchFamily="18" charset="0"/>
                <a:cs typeface="Times New Roman" panose="02020603050405020304" pitchFamily="18" charset="0"/>
              </a:rPr>
              <a:t>, D. Ren, and D. Moritz, “Model Compression in Practice: Lessons Learned from Practitioners Creating On-device Machine Learning Experiences,” Proceedings of the CHI Conference on Human Factors in Computing Systems, vol. 22. ACM, pp. 1–18, May 11, 2024.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doi</a:t>
            </a:r>
            <a:r>
              <a:rPr lang="en-US" sz="1800" b="0" i="0" u="none" strike="noStrike">
                <a:solidFill>
                  <a:srgbClr val="000000"/>
                </a:solidFill>
                <a:effectLst/>
                <a:latin typeface="Times New Roman" panose="02020603050405020304" pitchFamily="18" charset="0"/>
                <a:cs typeface="Times New Roman" panose="02020603050405020304" pitchFamily="18" charset="0"/>
              </a:rPr>
              <a:t>: 10.1145/3613904.3642109.</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[3] A. Kumar, M. Boehm, and J. Yang, “Data Management in Machine Learning,” Proceedings of the 2017 ACM International Conference on Management of Data. ACM, May 09, 2017.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doi</a:t>
            </a:r>
            <a:r>
              <a:rPr lang="en-US" sz="1800" b="0" i="0" u="none" strike="noStrike">
                <a:solidFill>
                  <a:srgbClr val="000000"/>
                </a:solidFill>
                <a:effectLst/>
                <a:latin typeface="Times New Roman" panose="02020603050405020304" pitchFamily="18" charset="0"/>
                <a:cs typeface="Times New Roman" panose="02020603050405020304" pitchFamily="18" charset="0"/>
              </a:rPr>
              <a:t>: 10.1145/3035918.3054775.</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[4] https://link.springer.com/book/9780387310732 [Christopher M. Bishop Pattern Recognition and Machine Learning]</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[5] C. Sun, X. Qiu, Y. Xu, and X. Huang, “How to fine-tune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bert</a:t>
            </a:r>
            <a:r>
              <a:rPr lang="en-US" sz="1800" b="0" i="0" u="none" strike="noStrike">
                <a:solidFill>
                  <a:srgbClr val="000000"/>
                </a:solidFill>
                <a:effectLst/>
                <a:latin typeface="Times New Roman" panose="02020603050405020304" pitchFamily="18" charset="0"/>
                <a:cs typeface="Times New Roman" panose="02020603050405020304" pitchFamily="18" charset="0"/>
              </a:rPr>
              <a:t> for text classification?,” Lecture Notes in Computer Science, pp. 194–206, 2019. doi:10.1007/978-3-030-32381-3_16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[6] K.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Nemkul</a:t>
            </a:r>
            <a:r>
              <a:rPr lang="en-US" sz="1800" b="0" i="0" u="none" strike="noStrike">
                <a:solidFill>
                  <a:srgbClr val="000000"/>
                </a:solidFill>
                <a:effectLst/>
                <a:latin typeface="Times New Roman" panose="02020603050405020304" pitchFamily="18" charset="0"/>
                <a:cs typeface="Times New Roman" panose="02020603050405020304" pitchFamily="18" charset="0"/>
              </a:rPr>
              <a:t>, “Use of bidirectional encoder representations from Transformers (Bert) and robustly optimized Bert pretraining approach (Roberta) for Nepali News Classification,” Tribhuvan University Journal, vol. 39, no. 1, pp. 124–137, Jun. 2024. doi:10.3126/tuj.v39i1.66679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[7] Y. Arslan et al., “A comparison of pre-trained language models for multi-class text classification in the financial domain,” Companion Proceedings of the Web Conference 2021, pp. 260–268, Apr. 2021. doi:10.1145/3442442.3451375</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55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2BC63-BC50-A52F-D653-648858CF2521}"/>
              </a:ext>
            </a:extLst>
          </p:cNvPr>
          <p:cNvSpPr>
            <a:spLocks noGrp="1"/>
          </p:cNvSpPr>
          <p:nvPr>
            <p:ph idx="1"/>
          </p:nvPr>
        </p:nvSpPr>
        <p:spPr>
          <a:xfrm>
            <a:off x="788069" y="304800"/>
            <a:ext cx="10996862" cy="6051885"/>
          </a:xfrm>
        </p:spPr>
        <p:txBody>
          <a:bodyPr vert="horz" lIns="91440" tIns="45720" rIns="91440" bIns="45720" rtlCol="0" anchor="t">
            <a:noAutofit/>
          </a:bodyPr>
          <a:lstStyle/>
          <a:p>
            <a:pPr>
              <a:buFont typeface="Wingdings" panose="05000000000000000000" pitchFamily="2" charset="2"/>
              <a:buChar char="v"/>
            </a:pPr>
            <a:r>
              <a:rPr lang="en-GB" sz="2400" b="1" dirty="0">
                <a:solidFill>
                  <a:schemeClr val="accent1"/>
                </a:solidFill>
                <a:latin typeface="Times New Roman" panose="02020603050405020304" pitchFamily="18" charset="0"/>
                <a:cs typeface="Times New Roman" panose="02020603050405020304" pitchFamily="18" charset="0"/>
              </a:rPr>
              <a:t>Objective:</a:t>
            </a:r>
            <a:r>
              <a:rPr lang="en-GB" sz="2400" dirty="0">
                <a:solidFill>
                  <a:schemeClr val="accent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objective of this presentation is to provide a comprehensive understanding of fine-tuning of pre-trained Bidirectional Encoder Representations from Transformers (BERT) model for classifying news [5].</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solidFill>
                  <a:srgbClr val="FF0000"/>
                </a:solidFill>
                <a:latin typeface="Times New Roman" panose="02020603050405020304" pitchFamily="18" charset="0"/>
                <a:cs typeface="Times New Roman" panose="02020603050405020304" pitchFamily="18" charset="0"/>
              </a:rPr>
              <a:t>This presentation aims to:</a:t>
            </a:r>
          </a:p>
          <a:p>
            <a:pPr>
              <a:buFont typeface="Wingdings" panose="05000000000000000000" pitchFamily="2" charset="2"/>
              <a:buChar char="v"/>
            </a:pPr>
            <a:endParaRPr lang="en-GB" sz="2400" dirty="0">
              <a:solidFill>
                <a:srgbClr val="FF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chemeClr val="accent5"/>
                </a:solidFill>
                <a:effectLst/>
                <a:latin typeface="Times New Roman" panose="02020603050405020304" pitchFamily="18" charset="0"/>
                <a:cs typeface="Times New Roman" panose="02020603050405020304" pitchFamily="18" charset="0"/>
              </a:rPr>
              <a:t>Highlight the need for news text classification.</a:t>
            </a:r>
          </a:p>
          <a:p>
            <a:pPr algn="l">
              <a:buFont typeface="Arial" panose="020B0604020202020204" pitchFamily="34" charset="0"/>
              <a:buChar char="•"/>
            </a:pPr>
            <a:endParaRPr lang="en-US" sz="2200" b="1" dirty="0">
              <a:solidFill>
                <a:schemeClr val="accent5"/>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chemeClr val="accent5"/>
                </a:solidFill>
                <a:effectLst/>
                <a:latin typeface="Times New Roman" panose="02020603050405020304" pitchFamily="18" charset="0"/>
                <a:cs typeface="Times New Roman" panose="02020603050405020304" pitchFamily="18" charset="0"/>
              </a:rPr>
              <a:t>Explain the selection and advantages of BERT for text classification.</a:t>
            </a:r>
          </a:p>
          <a:p>
            <a:pPr algn="l">
              <a:buFont typeface="Arial" panose="020B0604020202020204" pitchFamily="34" charset="0"/>
              <a:buChar char="•"/>
            </a:pPr>
            <a:endParaRPr lang="en-US" sz="2200" b="1" i="0" dirty="0">
              <a:solidFill>
                <a:schemeClr val="accent5"/>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chemeClr val="accent5"/>
                </a:solidFill>
                <a:effectLst/>
                <a:latin typeface="Times New Roman" panose="02020603050405020304" pitchFamily="18" charset="0"/>
                <a:cs typeface="Times New Roman" panose="02020603050405020304" pitchFamily="18" charset="0"/>
              </a:rPr>
              <a:t>Discuss the key features and Machine Learning life cycle steps.</a:t>
            </a:r>
          </a:p>
          <a:p>
            <a:pPr algn="l">
              <a:buFont typeface="Arial" panose="020B0604020202020204" pitchFamily="34" charset="0"/>
              <a:buChar char="•"/>
            </a:pPr>
            <a:endParaRPr lang="en-US" sz="2200" b="1" i="0" dirty="0">
              <a:solidFill>
                <a:schemeClr val="accent5"/>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chemeClr val="accent5"/>
                </a:solidFill>
                <a:effectLst/>
                <a:latin typeface="Times New Roman" panose="02020603050405020304" pitchFamily="18" charset="0"/>
                <a:cs typeface="Times New Roman" panose="02020603050405020304" pitchFamily="18" charset="0"/>
              </a:rPr>
              <a:t>Fine tuning of BERT.</a:t>
            </a:r>
            <a:endParaRPr lang="en-US" sz="22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62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57242-03DA-B11D-1923-0ED15E0421AC}"/>
              </a:ext>
            </a:extLst>
          </p:cNvPr>
          <p:cNvSpPr>
            <a:spLocks noGrp="1"/>
          </p:cNvSpPr>
          <p:nvPr>
            <p:ph idx="1"/>
          </p:nvPr>
        </p:nvSpPr>
        <p:spPr>
          <a:xfrm>
            <a:off x="526473" y="445655"/>
            <a:ext cx="10515600" cy="5973763"/>
          </a:xfrm>
        </p:spPr>
        <p:txBody>
          <a:bodyPr>
            <a:normAutofit lnSpcReduction="10000"/>
          </a:bodyPr>
          <a:lstStyle/>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[8] H. M.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Zahera</a:t>
            </a:r>
            <a:r>
              <a:rPr lang="en-US" sz="1800" b="0" i="0" u="none" strike="noStrike">
                <a:solidFill>
                  <a:srgbClr val="000000"/>
                </a:solidFill>
                <a:effectLst/>
                <a:latin typeface="Times New Roman" panose="02020603050405020304" pitchFamily="18" charset="0"/>
                <a:cs typeface="Times New Roman" panose="02020603050405020304" pitchFamily="18" charset="0"/>
              </a:rPr>
              <a:t>, I. A.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Elgendy</a:t>
            </a:r>
            <a:r>
              <a:rPr lang="en-US" sz="1800" b="0" i="0" u="none" strike="noStrike">
                <a:solidFill>
                  <a:srgbClr val="000000"/>
                </a:solidFill>
                <a:effectLst/>
                <a:latin typeface="Times New Roman" panose="02020603050405020304" pitchFamily="18" charset="0"/>
                <a:cs typeface="Times New Roman" panose="02020603050405020304" pitchFamily="18" charset="0"/>
              </a:rPr>
              <a:t>, R.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Jalota</a:t>
            </a:r>
            <a:r>
              <a:rPr lang="en-US" sz="1800" b="0" i="0" u="none" strike="noStrike">
                <a:solidFill>
                  <a:srgbClr val="000000"/>
                </a:solidFill>
                <a:effectLst/>
                <a:latin typeface="Times New Roman" panose="02020603050405020304" pitchFamily="18" charset="0"/>
                <a:cs typeface="Times New Roman" panose="02020603050405020304" pitchFamily="18" charset="0"/>
              </a:rPr>
              <a:t>, and M. Ahmed Sherif, Fine-tuned BERT model for multi-label tweets classification, 2019. doi:10.6028/nist.sp.1250.incident-dice_upb </a:t>
            </a: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[9] J. Devlin, M. Chang, K. Lee, and K. Toutanova, "BERT: Pre-training of Deep Bidirectional Transformers for Language Understanding,"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arXiv</a:t>
            </a:r>
            <a:r>
              <a:rPr lang="en-US" sz="1800" b="0" i="0" u="none" strike="noStrike">
                <a:solidFill>
                  <a:srgbClr val="000000"/>
                </a:solidFill>
                <a:effectLst/>
                <a:latin typeface="Times New Roman" panose="02020603050405020304" pitchFamily="18" charset="0"/>
                <a:cs typeface="Times New Roman" panose="02020603050405020304" pitchFamily="18" charset="0"/>
              </a:rPr>
              <a:t> preprint arXiv:1810.04805, 2018. [Online]. Available: https://arxiv.org/abs/1810.04805.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[10] T. Wolf et al., "Transformers: State-of-the-Art Natural Language Processing," in Proceedings of the 2020 Conference on Empirical Methods in Natural Language Processing: System Demonstrations, 2020, pp. 38–45. [Online]. Available: https://huggingface.co/transformers.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[11]  S. Islam et al., “A comprehensive survey on applications of Transformers for deep learning tasks,” Expert Systems with Applications, vol. 241, p. 122666, May 2024. doi:10.1016/j.eswa.2023.122666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[12] E.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Azeraf</a:t>
            </a:r>
            <a:r>
              <a:rPr lang="en-US" sz="1800" b="0" i="0" u="none" strike="noStrike">
                <a:solidFill>
                  <a:srgbClr val="000000"/>
                </a:solidFill>
                <a:effectLst/>
                <a:latin typeface="Times New Roman" panose="02020603050405020304" pitchFamily="18" charset="0"/>
                <a:cs typeface="Times New Roman" panose="02020603050405020304" pitchFamily="18" charset="0"/>
              </a:rPr>
              <a:t>, E.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Monfrini</a:t>
            </a:r>
            <a:r>
              <a:rPr lang="en-US" sz="1800" b="0" i="0" u="none" strike="noStrike">
                <a:solidFill>
                  <a:srgbClr val="000000"/>
                </a:solidFill>
                <a:effectLst/>
                <a:latin typeface="Times New Roman" panose="02020603050405020304" pitchFamily="18" charset="0"/>
                <a:cs typeface="Times New Roman" panose="02020603050405020304" pitchFamily="18" charset="0"/>
              </a:rPr>
              <a:t>, and W.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Pieczynski</a:t>
            </a:r>
            <a:r>
              <a:rPr lang="en-US" sz="1800" b="0" i="0" u="none" strike="noStrike">
                <a:solidFill>
                  <a:srgbClr val="000000"/>
                </a:solidFill>
                <a:effectLst/>
                <a:latin typeface="Times New Roman" panose="02020603050405020304" pitchFamily="18" charset="0"/>
                <a:cs typeface="Times New Roman" panose="02020603050405020304" pitchFamily="18" charset="0"/>
              </a:rPr>
              <a:t>, “Improving usual naive Bayes classifier performances with neural naive Bayes based models,” Proceedings of the 11th International Conference on Pattern Recognition Applications and Methods, pp. 315–322, 2022. doi:10.5220/0010890400003122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[13] C. Silva and B. Ribeiro, “Enhancing </a:t>
            </a:r>
            <a:r>
              <a:rPr lang="en-US" sz="1800" b="0" i="0" u="none" strike="noStrike" err="1">
                <a:solidFill>
                  <a:srgbClr val="000000"/>
                </a:solidFill>
                <a:effectLst/>
                <a:latin typeface="Times New Roman" panose="02020603050405020304" pitchFamily="18" charset="0"/>
                <a:cs typeface="Times New Roman" panose="02020603050405020304" pitchFamily="18" charset="0"/>
              </a:rPr>
              <a:t>svms</a:t>
            </a:r>
            <a:r>
              <a:rPr lang="en-US" sz="1800" b="0" i="0" u="none" strike="noStrike">
                <a:solidFill>
                  <a:srgbClr val="000000"/>
                </a:solidFill>
                <a:effectLst/>
                <a:latin typeface="Times New Roman" panose="02020603050405020304" pitchFamily="18" charset="0"/>
                <a:cs typeface="Times New Roman" panose="02020603050405020304" pitchFamily="18" charset="0"/>
              </a:rPr>
              <a:t> for text classification,” Studies in Computational Intelligence, pp. 51–70, 2010. doi:10.1007/978-3-642-04533-2_3 </a:t>
            </a:r>
            <a:endParaRPr lang="en-US" b="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[14] “Automatic Text Classification Model based on machine learning,” Machine Learning Theory and Practice, vol. 4, no. 1, Mar. 2023. doi:10.38007/ml.2023.040106 </a:t>
            </a:r>
          </a:p>
        </p:txBody>
      </p:sp>
    </p:spTree>
    <p:extLst>
      <p:ext uri="{BB962C8B-B14F-4D97-AF65-F5344CB8AC3E}">
        <p14:creationId xmlns:p14="http://schemas.microsoft.com/office/powerpoint/2010/main" val="4238889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BC3B-E336-E587-0BFA-16FB3C53A056}"/>
              </a:ext>
            </a:extLst>
          </p:cNvPr>
          <p:cNvSpPr>
            <a:spLocks noGrp="1"/>
          </p:cNvSpPr>
          <p:nvPr>
            <p:ph type="title"/>
          </p:nvPr>
        </p:nvSpPr>
        <p:spPr>
          <a:xfrm>
            <a:off x="2477001" y="618121"/>
            <a:ext cx="7515225" cy="3143251"/>
          </a:xfrm>
        </p:spPr>
        <p:txBody>
          <a:bodyPr>
            <a:noAutofit/>
          </a:bodyPr>
          <a:lstStyle/>
          <a:p>
            <a:r>
              <a:rPr lang="en-US" sz="14900">
                <a:solidFill>
                  <a:schemeClr val="accent3">
                    <a:lumMod val="75000"/>
                  </a:schemeClr>
                </a:solidFill>
                <a:latin typeface="Brush Script MT" panose="03060802040406070304" pitchFamily="66" charset="0"/>
              </a:rPr>
              <a:t>Thank you</a:t>
            </a:r>
          </a:p>
        </p:txBody>
      </p:sp>
    </p:spTree>
    <p:extLst>
      <p:ext uri="{BB962C8B-B14F-4D97-AF65-F5344CB8AC3E}">
        <p14:creationId xmlns:p14="http://schemas.microsoft.com/office/powerpoint/2010/main" val="394412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C6D6-65B3-3571-16D8-155BB3392B84}"/>
              </a:ext>
            </a:extLst>
          </p:cNvPr>
          <p:cNvSpPr>
            <a:spLocks noGrp="1"/>
          </p:cNvSpPr>
          <p:nvPr>
            <p:ph type="title"/>
          </p:nvPr>
        </p:nvSpPr>
        <p:spPr>
          <a:xfrm>
            <a:off x="838200" y="-10025"/>
            <a:ext cx="10515600" cy="657298"/>
          </a:xfrm>
        </p:spPr>
        <p:txBody>
          <a:bodyPr>
            <a:normAutofit/>
          </a:bodyPr>
          <a:lstStyle/>
          <a:p>
            <a:r>
              <a:rPr lang="en-US" sz="4000" dirty="0">
                <a:solidFill>
                  <a:srgbClr val="FF0000"/>
                </a:solidFill>
              </a:rPr>
              <a:t>Flow of presentation:</a:t>
            </a:r>
          </a:p>
        </p:txBody>
      </p:sp>
      <p:pic>
        <p:nvPicPr>
          <p:cNvPr id="5" name="Content Placeholder 4" descr="A diagram of a model&#10;&#10;Description automatically generated">
            <a:extLst>
              <a:ext uri="{FF2B5EF4-FFF2-40B4-BE49-F238E27FC236}">
                <a16:creationId xmlns:a16="http://schemas.microsoft.com/office/drawing/2014/main" id="{A8DA52EB-577B-9404-3674-BBF652954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4804"/>
            <a:ext cx="10776285" cy="6303196"/>
          </a:xfrm>
        </p:spPr>
      </p:pic>
    </p:spTree>
    <p:extLst>
      <p:ext uri="{BB962C8B-B14F-4D97-AF65-F5344CB8AC3E}">
        <p14:creationId xmlns:p14="http://schemas.microsoft.com/office/powerpoint/2010/main" val="84321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733C-FD90-50E0-31F6-9EBAB77424CB}"/>
              </a:ext>
            </a:extLst>
          </p:cNvPr>
          <p:cNvSpPr>
            <a:spLocks noGrp="1"/>
          </p:cNvSpPr>
          <p:nvPr>
            <p:ph type="title"/>
          </p:nvPr>
        </p:nvSpPr>
        <p:spPr>
          <a:xfrm>
            <a:off x="330868" y="127000"/>
            <a:ext cx="10378586" cy="340620"/>
          </a:xfrm>
        </p:spPr>
        <p:txBody>
          <a:bodyPr>
            <a:normAutofit fontScale="90000"/>
          </a:bodyPr>
          <a:lstStyle/>
          <a:p>
            <a:pPr marL="342900" indent="-342900">
              <a:buFont typeface="Wingdings" panose="05000000000000000000" pitchFamily="2" charset="2"/>
              <a:buChar char="q"/>
            </a:pPr>
            <a:r>
              <a:rPr lang="en-US" sz="2000" b="1" i="0" u="none" strike="noStrike">
                <a:solidFill>
                  <a:schemeClr val="accent1">
                    <a:lumMod val="76000"/>
                  </a:schemeClr>
                </a:solidFill>
                <a:effectLst/>
                <a:latin typeface="Times New Roman"/>
                <a:cs typeface="Times New Roman"/>
              </a:rPr>
              <a:t> Data Preprocessing before Applying Machine Learning</a:t>
            </a:r>
            <a:endParaRPr lang="en-US" sz="2000">
              <a:solidFill>
                <a:schemeClr val="accent1">
                  <a:lumMod val="76000"/>
                </a:schemeClr>
              </a:solidFill>
              <a:latin typeface="Times New Roman"/>
              <a:cs typeface="Times New Roman"/>
            </a:endParaRPr>
          </a:p>
        </p:txBody>
      </p:sp>
      <p:sp>
        <p:nvSpPr>
          <p:cNvPr id="3" name="Content Placeholder 2">
            <a:extLst>
              <a:ext uri="{FF2B5EF4-FFF2-40B4-BE49-F238E27FC236}">
                <a16:creationId xmlns:a16="http://schemas.microsoft.com/office/drawing/2014/main" id="{A6FC1FD6-043B-767E-9EAF-298F62D3D290}"/>
              </a:ext>
            </a:extLst>
          </p:cNvPr>
          <p:cNvSpPr>
            <a:spLocks noGrp="1"/>
          </p:cNvSpPr>
          <p:nvPr>
            <p:ph idx="1"/>
          </p:nvPr>
        </p:nvSpPr>
        <p:spPr>
          <a:xfrm>
            <a:off x="330868" y="467620"/>
            <a:ext cx="10682037" cy="4351338"/>
          </a:xfrm>
        </p:spPr>
        <p:txBody>
          <a:bodyPr vert="horz" lIns="91440" tIns="45720" rIns="91440" bIns="45720" rtlCol="0" anchor="t">
            <a:normAutofit/>
          </a:bodyPr>
          <a:lstStyle/>
          <a:p>
            <a:pPr>
              <a:buFont typeface="Wingdings" panose="020B0604020202020204" pitchFamily="34" charset="0"/>
              <a:buChar char="v"/>
            </a:pPr>
            <a:r>
              <a:rPr lang="en-US" sz="1800" b="1" i="0" u="none" strike="noStrike" dirty="0">
                <a:solidFill>
                  <a:schemeClr val="accent5"/>
                </a:solidFill>
                <a:effectLst/>
                <a:latin typeface="Times New Roman" panose="02020603050405020304" pitchFamily="18" charset="0"/>
                <a:cs typeface="Times New Roman" panose="02020603050405020304" pitchFamily="18" charset="0"/>
              </a:rPr>
              <a:t>Data Discovery: </a:t>
            </a:r>
            <a:r>
              <a:rPr lang="en-US" sz="2000" dirty="0">
                <a:solidFill>
                  <a:srgbClr val="000000"/>
                </a:solidFill>
                <a:latin typeface="Times New Roman" panose="02020603050405020304" pitchFamily="18" charset="0"/>
                <a:cs typeface="Times New Roman" panose="02020603050405020304" pitchFamily="18" charset="0"/>
              </a:rPr>
              <a:t>The dataset is of size 823.354 MB in Excel format and contains 3 columns text, target label and word count. There are total 26 classes in target label. This dataset is  cleaned befo</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 using for training BERT [1].</a:t>
            </a:r>
          </a:p>
          <a:p>
            <a:pPr marL="0" indent="0">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2AE44C4D-F7DD-74E9-983A-CB985E39A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68" y="1499207"/>
            <a:ext cx="11520237" cy="523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71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32A-460E-BBBB-F1EB-9F2AF04D29A8}"/>
              </a:ext>
            </a:extLst>
          </p:cNvPr>
          <p:cNvSpPr>
            <a:spLocks noGrp="1"/>
          </p:cNvSpPr>
          <p:nvPr>
            <p:ph type="title"/>
          </p:nvPr>
        </p:nvSpPr>
        <p:spPr>
          <a:xfrm>
            <a:off x="838200" y="365125"/>
            <a:ext cx="10515600" cy="1294851"/>
          </a:xfrm>
        </p:spPr>
        <p:txBody>
          <a:bodyPr/>
          <a:lstStyle/>
          <a:p>
            <a:pPr marL="571500" indent="-571500">
              <a:buFont typeface="Wingdings" panose="05000000000000000000" pitchFamily="2" charset="2"/>
              <a:buChar char="v"/>
            </a:pPr>
            <a:r>
              <a:rPr lang="en-IN" dirty="0">
                <a:solidFill>
                  <a:srgbClr val="FF0000"/>
                </a:solidFill>
              </a:rPr>
              <a:t>Classes in Dataset:</a:t>
            </a:r>
          </a:p>
        </p:txBody>
      </p:sp>
      <p:sp>
        <p:nvSpPr>
          <p:cNvPr id="3" name="Content Placeholder 2">
            <a:extLst>
              <a:ext uri="{FF2B5EF4-FFF2-40B4-BE49-F238E27FC236}">
                <a16:creationId xmlns:a16="http://schemas.microsoft.com/office/drawing/2014/main" id="{E1586108-DEC0-B1BE-5AC8-7DFFA0C37DCF}"/>
              </a:ext>
            </a:extLst>
          </p:cNvPr>
          <p:cNvSpPr>
            <a:spLocks noGrp="1"/>
          </p:cNvSpPr>
          <p:nvPr>
            <p:ph idx="1"/>
          </p:nvPr>
        </p:nvSpPr>
        <p:spPr>
          <a:xfrm>
            <a:off x="838200" y="1825624"/>
            <a:ext cx="10515600" cy="4862851"/>
          </a:xfrm>
        </p:spPr>
        <p:txBody>
          <a:bodyPr/>
          <a:lstStyle/>
          <a:p>
            <a:pPr>
              <a:buFont typeface="Wingdings" panose="05000000000000000000" pitchFamily="2" charset="2"/>
              <a:buChar char="Ø"/>
            </a:pPr>
            <a:r>
              <a:rPr lang="en-IN" dirty="0"/>
              <a:t>There are total of 26 classes in the dataset which includes-</a:t>
            </a:r>
            <a:br>
              <a:rPr lang="en-IN" dirty="0"/>
            </a:br>
            <a:endParaRPr lang="en-IN" dirty="0"/>
          </a:p>
        </p:txBody>
      </p:sp>
      <p:sp>
        <p:nvSpPr>
          <p:cNvPr id="4" name="Rectangle 1">
            <a:extLst>
              <a:ext uri="{FF2B5EF4-FFF2-40B4-BE49-F238E27FC236}">
                <a16:creationId xmlns:a16="http://schemas.microsoft.com/office/drawing/2014/main" id="{5E4514E4-D4FA-2135-A4B9-698F758C2982}"/>
              </a:ext>
            </a:extLst>
          </p:cNvPr>
          <p:cNvSpPr>
            <a:spLocks noChangeArrowheads="1"/>
          </p:cNvSpPr>
          <p:nvPr/>
        </p:nvSpPr>
        <p:spPr bwMode="auto">
          <a:xfrm>
            <a:off x="1089060" y="1991254"/>
            <a:ext cx="892824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academic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arts and 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automotives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and literature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and finance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careers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family and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food and drinks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healthy living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hobbies and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and garden</a:t>
            </a:r>
          </a:p>
          <a:p>
            <a:pPr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movies</a:t>
            </a:r>
          </a:p>
        </p:txBody>
      </p:sp>
      <p:sp>
        <p:nvSpPr>
          <p:cNvPr id="5" name="TextBox 4">
            <a:extLst>
              <a:ext uri="{FF2B5EF4-FFF2-40B4-BE49-F238E27FC236}">
                <a16:creationId xmlns:a16="http://schemas.microsoft.com/office/drawing/2014/main" id="{F8D0CBE8-B70F-9C45-2429-2A7730914168}"/>
              </a:ext>
            </a:extLst>
          </p:cNvPr>
          <p:cNvSpPr txBox="1"/>
          <p:nvPr/>
        </p:nvSpPr>
        <p:spPr>
          <a:xfrm>
            <a:off x="4904234" y="2145142"/>
            <a:ext cx="4745210" cy="470898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music and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news and politics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finance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pharmaceuticals, conditions, and symptoms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 estate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 and fashion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and computing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television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gaming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41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C1FD6-043B-767E-9EAF-298F62D3D290}"/>
              </a:ext>
            </a:extLst>
          </p:cNvPr>
          <p:cNvSpPr>
            <a:spLocks noGrp="1"/>
          </p:cNvSpPr>
          <p:nvPr>
            <p:ph idx="1"/>
          </p:nvPr>
        </p:nvSpPr>
        <p:spPr>
          <a:xfrm>
            <a:off x="296778" y="156804"/>
            <a:ext cx="10806651" cy="1261427"/>
          </a:xfrm>
        </p:spPr>
        <p:txBody>
          <a:bodyPr vert="horz" lIns="91440" tIns="45720" rIns="91440" bIns="45720" rtlCol="0" anchor="t">
            <a:noAutofit/>
          </a:bodyPr>
          <a:lstStyle/>
          <a:p>
            <a:pPr>
              <a:buFont typeface="Wingdings" panose="020B0604020202020204" pitchFamily="34" charset="0"/>
              <a:buChar char="v"/>
            </a:pPr>
            <a:r>
              <a:rPr lang="en-US" sz="2500" b="1" i="0" u="none" strike="noStrike" dirty="0">
                <a:solidFill>
                  <a:schemeClr val="accent5">
                    <a:lumMod val="76000"/>
                  </a:schemeClr>
                </a:solidFill>
                <a:effectLst/>
                <a:latin typeface="Times New Roman" panose="02020603050405020304" pitchFamily="18" charset="0"/>
                <a:cs typeface="Times New Roman" panose="02020603050405020304" pitchFamily="18" charset="0"/>
              </a:rPr>
              <a:t>Data Cleaning</a:t>
            </a:r>
            <a:endParaRPr lang="en-US" sz="2500" dirty="0">
              <a:solidFill>
                <a:schemeClr val="accent5">
                  <a:lumMod val="76000"/>
                </a:schemeClr>
              </a:solidFill>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The </a:t>
            </a:r>
            <a:r>
              <a:rPr lang="en-GB" sz="2500" dirty="0">
                <a:latin typeface="Times New Roman" panose="02020603050405020304" pitchFamily="18" charset="0"/>
                <a:cs typeface="Times New Roman" panose="02020603050405020304" pitchFamily="18" charset="0"/>
              </a:rPr>
              <a:t>data cleaning involves removing URLs, special characters, and unnecessary white spaces from text [2].</a:t>
            </a:r>
            <a:endParaRPr lang="en-US" sz="25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1A6DCE13-1C7D-0BE9-57B5-44FC78AE4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88" y="1596189"/>
            <a:ext cx="11602271" cy="510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C1FD6-043B-767E-9EAF-298F62D3D290}"/>
              </a:ext>
            </a:extLst>
          </p:cNvPr>
          <p:cNvSpPr>
            <a:spLocks noGrp="1"/>
          </p:cNvSpPr>
          <p:nvPr>
            <p:ph idx="1"/>
          </p:nvPr>
        </p:nvSpPr>
        <p:spPr>
          <a:xfrm>
            <a:off x="328772" y="196910"/>
            <a:ext cx="10393369" cy="1261427"/>
          </a:xfrm>
        </p:spPr>
        <p:txBody>
          <a:bodyPr vert="horz" lIns="91440" tIns="45720" rIns="91440" bIns="45720" rtlCol="0" anchor="t">
            <a:noAutofit/>
          </a:bodyPr>
          <a:lstStyle/>
          <a:p>
            <a:pPr>
              <a:buFont typeface="Wingdings" panose="020B0604020202020204" pitchFamily="34" charset="0"/>
              <a:buChar char="v"/>
            </a:pPr>
            <a:r>
              <a:rPr lang="en-US" sz="2500" b="1"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rPr>
              <a:t>Data Labeling</a:t>
            </a:r>
            <a:endParaRPr lang="en-US" sz="2500" dirty="0">
              <a:latin typeface="Times New Roman" panose="02020603050405020304" pitchFamily="18" charset="0"/>
              <a:cs typeface="Times New Roman" panose="02020603050405020304" pitchFamily="18" charset="0"/>
            </a:endParaRPr>
          </a:p>
          <a:p>
            <a:pPr marL="0" indent="0">
              <a:buNone/>
            </a:pPr>
            <a:r>
              <a:rPr lang="en-US" sz="2200" dirty="0">
                <a:solidFill>
                  <a:srgbClr val="000000"/>
                </a:solidFill>
                <a:latin typeface="Times New Roman" panose="02020603050405020304" pitchFamily="18" charset="0"/>
                <a:cs typeface="Times New Roman" panose="02020603050405020304" pitchFamily="18" charset="0"/>
              </a:rPr>
              <a:t>E</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very processed text sample has been assigned to one of 26 categories. Good labeling is important for ensuring the BERT model to learn patterns and relationships in the data [1].</a:t>
            </a:r>
            <a:endParaRPr lang="en-US" sz="2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C25E7ED-089B-E863-27D8-B3B15296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2" y="1458337"/>
            <a:ext cx="11448139" cy="520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40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6D6D-9879-8AC1-897A-D940116F3B97}"/>
              </a:ext>
            </a:extLst>
          </p:cNvPr>
          <p:cNvSpPr>
            <a:spLocks noGrp="1"/>
          </p:cNvSpPr>
          <p:nvPr>
            <p:ph type="title"/>
          </p:nvPr>
        </p:nvSpPr>
        <p:spPr>
          <a:xfrm>
            <a:off x="477500" y="-341902"/>
            <a:ext cx="10515600" cy="13255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BF42DA7D-4400-112B-C1D7-F8E350BA6F1D}"/>
              </a:ext>
            </a:extLst>
          </p:cNvPr>
          <p:cNvSpPr>
            <a:spLocks noGrp="1"/>
          </p:cNvSpPr>
          <p:nvPr>
            <p:ph idx="1"/>
          </p:nvPr>
        </p:nvSpPr>
        <p:spPr>
          <a:xfrm>
            <a:off x="241109" y="654888"/>
            <a:ext cx="10515600" cy="5756185"/>
          </a:xfrm>
        </p:spPr>
        <p:txBody>
          <a:bodyPr vert="horz" lIns="91440" tIns="45720" rIns="91440" bIns="45720" rtlCol="0" anchor="t">
            <a:noAutofit/>
          </a:bodyPr>
          <a:lstStyle/>
          <a:p>
            <a:pPr rtl="0">
              <a:spcBef>
                <a:spcPts val="0"/>
              </a:spcBef>
              <a:spcAft>
                <a:spcPts val="120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For classification of news articles into 26 categories, BERT is chosen.</a:t>
            </a:r>
          </a:p>
          <a:p>
            <a:pPr>
              <a:spcBef>
                <a:spcPts val="0"/>
              </a:spcBef>
              <a:spcAft>
                <a:spcPts val="1200"/>
              </a:spcAft>
              <a:buFont typeface="Wingdings" panose="05000000000000000000" pitchFamily="2" charset="2"/>
              <a:buChar char="Ø"/>
            </a:pPr>
            <a:r>
              <a:rPr lang="en-US" sz="2500" b="1" dirty="0">
                <a:solidFill>
                  <a:schemeClr val="tx2">
                    <a:lumMod val="76000"/>
                    <a:lumOff val="24000"/>
                  </a:schemeClr>
                </a:solidFill>
                <a:latin typeface="Times New Roman"/>
                <a:cs typeface="Times New Roman"/>
              </a:rPr>
              <a:t>Comparison of BERT with 5 other models:</a:t>
            </a:r>
            <a:endParaRPr lang="en-US" sz="2500" dirty="0">
              <a:solidFill>
                <a:schemeClr val="tx2">
                  <a:lumMod val="76000"/>
                  <a:lumOff val="24000"/>
                </a:schemeClr>
              </a:solidFill>
              <a:latin typeface="Times New Roman"/>
              <a:cs typeface="Times New Roman"/>
            </a:endParaRPr>
          </a:p>
          <a:p>
            <a:pPr rtl="0">
              <a:spcBef>
                <a:spcPts val="0"/>
              </a:spcBef>
              <a:spcAft>
                <a:spcPts val="1200"/>
              </a:spcAft>
            </a:pPr>
            <a:endParaRPr lang="en-US" sz="2000" b="0" dirty="0">
              <a:effectLst/>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B8E65630-2E12-1480-D7F9-564FBB9C4674}"/>
              </a:ext>
            </a:extLst>
          </p:cNvPr>
          <p:cNvGraphicFramePr>
            <a:graphicFrameLocks/>
          </p:cNvGraphicFramePr>
          <p:nvPr>
            <p:extLst>
              <p:ext uri="{D42A27DB-BD31-4B8C-83A1-F6EECF244321}">
                <p14:modId xmlns:p14="http://schemas.microsoft.com/office/powerpoint/2010/main" val="572299111"/>
              </p:ext>
            </p:extLst>
          </p:nvPr>
        </p:nvGraphicFramePr>
        <p:xfrm>
          <a:off x="384947" y="1699135"/>
          <a:ext cx="11709781" cy="4830092"/>
        </p:xfrm>
        <a:graphic>
          <a:graphicData uri="http://schemas.openxmlformats.org/drawingml/2006/table">
            <a:tbl>
              <a:tblPr/>
              <a:tblGrid>
                <a:gridCol w="2079308">
                  <a:extLst>
                    <a:ext uri="{9D8B030D-6E8A-4147-A177-3AD203B41FA5}">
                      <a16:colId xmlns:a16="http://schemas.microsoft.com/office/drawing/2014/main" val="2572089035"/>
                    </a:ext>
                  </a:extLst>
                </a:gridCol>
                <a:gridCol w="1969870">
                  <a:extLst>
                    <a:ext uri="{9D8B030D-6E8A-4147-A177-3AD203B41FA5}">
                      <a16:colId xmlns:a16="http://schemas.microsoft.com/office/drawing/2014/main" val="3440816448"/>
                    </a:ext>
                  </a:extLst>
                </a:gridCol>
                <a:gridCol w="1258527">
                  <a:extLst>
                    <a:ext uri="{9D8B030D-6E8A-4147-A177-3AD203B41FA5}">
                      <a16:colId xmlns:a16="http://schemas.microsoft.com/office/drawing/2014/main" val="3425813994"/>
                    </a:ext>
                  </a:extLst>
                </a:gridCol>
                <a:gridCol w="1404444">
                  <a:extLst>
                    <a:ext uri="{9D8B030D-6E8A-4147-A177-3AD203B41FA5}">
                      <a16:colId xmlns:a16="http://schemas.microsoft.com/office/drawing/2014/main" val="3694217621"/>
                    </a:ext>
                  </a:extLst>
                </a:gridCol>
                <a:gridCol w="1842193">
                  <a:extLst>
                    <a:ext uri="{9D8B030D-6E8A-4147-A177-3AD203B41FA5}">
                      <a16:colId xmlns:a16="http://schemas.microsoft.com/office/drawing/2014/main" val="1585502308"/>
                    </a:ext>
                  </a:extLst>
                </a:gridCol>
                <a:gridCol w="1240289">
                  <a:extLst>
                    <a:ext uri="{9D8B030D-6E8A-4147-A177-3AD203B41FA5}">
                      <a16:colId xmlns:a16="http://schemas.microsoft.com/office/drawing/2014/main" val="1762404373"/>
                    </a:ext>
                  </a:extLst>
                </a:gridCol>
                <a:gridCol w="1915150">
                  <a:extLst>
                    <a:ext uri="{9D8B030D-6E8A-4147-A177-3AD203B41FA5}">
                      <a16:colId xmlns:a16="http://schemas.microsoft.com/office/drawing/2014/main" val="3159354886"/>
                    </a:ext>
                  </a:extLst>
                </a:gridCol>
              </a:tblGrid>
              <a:tr h="1050812">
                <a:tc>
                  <a:txBody>
                    <a:bodyPr/>
                    <a:lstStyle/>
                    <a:p>
                      <a:pPr rtl="0" fontAlgn="t">
                        <a:spcBef>
                          <a:spcPts val="0"/>
                        </a:spcBef>
                        <a:spcAft>
                          <a:spcPts val="0"/>
                        </a:spcAft>
                      </a:pPr>
                      <a:r>
                        <a:rPr lang="en-US" sz="1800" b="1" i="0" u="none" strike="noStrike" dirty="0">
                          <a:solidFill>
                            <a:schemeClr val="accent2">
                              <a:lumMod val="76000"/>
                            </a:schemeClr>
                          </a:solidFill>
                          <a:effectLst/>
                          <a:latin typeface="Times New Roman"/>
                        </a:rPr>
                        <a:t>Features</a:t>
                      </a:r>
                      <a:endParaRPr lang="en-US" sz="1800" b="1" dirty="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BERT</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SVM</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Naive Bayes</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LSTM</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CNN</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a:solidFill>
                            <a:schemeClr val="accent5"/>
                          </a:solidFill>
                          <a:effectLst/>
                          <a:latin typeface="Times New Roman"/>
                        </a:rPr>
                        <a:t>RNN</a:t>
                      </a:r>
                      <a:endParaRPr lang="en-US" sz="1800">
                        <a:solidFill>
                          <a:schemeClr val="accent5"/>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9022868"/>
                  </a:ext>
                </a:extLst>
              </a:tr>
              <a:tr h="823661">
                <a:tc>
                  <a:txBody>
                    <a:bodyPr/>
                    <a:lstStyle/>
                    <a:p>
                      <a:pPr rtl="0" fontAlgn="t">
                        <a:spcBef>
                          <a:spcPts val="0"/>
                        </a:spcBef>
                        <a:spcAft>
                          <a:spcPts val="0"/>
                        </a:spcAft>
                      </a:pPr>
                      <a:r>
                        <a:rPr lang="en-US" sz="1800" b="1" i="0" u="none" strike="noStrike" dirty="0">
                          <a:solidFill>
                            <a:schemeClr val="accent2">
                              <a:lumMod val="76000"/>
                            </a:schemeClr>
                          </a:solidFill>
                          <a:effectLst/>
                          <a:latin typeface="Times New Roman"/>
                        </a:rPr>
                        <a:t>Contextual Understanding</a:t>
                      </a:r>
                      <a:endParaRPr lang="en-US" sz="1800" dirty="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dirty="0">
                          <a:solidFill>
                            <a:srgbClr val="000000"/>
                          </a:solidFill>
                          <a:effectLst/>
                          <a:latin typeface="Times New Roman"/>
                        </a:rPr>
                        <a:t>Excellent (Bidirectional)</a:t>
                      </a:r>
                      <a:endParaRPr lang="en-US" sz="18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dirty="0">
                          <a:solidFill>
                            <a:srgbClr val="000000"/>
                          </a:solidFill>
                          <a:effectLst/>
                          <a:latin typeface="Times New Roman"/>
                        </a:rPr>
                        <a:t>Poor</a:t>
                      </a:r>
                      <a:endParaRPr lang="en-US" sz="18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Poor</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Good (Unidirectional)</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Moderate</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Good (Unidirectional)</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9381616"/>
                  </a:ext>
                </a:extLst>
              </a:tr>
              <a:tr h="630371">
                <a:tc>
                  <a:txBody>
                    <a:bodyPr/>
                    <a:lstStyle/>
                    <a:p>
                      <a:pPr rtl="0" fontAlgn="t">
                        <a:spcBef>
                          <a:spcPts val="0"/>
                        </a:spcBef>
                        <a:spcAft>
                          <a:spcPts val="0"/>
                        </a:spcAft>
                      </a:pPr>
                      <a:r>
                        <a:rPr lang="en-US" sz="1800" b="1" i="0" u="none" strike="noStrike" dirty="0">
                          <a:solidFill>
                            <a:schemeClr val="accent2">
                              <a:lumMod val="76000"/>
                            </a:schemeClr>
                          </a:solidFill>
                          <a:effectLst/>
                          <a:latin typeface="Times New Roman"/>
                        </a:rPr>
                        <a:t>Pre-training</a:t>
                      </a:r>
                      <a:endParaRPr lang="en-US" sz="1800" dirty="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Yes</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4870595"/>
                  </a:ext>
                </a:extLst>
              </a:tr>
              <a:tr h="796754">
                <a:tc>
                  <a:txBody>
                    <a:bodyPr/>
                    <a:lstStyle/>
                    <a:p>
                      <a:pPr rtl="0" fontAlgn="t">
                        <a:spcBef>
                          <a:spcPts val="0"/>
                        </a:spcBef>
                        <a:spcAft>
                          <a:spcPts val="0"/>
                        </a:spcAft>
                      </a:pPr>
                      <a:r>
                        <a:rPr lang="en-US" sz="1800" b="1" i="0" u="none" strike="noStrike">
                          <a:solidFill>
                            <a:schemeClr val="accent2">
                              <a:lumMod val="76000"/>
                            </a:schemeClr>
                          </a:solidFill>
                          <a:effectLst/>
                          <a:latin typeface="Times New Roman"/>
                        </a:rPr>
                        <a:t>Fine-tuning</a:t>
                      </a:r>
                      <a:endParaRPr lang="en-US" sz="18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Yes</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No</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Yes</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Yes</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Yes</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1035986"/>
                  </a:ext>
                </a:extLst>
              </a:tr>
              <a:tr h="627797">
                <a:tc>
                  <a:txBody>
                    <a:bodyPr/>
                    <a:lstStyle/>
                    <a:p>
                      <a:pPr rtl="0" fontAlgn="t">
                        <a:spcBef>
                          <a:spcPts val="0"/>
                        </a:spcBef>
                        <a:spcAft>
                          <a:spcPts val="0"/>
                        </a:spcAft>
                      </a:pPr>
                      <a:r>
                        <a:rPr lang="en-US" sz="1800" b="1" i="0" u="none" strike="noStrike">
                          <a:solidFill>
                            <a:schemeClr val="accent2">
                              <a:lumMod val="76000"/>
                            </a:schemeClr>
                          </a:solidFill>
                          <a:effectLst/>
                          <a:latin typeface="Times New Roman"/>
                        </a:rPr>
                        <a:t>Handling Long Dependencies</a:t>
                      </a:r>
                      <a:endParaRPr lang="en-US" sz="18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Excellent</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Poor</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Poor</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Good</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Poor</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Moderate</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2866914"/>
                  </a:ext>
                </a:extLst>
              </a:tr>
              <a:tr h="852854">
                <a:tc>
                  <a:txBody>
                    <a:bodyPr/>
                    <a:lstStyle/>
                    <a:p>
                      <a:pPr rtl="0" fontAlgn="t">
                        <a:spcBef>
                          <a:spcPts val="0"/>
                        </a:spcBef>
                        <a:spcAft>
                          <a:spcPts val="0"/>
                        </a:spcAft>
                      </a:pPr>
                      <a:r>
                        <a:rPr lang="en-US" sz="1800" b="1" i="0" u="none" strike="noStrike">
                          <a:solidFill>
                            <a:schemeClr val="accent2">
                              <a:lumMod val="76000"/>
                            </a:schemeClr>
                          </a:solidFill>
                          <a:effectLst/>
                          <a:latin typeface="Times New Roman"/>
                        </a:rPr>
                        <a:t>Performance on NLP Tasks</a:t>
                      </a:r>
                      <a:endParaRPr lang="en-US" sz="1800">
                        <a:solidFill>
                          <a:schemeClr val="accent2">
                            <a:lumMod val="76000"/>
                          </a:schemeClr>
                        </a:solidFill>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Excellent</a:t>
                      </a:r>
                      <a:endParaRPr lang="en-US" sz="1800">
                        <a:effectLst/>
                        <a:latin typeface="Times New Roman"/>
                      </a:endParaRPr>
                    </a:p>
                    <a:p>
                      <a:pPr rtl="0" fontAlgn="t">
                        <a:spcBef>
                          <a:spcPts val="0"/>
                        </a:spcBef>
                        <a:spcAft>
                          <a:spcPts val="0"/>
                        </a:spcAft>
                      </a:pPr>
                      <a:r>
                        <a:rPr lang="en-US" sz="1800" b="0" i="0" u="none" strike="noStrike">
                          <a:solidFill>
                            <a:srgbClr val="000000"/>
                          </a:solidFill>
                          <a:effectLst/>
                          <a:latin typeface="Times New Roman"/>
                        </a:rPr>
                        <a:t>(State-of-the-art)</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Moderate </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Moderate </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Good</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a:solidFill>
                            <a:srgbClr val="000000"/>
                          </a:solidFill>
                          <a:effectLst/>
                          <a:latin typeface="Times New Roman"/>
                        </a:rPr>
                        <a:t>Good</a:t>
                      </a:r>
                      <a:endParaRPr lang="en-US" sz="18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0" i="0" u="none" strike="noStrike" dirty="0">
                          <a:solidFill>
                            <a:srgbClr val="000000"/>
                          </a:solidFill>
                          <a:effectLst/>
                          <a:latin typeface="Times New Roman"/>
                        </a:rPr>
                        <a:t>Good</a:t>
                      </a:r>
                      <a:endParaRPr lang="en-US" sz="1800" dirty="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5293765"/>
                  </a:ext>
                </a:extLst>
              </a:tr>
            </a:tbl>
          </a:graphicData>
        </a:graphic>
      </p:graphicFrame>
    </p:spTree>
    <p:extLst>
      <p:ext uri="{BB962C8B-B14F-4D97-AF65-F5344CB8AC3E}">
        <p14:creationId xmlns:p14="http://schemas.microsoft.com/office/powerpoint/2010/main" val="145820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A225-715A-2366-00B3-318CDF3A0F0E}"/>
              </a:ext>
            </a:extLst>
          </p:cNvPr>
          <p:cNvSpPr>
            <a:spLocks noGrp="1"/>
          </p:cNvSpPr>
          <p:nvPr>
            <p:ph type="title"/>
          </p:nvPr>
        </p:nvSpPr>
        <p:spPr>
          <a:xfrm>
            <a:off x="0" y="-292017"/>
            <a:ext cx="10515600" cy="1325563"/>
          </a:xfrm>
        </p:spPr>
        <p:txBody>
          <a:bodyPr>
            <a:normAutofit/>
          </a:bodyPr>
          <a:lstStyle/>
          <a:p>
            <a:r>
              <a:rPr lang="en-US" sz="3000" b="1" i="0" u="none" strike="noStrike" dirty="0">
                <a:solidFill>
                  <a:schemeClr val="accent1">
                    <a:lumMod val="76000"/>
                  </a:schemeClr>
                </a:solidFill>
                <a:effectLst/>
                <a:latin typeface="Times New Roman"/>
                <a:cs typeface="Times New Roman"/>
              </a:rPr>
              <a:t> BERT Architecture</a:t>
            </a:r>
            <a:endParaRPr lang="en-US" sz="3000" b="1" dirty="0">
              <a:solidFill>
                <a:schemeClr val="accent1">
                  <a:lumMod val="76000"/>
                </a:schemeClr>
              </a:solidFill>
              <a:latin typeface="Times New Roman"/>
              <a:cs typeface="Times New Roman"/>
            </a:endParaRPr>
          </a:p>
        </p:txBody>
      </p:sp>
      <p:pic>
        <p:nvPicPr>
          <p:cNvPr id="2050" name="Picture 2">
            <a:extLst>
              <a:ext uri="{FF2B5EF4-FFF2-40B4-BE49-F238E27FC236}">
                <a16:creationId xmlns:a16="http://schemas.microsoft.com/office/drawing/2014/main" id="{D3B13866-5B58-059E-676A-93FBE90A0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110" y="688369"/>
            <a:ext cx="10037852" cy="596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70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f8c7287-838c-46dd-b281-b1140229e67a}" enabled="1" method="Privileged" siteId="{75e027c9-20d5-47d5-b82f-77d7cd041e8f}" contentBits="0" removed="0"/>
</clbl:labelList>
</file>

<file path=docProps/app.xml><?xml version="1.0" encoding="utf-8"?>
<Properties xmlns="http://schemas.openxmlformats.org/officeDocument/2006/extended-properties" xmlns:vt="http://schemas.openxmlformats.org/officeDocument/2006/docPropsVTypes">
  <TotalTime>571</TotalTime>
  <Words>2046</Words>
  <Application>Microsoft Office PowerPoint</Application>
  <PresentationFormat>Widescreen</PresentationFormat>
  <Paragraphs>195</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Brush Script MT</vt:lpstr>
      <vt:lpstr>Consolas</vt:lpstr>
      <vt:lpstr>Times New Roman</vt:lpstr>
      <vt:lpstr>Wingdings</vt:lpstr>
      <vt:lpstr>Office Theme</vt:lpstr>
      <vt:lpstr>By Nitin Chaudhary  (9921103163)</vt:lpstr>
      <vt:lpstr>PowerPoint Presentation</vt:lpstr>
      <vt:lpstr>Flow of presentation:</vt:lpstr>
      <vt:lpstr> Data Preprocessing before Applying Machine Learning</vt:lpstr>
      <vt:lpstr>Classes in Dataset:</vt:lpstr>
      <vt:lpstr>PowerPoint Presentation</vt:lpstr>
      <vt:lpstr>PowerPoint Presentation</vt:lpstr>
      <vt:lpstr>Model Selection:</vt:lpstr>
      <vt:lpstr> BERT Architecture</vt:lpstr>
      <vt:lpstr>Parameters of the BERT for fine tuning: Here are the key parameters used during the   fine-tuning of BERT for news classification:  </vt:lpstr>
      <vt:lpstr>PowerPoint Presentation</vt:lpstr>
      <vt:lpstr>Sample Example:</vt:lpstr>
      <vt:lpstr>PowerPoint Presentation</vt:lpstr>
      <vt:lpstr>RESULTS AND ANALYSIS  Performance Results</vt:lpstr>
      <vt:lpstr>Confusion Matrix</vt:lpstr>
      <vt:lpstr>Performance Chart by Category </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VIVA MAJOR 1 PRESENTATION  Student Details:  </dc:title>
  <dc:creator>Nitin CHAUDHARY</dc:creator>
  <cp:lastModifiedBy>Nitin Chaudhary</cp:lastModifiedBy>
  <cp:revision>6</cp:revision>
  <dcterms:created xsi:type="dcterms:W3CDTF">2024-09-16T06:59:48Z</dcterms:created>
  <dcterms:modified xsi:type="dcterms:W3CDTF">2024-12-13T17:37:02Z</dcterms:modified>
</cp:coreProperties>
</file>