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4" r:id="rId5"/>
    <p:sldId id="277" r:id="rId6"/>
    <p:sldId id="278" r:id="rId7"/>
    <p:sldId id="279" r:id="rId8"/>
    <p:sldId id="280" r:id="rId9"/>
    <p:sldId id="281" r:id="rId10"/>
    <p:sldId id="275" r:id="rId11"/>
    <p:sldId id="257" r:id="rId12"/>
    <p:sldId id="270" r:id="rId13"/>
    <p:sldId id="258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02EC-7EA4-47DC-A2D4-40A22B1B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40AE0-C175-4302-8482-788B684FB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351E-C7E2-4038-AE7A-C5F4DB42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D998-C921-4B01-9294-01145220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4789-E8E9-4DC7-A609-C2250C2C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C30-4E09-4D24-9167-7929CA7A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05BA4-5F76-4F1C-9905-08A01CBA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F4F2-BB35-4F0F-BF25-D3206391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AE6D-9B5A-4AC1-8EB2-B6DCDE74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C292-9257-4A09-9972-78C8162A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C2B5-85B9-4F8B-B222-26A78E5D4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79068-8CC3-4CDF-999D-976C663C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4391-3FAF-4ED2-AE9A-52AC461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236B-9075-4747-941D-3F90B6D1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0E23-B4AD-4E0E-AA6D-A62EB94F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5519-78E0-4C72-865E-D6B7CF9C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0C72-325F-44AA-A7E3-B3C1A028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A122-235B-4031-BA64-0AE750A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2F94-F282-47D6-8E2E-5DE4406C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A792-EC15-49BA-9784-16151C21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AE26-0FC6-44FF-965A-75CE8BFF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5D24E-9A73-4219-94ED-2BF3A3D3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1B74-E590-41DD-96F8-134584D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5F75-C13D-4C45-9F9A-5DFF5764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A5E5D-A24A-4B52-94DB-3E0D33B2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6545-6FEA-4624-951E-BF16FB3B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04D7-E700-4BD2-A163-93546C8E2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7355"/>
            <a:ext cx="5181600" cy="4959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87003-B641-47F5-8A79-7A4AD492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7355"/>
            <a:ext cx="5181600" cy="4959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1446-7BA0-4027-8F4F-1818BA2C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CF197-DFDF-4A45-BC09-4029CB90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6786-9FB1-4CBF-B4B3-FB91684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DDE3-BC4D-485B-880D-03273E28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4507"/>
            <a:ext cx="10515600" cy="565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DE907-A153-4A95-9B71-D4CD6C8D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391" y="3888259"/>
            <a:ext cx="4121276" cy="28945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F38F3-57D1-4B65-BD27-B637BD00E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88259"/>
            <a:ext cx="4141573" cy="28945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9FBD979-F21F-4FB0-B214-356097397B3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49391" y="934997"/>
            <a:ext cx="4121276" cy="28945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A40BB99-E3AB-4C22-9209-834366708B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0" y="934997"/>
            <a:ext cx="4141573" cy="28945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1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9F0-03E2-4663-A0FA-B87C15B7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E92EF-73F8-4E4B-80AE-BEBF4E5C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4F897-A4F8-458E-BEA8-2F57350B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C130-FF12-48DF-AB6F-6FF72753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941C6-886A-42E9-88EC-6C2F45B4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957BF-54A8-4B32-A282-0901F528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9753A-971B-4618-8285-3B258582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7AA5-76F0-4843-BCF4-143A925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01DE-B640-4B14-95BC-5864193A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2D8EE-5266-436D-B35C-F950D41D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9DA5-53B7-45B3-ADC4-9578BEF3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ABD51-B11F-47B9-9A93-4D14F277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939E5-5B96-452A-B695-78873EA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2D16-85DA-491B-9C80-077E044C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B61ED-61DD-4C1F-9652-D804C1144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5E514-EDA0-44C9-A486-81AE5472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D2F1-0DE7-4222-8EEE-1B9E0D03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EAAD-82E1-491E-BAC5-33BFCAF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BDE0D-CDD3-41E3-9250-7CB15742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1B6D6-7F67-4F14-A651-9576A3E3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B927-BF58-4B46-9073-14402D5F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249"/>
            <a:ext cx="10515600" cy="499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D0EB-175A-4EE7-93FE-D207EBC51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EED8-BE74-4ED6-AD66-55359523ED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5D1E-0388-4A50-A1AC-B1F75CEA1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DF5B-0FBF-46F8-A190-6684B6059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610F-3232-48C4-8148-F04A0550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4C12-EF3A-4626-905D-CD34270CA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Bao Cao LVTN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24738-08F5-4313-90E4-BA832231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Thai An</a:t>
            </a:r>
          </a:p>
        </p:txBody>
      </p:sp>
    </p:spTree>
    <p:extLst>
      <p:ext uri="{BB962C8B-B14F-4D97-AF65-F5344CB8AC3E}">
        <p14:creationId xmlns:p14="http://schemas.microsoft.com/office/powerpoint/2010/main" val="265269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BE48B-4910-4874-8FED-5C23CED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E24C6-9B66-41F9-8C0E-784C35F28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C637F-0E5D-40B3-A9CC-D1B9BA4D4B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AF16-D139-4A38-B33E-F2159F69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frequency &amp; damping ratio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6451B-86A5-45F8-873E-179673F1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554" y="3960980"/>
            <a:ext cx="3105583" cy="504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9772F-2ADA-4354-964B-2EAD1708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03" y="2089282"/>
            <a:ext cx="7630590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081F8-3FC3-45AA-B61F-5B8681053F49}"/>
              </a:ext>
            </a:extLst>
          </p:cNvPr>
          <p:cNvSpPr txBox="1"/>
          <p:nvPr/>
        </p:nvSpPr>
        <p:spPr>
          <a:xfrm>
            <a:off x="838200" y="3599411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frequency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28C76-6752-49C7-B4FD-6DFAD51E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137" y="3863494"/>
            <a:ext cx="1543265" cy="762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415FE-6AB6-40F5-9318-165510AB9101}"/>
              </a:ext>
            </a:extLst>
          </p:cNvPr>
          <p:cNvSpPr txBox="1"/>
          <p:nvPr/>
        </p:nvSpPr>
        <p:spPr>
          <a:xfrm>
            <a:off x="838200" y="4484213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ratio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3601F-1199-47F2-807E-9197BB54B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575" y="3768454"/>
            <a:ext cx="2551013" cy="1163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DAFFB-E1CB-4CDE-A356-729BCB839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575" y="5158687"/>
            <a:ext cx="2086266" cy="90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324D9-CA23-43C9-896D-CAA38C827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333" y="5003795"/>
            <a:ext cx="372479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9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680CC-ECBC-4144-ACB6-147CC8A5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6728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ratio determining based on time response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9CF93-DAD4-42CE-BA93-B5A8536234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9693" y="1217613"/>
            <a:ext cx="4238614" cy="49593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DD45FF-6DDE-4C8F-8FAC-D2FA40E5CD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217613"/>
            <a:ext cx="5181600" cy="3034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D69DA-C98A-463A-A99B-6FF7AAE8E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577" y="4516108"/>
            <a:ext cx="3989101" cy="157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6F4C2B-5390-4CDC-BC4C-143671FB8286}"/>
              </a:ext>
            </a:extLst>
          </p:cNvPr>
          <p:cNvCxnSpPr/>
          <p:nvPr/>
        </p:nvCxnSpPr>
        <p:spPr>
          <a:xfrm>
            <a:off x="6026727" y="1330036"/>
            <a:ext cx="69273" cy="469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A82D1-3946-444F-A749-4BCBFDA4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IRC standard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47E2F069-3EFD-4183-81A5-FEB1975DDE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928"/>
            <a:ext cx="5181600" cy="3884719"/>
          </a:xfr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F4751E58-2003-44CC-807A-AA5A84268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89812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D350-68F8-474E-BB94-A2B1BC5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IRC standard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8E75319-28B7-4D45-A796-90B9CA76E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D8A4DD76-71A1-4B81-A221-F873A389A7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808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A82D1-3946-444F-A749-4BCBFDA4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GB/T standard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E58AA5B4-533B-415D-9202-D98EBC32E4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E757E549-F409-4E2A-A335-492C6D7AE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1380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D350-68F8-474E-BB94-A2B1BC5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GB/T standard</a:t>
            </a:r>
          </a:p>
        </p:txBody>
      </p:sp>
      <p:pic>
        <p:nvPicPr>
          <p:cNvPr id="7" name="Content Placeholder 6" descr="Chart, table&#10;&#10;Description automatically generated">
            <a:extLst>
              <a:ext uri="{FF2B5EF4-FFF2-40B4-BE49-F238E27FC236}">
                <a16:creationId xmlns:a16="http://schemas.microsoft.com/office/drawing/2014/main" id="{28A92F99-6673-4F48-BE94-BBE7C7D24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1E47D77-E04A-4B90-A485-D81C4E6F0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3431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A82D1-3946-444F-A749-4BCBFDA4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IRC suggestion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CDC48C5-007E-4E6F-B54F-1367EF148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B89DC39B-AEFC-43F8-B52F-BCA405A846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95968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D350-68F8-474E-BB94-A2B1BC5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IRC suggestion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921CD4D-ADD8-4241-8C6F-79D53ACBE8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0DCE8EE2-7866-4440-9458-76C1C6757F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41844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A82D1-3946-444F-A749-4BCBFDA4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GB/T suggestion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0BDDC22-14D0-4DF1-A547-998E28B61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E93897B0-C66F-401C-BEE9-BE38D0304D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8333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BE48B-4910-4874-8FED-5C23CED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 standard vs GB/T standard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530B625-128E-41DD-B268-246FB1DC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67" y="3796473"/>
            <a:ext cx="3944168" cy="2956999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F25C45D-CD0B-4986-A9FB-A2B9B330F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51" y="3796474"/>
            <a:ext cx="3944168" cy="295699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C6814DF8-F33F-4B54-AF6C-5D5FF169D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51" y="914291"/>
            <a:ext cx="3944168" cy="2956999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DC27A8B-3963-4632-98AD-BF732B91F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67" y="914290"/>
            <a:ext cx="3944168" cy="29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D350-68F8-474E-BB94-A2B1BC5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GB/T suggestion</a:t>
            </a:r>
          </a:p>
        </p:txBody>
      </p:sp>
      <p:pic>
        <p:nvPicPr>
          <p:cNvPr id="7" name="Content Placeholder 6" descr="Chart, table&#10;&#10;Description automatically generated">
            <a:extLst>
              <a:ext uri="{FF2B5EF4-FFF2-40B4-BE49-F238E27FC236}">
                <a16:creationId xmlns:a16="http://schemas.microsoft.com/office/drawing/2014/main" id="{D2E791DF-C709-47C8-8ADC-3CD9ABA3F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188"/>
            <a:ext cx="5181600" cy="3886200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9C44A884-52C0-44D6-AD90-88866C559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41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79268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BE48B-4910-4874-8FED-5C23CED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 standard vs GB/T standard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F89F7E3-8FCC-4BCA-B3DD-89906CC7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82" y="3773021"/>
            <a:ext cx="3957912" cy="296730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8CABCA7-B656-4506-BD2B-320D92B5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24" y="3773021"/>
            <a:ext cx="3957912" cy="2967303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1F14FB0B-4135-47DD-A648-4B4B493F3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52" y="921843"/>
            <a:ext cx="3957912" cy="2967303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AFD386CD-6C50-4240-A324-B0D85A9B4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10" y="908587"/>
            <a:ext cx="3957912" cy="29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C119-9906-4B3E-8FFA-F1D1C934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 standard vs IRC suggestion</a:t>
            </a:r>
          </a:p>
        </p:txBody>
      </p:sp>
      <p:pic>
        <p:nvPicPr>
          <p:cNvPr id="23" name="Content Placeholder 22" descr="Chart, line chart&#10;&#10;Description automatically generated">
            <a:extLst>
              <a:ext uri="{FF2B5EF4-FFF2-40B4-BE49-F238E27FC236}">
                <a16:creationId xmlns:a16="http://schemas.microsoft.com/office/drawing/2014/main" id="{79A8D611-C30F-4BD6-904A-806389D596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7" y="3887788"/>
            <a:ext cx="3862271" cy="2895600"/>
          </a:xfrm>
        </p:spPr>
      </p:pic>
      <p:pic>
        <p:nvPicPr>
          <p:cNvPr id="26" name="Content Placeholder 25" descr="Chart&#10;&#10;Description automatically generated">
            <a:extLst>
              <a:ext uri="{FF2B5EF4-FFF2-40B4-BE49-F238E27FC236}">
                <a16:creationId xmlns:a16="http://schemas.microsoft.com/office/drawing/2014/main" id="{42DAE983-5488-413F-9DDB-DBA6FD0553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3887788"/>
            <a:ext cx="3862271" cy="2895600"/>
          </a:xfrm>
        </p:spPr>
      </p:pic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D593A457-7E69-4016-88DE-BE12CCEEC1F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7" y="935038"/>
            <a:ext cx="3860153" cy="2894012"/>
          </a:xfrm>
        </p:spPr>
      </p:pic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B38EE346-C1E8-4742-BB34-B79FB46823E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6" y="935038"/>
            <a:ext cx="3860153" cy="2894012"/>
          </a:xfrm>
        </p:spPr>
      </p:pic>
    </p:spTree>
    <p:extLst>
      <p:ext uri="{BB962C8B-B14F-4D97-AF65-F5344CB8AC3E}">
        <p14:creationId xmlns:p14="http://schemas.microsoft.com/office/powerpoint/2010/main" val="41608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C119-9906-4B3E-8FFA-F1D1C934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 standard vs IRC suggestion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B8EB2DA1-A7A3-4A11-86D5-F5D798DD8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7" y="3887788"/>
            <a:ext cx="3862271" cy="2895600"/>
          </a:xfrm>
        </p:spPr>
      </p:pic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3137B9D2-6546-47D6-B0C1-AF68DB8B19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3887788"/>
            <a:ext cx="3862271" cy="2895600"/>
          </a:xfr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D4B2A8D-9A13-470F-A332-9CF67513A863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6" y="935038"/>
            <a:ext cx="3860153" cy="2894012"/>
          </a:xfr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14E5E264-19F5-4106-B0C8-D3B7EF34F02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7" y="935038"/>
            <a:ext cx="3860153" cy="2894012"/>
          </a:xfrm>
        </p:spPr>
      </p:pic>
    </p:spTree>
    <p:extLst>
      <p:ext uri="{BB962C8B-B14F-4D97-AF65-F5344CB8AC3E}">
        <p14:creationId xmlns:p14="http://schemas.microsoft.com/office/powerpoint/2010/main" val="18600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C119-9906-4B3E-8FFA-F1D1C934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GB/T standard vs GB/T suggestion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38D69C92-C423-4502-AAB1-A7E74B2DF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7" y="3887788"/>
            <a:ext cx="3862271" cy="2895600"/>
          </a:xfrm>
        </p:spPr>
      </p:pic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07B9D091-3FD5-4C5A-8722-D91B6A4AC3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3887788"/>
            <a:ext cx="3862271" cy="2895600"/>
          </a:xfrm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530B36D-FE63-431A-B012-5048C9B8735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6" y="935038"/>
            <a:ext cx="3860153" cy="2894012"/>
          </a:xfr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75DF2B33-3AB6-4528-9394-9EBC1655B6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7" y="935038"/>
            <a:ext cx="3860153" cy="2894012"/>
          </a:xfrm>
        </p:spPr>
      </p:pic>
    </p:spTree>
    <p:extLst>
      <p:ext uri="{BB962C8B-B14F-4D97-AF65-F5344CB8AC3E}">
        <p14:creationId xmlns:p14="http://schemas.microsoft.com/office/powerpoint/2010/main" val="347560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C119-9906-4B3E-8FFA-F1D1C934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GB/T standard vs GB/T suggestion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DA54824E-315F-408E-A4A6-99C3014F1A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7" y="3887788"/>
            <a:ext cx="3862271" cy="2895600"/>
          </a:xfrm>
        </p:spPr>
      </p:pic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D1EA5580-B67A-49C5-804D-EE456A8A34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3887788"/>
            <a:ext cx="3862271" cy="2895600"/>
          </a:xfr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0CFF496-BEE1-4CBD-B81D-AE8F5DFB4BB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6" y="935038"/>
            <a:ext cx="3860153" cy="2894012"/>
          </a:xfr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C331A7FD-38E8-4119-A263-D8A55449A1C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7" y="935038"/>
            <a:ext cx="3860153" cy="2894012"/>
          </a:xfrm>
        </p:spPr>
      </p:pic>
    </p:spTree>
    <p:extLst>
      <p:ext uri="{BB962C8B-B14F-4D97-AF65-F5344CB8AC3E}">
        <p14:creationId xmlns:p14="http://schemas.microsoft.com/office/powerpoint/2010/main" val="28850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C119-9906-4B3E-8FFA-F1D1C934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 suggestion vs GB/T suggestion</a:t>
            </a:r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9E370320-CE12-4A33-A8B3-66BE04115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7" y="3887788"/>
            <a:ext cx="3862271" cy="2895600"/>
          </a:xfrm>
        </p:spPr>
      </p:pic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30DE72D9-7B94-4135-AB60-2FA17E70DD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3887788"/>
            <a:ext cx="3862271" cy="2895600"/>
          </a:xfrm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0A27D79-BC9C-4BD2-A71C-AA6CD3A4D25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6" y="935038"/>
            <a:ext cx="3860153" cy="2894012"/>
          </a:xfr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B1F984D3-13FB-4C5F-80D7-5F8D250F9AC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7" y="935038"/>
            <a:ext cx="3860153" cy="2894012"/>
          </a:xfrm>
        </p:spPr>
      </p:pic>
    </p:spTree>
    <p:extLst>
      <p:ext uri="{BB962C8B-B14F-4D97-AF65-F5344CB8AC3E}">
        <p14:creationId xmlns:p14="http://schemas.microsoft.com/office/powerpoint/2010/main" val="17384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C119-9906-4B3E-8FFA-F1D1C934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 suggestion vs GB/T suggestion</a:t>
            </a:r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29B598C8-CA04-4A43-AFEC-4D67C517E3F5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6" y="935038"/>
            <a:ext cx="3860153" cy="2894012"/>
          </a:xfrm>
        </p:spPr>
      </p:pic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6062D686-3C81-40C2-9D4A-474962FC0D2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7" y="935038"/>
            <a:ext cx="3860153" cy="2894012"/>
          </a:xfrm>
        </p:spPr>
      </p:pic>
      <p:pic>
        <p:nvPicPr>
          <p:cNvPr id="26" name="Content Placeholder 25" descr="Chart&#10;&#10;Description automatically generated">
            <a:extLst>
              <a:ext uri="{FF2B5EF4-FFF2-40B4-BE49-F238E27FC236}">
                <a16:creationId xmlns:a16="http://schemas.microsoft.com/office/drawing/2014/main" id="{37788B1C-2E71-41BE-9944-B762C9C1C6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3887788"/>
            <a:ext cx="3862271" cy="2895600"/>
          </a:xfrm>
        </p:spPr>
      </p:pic>
      <p:pic>
        <p:nvPicPr>
          <p:cNvPr id="23" name="Content Placeholder 22" descr="Chart&#10;&#10;Description automatically generated">
            <a:extLst>
              <a:ext uri="{FF2B5EF4-FFF2-40B4-BE49-F238E27FC236}">
                <a16:creationId xmlns:a16="http://schemas.microsoft.com/office/drawing/2014/main" id="{866B4113-0747-48AC-A93B-30DE864FD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7" y="3887788"/>
            <a:ext cx="3862271" cy="2895600"/>
          </a:xfrm>
        </p:spPr>
      </p:pic>
    </p:spTree>
    <p:extLst>
      <p:ext uri="{BB962C8B-B14F-4D97-AF65-F5344CB8AC3E}">
        <p14:creationId xmlns:p14="http://schemas.microsoft.com/office/powerpoint/2010/main" val="127593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Bao Cao LVTN</vt:lpstr>
      <vt:lpstr>IRC standard vs GB/T standard</vt:lpstr>
      <vt:lpstr>IRC standard vs GB/T standard</vt:lpstr>
      <vt:lpstr>IRC standard vs IRC suggestion</vt:lpstr>
      <vt:lpstr>IRC standard vs IRC suggestion</vt:lpstr>
      <vt:lpstr>GB/T standard vs GB/T suggestion</vt:lpstr>
      <vt:lpstr>GB/T standard vs GB/T suggestion</vt:lpstr>
      <vt:lpstr>IRC suggestion vs GB/T suggestion</vt:lpstr>
      <vt:lpstr>IRC suggestion vs GB/T suggestion</vt:lpstr>
      <vt:lpstr>PowerPoint Presentation</vt:lpstr>
      <vt:lpstr>Natural frequency &amp; damping ratio</vt:lpstr>
      <vt:lpstr>Damping ratio determining based on time response</vt:lpstr>
      <vt:lpstr>IRC standard</vt:lpstr>
      <vt:lpstr>IRC standard</vt:lpstr>
      <vt:lpstr>GB/T standard</vt:lpstr>
      <vt:lpstr>GB/T standard</vt:lpstr>
      <vt:lpstr>IRC suggestion</vt:lpstr>
      <vt:lpstr>IRC suggestion</vt:lpstr>
      <vt:lpstr>GB/T suggestion</vt:lpstr>
      <vt:lpstr>GB/T 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25</cp:revision>
  <dcterms:created xsi:type="dcterms:W3CDTF">2022-05-20T22:53:49Z</dcterms:created>
  <dcterms:modified xsi:type="dcterms:W3CDTF">2022-05-20T23:49:04Z</dcterms:modified>
</cp:coreProperties>
</file>