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64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76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2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8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0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72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2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297E3-B9C9-ECED-686C-19BC2CB1E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+mn-ea"/>
                <a:ea typeface="+mn-ea"/>
              </a:rPr>
              <a:t>Speech Recognition with Wav2Vec2</a:t>
            </a:r>
            <a:endParaRPr lang="zh-TW" altLang="en-US" sz="5400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3F4C06-7E1E-46CC-FA6D-6FAD2473B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https://docs.pytorch.org/audio/stable/tutorials/speech_recognition_pipeline_tutorial.html#loading-data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99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62DD0-B4F1-2BD6-60B4-4728F852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ABSTRACT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AC206-BC39-395F-FF59-C370FCD6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使用預訓練好的模型</a:t>
            </a:r>
            <a:r>
              <a:rPr lang="en-US" altLang="zh-TW" sz="2800" dirty="0">
                <a:latin typeface="+mn-ea"/>
              </a:rPr>
              <a:t>Wav2Vec2</a:t>
            </a:r>
            <a:r>
              <a:rPr lang="zh-TW" altLang="en-US" sz="2800" dirty="0">
                <a:solidFill>
                  <a:schemeClr val="tx2"/>
                </a:solidFill>
              </a:rPr>
              <a:t>來做語音辨識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03050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1316</TotalTime>
  <Words>41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徽章</vt:lpstr>
      <vt:lpstr>Speech Recognition with Wav2Vec2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Andy</dc:creator>
  <cp:lastModifiedBy>Wu Andy</cp:lastModifiedBy>
  <cp:revision>6</cp:revision>
  <dcterms:created xsi:type="dcterms:W3CDTF">2025-03-26T22:08:02Z</dcterms:created>
  <dcterms:modified xsi:type="dcterms:W3CDTF">2025-05-22T06:34:06Z</dcterms:modified>
</cp:coreProperties>
</file>