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A7B0-5CE7-4BCD-AEBE-C44C7DF62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8BBD2-7550-4924-82BD-D76AE6416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97E0-7607-4F14-A635-197D0A66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2835F-E4AE-4065-AC4D-84CEEF92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9C8A-2AC2-430E-9C38-E87B42E5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7810-289A-4BFD-B65B-4AB7D12B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6CDA0-6982-4D4C-81D5-4C2DDF2B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AEF6-6F94-4D92-9EFD-327C4D40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51BC-05E8-4F2F-8242-F44B43EE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1C74-9B5F-4872-91A8-4916E7EE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266A-C891-402B-8474-430226DB1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BF3E7-0107-41A5-9C79-475CE906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D8F3-EB70-4E5C-8066-55720B03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C7FC-3545-40B9-8729-5CBDF231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8F9F-7B08-4F9E-B38F-70EB06A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5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118-D881-46CA-A1CF-8262445B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A6FF-F4BA-4213-91E6-9C209FD3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6D23-EC91-487A-B434-FF8C23B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D673-6E94-4F4A-A9DC-E0E782AC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96B6-D0DE-4234-B503-DA8D64E3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7C4-21D9-4A23-8C8C-D04ADB6D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556D8-3C27-4654-BCAD-891C5715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4221-CBF6-419A-BA87-E45A9613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2864-2B78-4110-A4A5-AA142C09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4F4B-0E82-4AC4-ACC0-AB6DE068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67A4-A474-40B0-9B83-2A8D8761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796D-0330-4E38-9084-CB6B7C256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1CD04-3CDA-48AA-8CA4-A35942A8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D7984-D27A-4B96-B8F1-443D13E6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B56A6-E4BA-4D57-AB33-31326F0E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058A-B17E-427C-8E23-90F91ACE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BF40-7F74-4BC2-9315-C700A218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C4BE-B47E-419B-8BF2-139DA079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E640-190E-4321-B3D0-AFC11935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5B580-3DEE-4A6A-A95A-BB0B1EB9D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5DF52-E79E-4C06-A104-46BCEFF9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CE700-7B25-4435-8AE3-560A95B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2E69A-8EDB-49E2-9BE0-5F17A12A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7AD0C-1510-41D7-ABAC-B473C74D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7401-C994-41E7-8970-054E42FB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AB752-33C4-4CE4-A1F6-F7C089D7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FE698-241E-416F-9C86-0830B569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DDC06-A295-4749-996C-B63005B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1D426-0B2B-4538-89B4-E041DFF6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9FAA1-94C5-4E93-8FB8-5D0AEA00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1A1F7-1A69-4ED7-903E-16B1ACAB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A87F-1225-4090-9422-06D0C88A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5320-D428-4A86-A425-DCC877BC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C38C-96ED-4CAC-A01F-3BBE387E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C6EF2-CE4F-4BCE-87EE-BF4E3F2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A6ED4-28E7-4662-A405-58635D12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5219E-0CCE-464D-81C4-2835100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A773-0F0F-4312-A993-EF9A27EB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19D0E-B1F7-4806-9E4C-DD9DDAD0A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4B1A-004A-4DE9-ACB2-28E90CF1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83B9-63C5-4B35-B739-EAFC46FF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D6A0-C2F9-4180-AE03-A191B3D0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F510-6DA2-4748-B7EF-CC53D6A6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3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5C468-9A9A-4DA8-A006-7B11A995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E2EE8-8C1A-48D2-A4AF-AF71297D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7C8D-83B4-4948-8A45-E2683A07A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9FE0-2277-4EFA-B48A-068EA1CD41A4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16DE-DD8A-4511-99B2-BF3F8E2F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183-36EB-4770-A692-123AEA20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24D1-39EE-4EC5-87F0-097D1F552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9DAE7-F7E4-44BA-9414-DE98D70E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Reservoir connection probability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89E0DA-CE90-4105-8A0A-7E724E75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54" y="1690688"/>
            <a:ext cx="4953691" cy="73352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620A5F-16A9-42A5-8368-D81FF1204ED9}"/>
                  </a:ext>
                </a:extLst>
              </p:cNvPr>
              <p:cNvSpPr txBox="1"/>
              <p:nvPr/>
            </p:nvSpPr>
            <p:spPr>
              <a:xfrm>
                <a:off x="623603" y="3959750"/>
                <a:ext cx="113417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Reservoir :- 3D or 2D grid of neurons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𝑐𝑜𝑛𝑛𝑒𝑐𝑡𝑖𝑜𝑛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dirty="0"/>
                  <a:t> as the probability of connection of 2 neurons in the grid</a:t>
                </a:r>
              </a:p>
              <a:p>
                <a:r>
                  <a:rPr lang="en-IN" dirty="0"/>
                  <a:t>Neurons can be considered as Leaky Integrate and Fire (LIF), with 80% excitatory, 20% inhibitory.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620A5F-16A9-42A5-8368-D81FF1204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03" y="3959750"/>
                <a:ext cx="11341759" cy="646331"/>
              </a:xfrm>
              <a:prstGeom prst="rect">
                <a:avLst/>
              </a:prstGeom>
              <a:blipFill>
                <a:blip r:embed="rId3"/>
                <a:stretch>
                  <a:fillRect l="-430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5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E1A3-0311-4D10-AB71-0BD0D779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Speech 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8EC19-67B4-434C-B268-D8534329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09" y="1833577"/>
            <a:ext cx="383145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050B8-CDD8-4FBE-A023-21C2E257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959" y="2822070"/>
            <a:ext cx="593490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Reservoir connection probability </vt:lpstr>
      <vt:lpstr>Speech 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Reservoir connection probability </dc:title>
  <dc:creator>aseer israr</dc:creator>
  <cp:lastModifiedBy>aseer israr</cp:lastModifiedBy>
  <cp:revision>1</cp:revision>
  <dcterms:created xsi:type="dcterms:W3CDTF">2021-10-09T09:47:20Z</dcterms:created>
  <dcterms:modified xsi:type="dcterms:W3CDTF">2021-10-09T09:47:38Z</dcterms:modified>
</cp:coreProperties>
</file>