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cce42ddf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cce42dd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ce42dd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ce42dd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dab700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dab700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dab700b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dab700b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dab700b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dab700b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Úloha </a:t>
            </a:r>
            <a:r>
              <a:rPr lang="cs"/>
              <a:t>číslo</a:t>
            </a:r>
            <a:r>
              <a:rPr lang="cs"/>
              <a:t>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Andrii Diadius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Cíl úlohy: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24650" y="1017725"/>
            <a:ext cx="32790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3000"/>
              <a:t>První posloupnost:</a:t>
            </a:r>
            <a:endParaRPr sz="3000"/>
          </a:p>
        </p:txBody>
      </p:sp>
      <p:sp>
        <p:nvSpPr>
          <p:cNvPr id="67" name="Google Shape;67;p14"/>
          <p:cNvSpPr/>
          <p:nvPr/>
        </p:nvSpPr>
        <p:spPr>
          <a:xfrm>
            <a:off x="92887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039775" y="1833300"/>
            <a:ext cx="54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200">
                <a:latin typeface="Oswald"/>
                <a:ea typeface="Oswald"/>
                <a:cs typeface="Oswald"/>
                <a:sym typeface="Oswald"/>
              </a:rPr>
              <a:t>1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71912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2</a:t>
            </a:r>
            <a:endParaRPr sz="3600"/>
          </a:p>
        </p:txBody>
      </p:sp>
      <p:sp>
        <p:nvSpPr>
          <p:cNvPr id="70" name="Google Shape;70;p14"/>
          <p:cNvSpPr/>
          <p:nvPr/>
        </p:nvSpPr>
        <p:spPr>
          <a:xfrm>
            <a:off x="3299625" y="36539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6</a:t>
            </a:r>
            <a:endParaRPr sz="3600"/>
          </a:p>
        </p:txBody>
      </p:sp>
      <p:sp>
        <p:nvSpPr>
          <p:cNvPr id="71" name="Google Shape;71;p14"/>
          <p:cNvSpPr/>
          <p:nvPr/>
        </p:nvSpPr>
        <p:spPr>
          <a:xfrm>
            <a:off x="646062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8</a:t>
            </a:r>
            <a:endParaRPr sz="3600"/>
          </a:p>
        </p:txBody>
      </p:sp>
      <p:sp>
        <p:nvSpPr>
          <p:cNvPr id="72" name="Google Shape;72;p14"/>
          <p:cNvSpPr/>
          <p:nvPr/>
        </p:nvSpPr>
        <p:spPr>
          <a:xfrm>
            <a:off x="725087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9</a:t>
            </a:r>
            <a:endParaRPr sz="3600"/>
          </a:p>
        </p:txBody>
      </p:sp>
      <p:sp>
        <p:nvSpPr>
          <p:cNvPr id="73" name="Google Shape;73;p14"/>
          <p:cNvSpPr/>
          <p:nvPr/>
        </p:nvSpPr>
        <p:spPr>
          <a:xfrm>
            <a:off x="567037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7</a:t>
            </a:r>
            <a:endParaRPr sz="3600"/>
          </a:p>
        </p:txBody>
      </p:sp>
      <p:sp>
        <p:nvSpPr>
          <p:cNvPr id="74" name="Google Shape;74;p14"/>
          <p:cNvSpPr/>
          <p:nvPr/>
        </p:nvSpPr>
        <p:spPr>
          <a:xfrm>
            <a:off x="488012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6</a:t>
            </a:r>
            <a:endParaRPr sz="3600"/>
          </a:p>
        </p:txBody>
      </p:sp>
      <p:sp>
        <p:nvSpPr>
          <p:cNvPr id="75" name="Google Shape;75;p14"/>
          <p:cNvSpPr/>
          <p:nvPr/>
        </p:nvSpPr>
        <p:spPr>
          <a:xfrm>
            <a:off x="250937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3</a:t>
            </a:r>
            <a:endParaRPr sz="3600"/>
          </a:p>
        </p:txBody>
      </p:sp>
      <p:sp>
        <p:nvSpPr>
          <p:cNvPr id="76" name="Google Shape;76;p14"/>
          <p:cNvSpPr/>
          <p:nvPr/>
        </p:nvSpPr>
        <p:spPr>
          <a:xfrm>
            <a:off x="3299625" y="1885488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4</a:t>
            </a:r>
            <a:endParaRPr sz="3600"/>
          </a:p>
        </p:txBody>
      </p:sp>
      <p:sp>
        <p:nvSpPr>
          <p:cNvPr id="77" name="Google Shape;77;p14"/>
          <p:cNvSpPr/>
          <p:nvPr/>
        </p:nvSpPr>
        <p:spPr>
          <a:xfrm>
            <a:off x="4089875" y="18855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5</a:t>
            </a:r>
            <a:endParaRPr sz="3600"/>
          </a:p>
        </p:txBody>
      </p:sp>
      <p:sp>
        <p:nvSpPr>
          <p:cNvPr id="78" name="Google Shape;78;p14"/>
          <p:cNvSpPr/>
          <p:nvPr/>
        </p:nvSpPr>
        <p:spPr>
          <a:xfrm>
            <a:off x="928875" y="36539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3</a:t>
            </a:r>
            <a:endParaRPr sz="3600"/>
          </a:p>
        </p:txBody>
      </p:sp>
      <p:sp>
        <p:nvSpPr>
          <p:cNvPr id="79" name="Google Shape;79;p14"/>
          <p:cNvSpPr/>
          <p:nvPr/>
        </p:nvSpPr>
        <p:spPr>
          <a:xfrm>
            <a:off x="2509375" y="36539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5</a:t>
            </a:r>
            <a:endParaRPr sz="3600"/>
          </a:p>
        </p:txBody>
      </p:sp>
      <p:sp>
        <p:nvSpPr>
          <p:cNvPr id="80" name="Google Shape;80;p14"/>
          <p:cNvSpPr/>
          <p:nvPr/>
        </p:nvSpPr>
        <p:spPr>
          <a:xfrm>
            <a:off x="1719125" y="3653900"/>
            <a:ext cx="54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4</a:t>
            </a:r>
            <a:endParaRPr sz="3600"/>
          </a:p>
        </p:txBody>
      </p:sp>
      <p:sp>
        <p:nvSpPr>
          <p:cNvPr id="81" name="Google Shape;81;p14"/>
          <p:cNvSpPr txBox="1"/>
          <p:nvPr/>
        </p:nvSpPr>
        <p:spPr>
          <a:xfrm>
            <a:off x="824650" y="2758900"/>
            <a:ext cx="375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Druhá posloupnost: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226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206150" y="609900"/>
            <a:ext cx="6737700" cy="3923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93" y="689838"/>
            <a:ext cx="5215818" cy="37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232000" y="209350"/>
            <a:ext cx="66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700"/>
              <a:t>Nejzajímavejší čast kodu</a:t>
            </a:r>
            <a:endParaRPr sz="3700"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81" y="1152481"/>
            <a:ext cx="8178625" cy="3735925"/>
          </a:xfrm>
          <a:prstGeom prst="rect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6" y="538600"/>
            <a:ext cx="4159175" cy="4066300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/>
          <p:cNvSpPr txBox="1"/>
          <p:nvPr/>
        </p:nvSpPr>
        <p:spPr>
          <a:xfrm>
            <a:off x="5545575" y="752275"/>
            <a:ext cx="20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Začatek zpracovani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7"/>
          <p:cNvSpPr/>
          <p:nvPr/>
        </p:nvSpPr>
        <p:spPr>
          <a:xfrm rot="10800000">
            <a:off x="4829925" y="850225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5580225" y="1152475"/>
            <a:ext cx="19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První posloupnost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7"/>
          <p:cNvSpPr/>
          <p:nvPr/>
        </p:nvSpPr>
        <p:spPr>
          <a:xfrm rot="10800000">
            <a:off x="4829925" y="1250425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10800000">
            <a:off x="4829925" y="1503700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4829925" y="1756975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580225" y="1405750"/>
            <a:ext cx="19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Druhá posloupnost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580225" y="1659025"/>
            <a:ext cx="1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Výsledek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7"/>
          <p:cNvSpPr/>
          <p:nvPr/>
        </p:nvSpPr>
        <p:spPr>
          <a:xfrm rot="10800000">
            <a:off x="4829913" y="2469600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580225" y="2371650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Chyba uzivatele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7"/>
          <p:cNvSpPr/>
          <p:nvPr/>
        </p:nvSpPr>
        <p:spPr>
          <a:xfrm rot="10800000">
            <a:off x="4829925" y="3317450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>
            <a:off x="4829925" y="3688775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4829925" y="4364575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607975" y="3219500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První posloupnost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628675" y="3590825"/>
            <a:ext cx="18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Druha posloupnost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628675" y="4266625"/>
            <a:ext cx="18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Ukončeni zpracovani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7"/>
          <p:cNvSpPr/>
          <p:nvPr/>
        </p:nvSpPr>
        <p:spPr>
          <a:xfrm rot="10800000">
            <a:off x="4829925" y="3893075"/>
            <a:ext cx="6186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628675" y="3795125"/>
            <a:ext cx="9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Výsledek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441850" y="1086150"/>
            <a:ext cx="9359100" cy="1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6800"/>
              <a:t>KONEC.</a:t>
            </a:r>
            <a:endParaRPr sz="72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805400" y="3563025"/>
            <a:ext cx="6219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3000"/>
              <a:t>Děkuji za pozornost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