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62" r:id="rId11"/>
    <p:sldId id="260" r:id="rId12"/>
    <p:sldId id="264" r:id="rId13"/>
    <p:sldId id="265" r:id="rId14"/>
    <p:sldId id="266" r:id="rId15"/>
    <p:sldId id="274" r:id="rId16"/>
    <p:sldId id="275" r:id="rId17"/>
    <p:sldId id="269" r:id="rId18"/>
    <p:sldId id="270" r:id="rId19"/>
    <p:sldId id="271" r:id="rId20"/>
    <p:sldId id="272" r:id="rId21"/>
    <p:sldId id="279" r:id="rId22"/>
    <p:sldId id="281" r:id="rId23"/>
    <p:sldId id="280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10.png"/><Relationship Id="rId26" Type="http://schemas.openxmlformats.org/officeDocument/2006/relationships/image" Target="../media/image158.png"/><Relationship Id="rId3" Type="http://schemas.openxmlformats.org/officeDocument/2006/relationships/image" Target="../media/image105.png"/><Relationship Id="rId21" Type="http://schemas.openxmlformats.org/officeDocument/2006/relationships/image" Target="../media/image112.png"/><Relationship Id="rId7" Type="http://schemas.openxmlformats.org/officeDocument/2006/relationships/image" Target="../media/image108.png"/><Relationship Id="rId12" Type="http://schemas.openxmlformats.org/officeDocument/2006/relationships/image" Target="../media/image143.png"/><Relationship Id="rId17" Type="http://schemas.openxmlformats.org/officeDocument/2006/relationships/image" Target="../media/image109.png"/><Relationship Id="rId25" Type="http://schemas.openxmlformats.org/officeDocument/2006/relationships/image" Target="../media/image157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11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42.png"/><Relationship Id="rId24" Type="http://schemas.openxmlformats.org/officeDocument/2006/relationships/image" Target="../media/image156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55.png"/><Relationship Id="rId28" Type="http://schemas.openxmlformats.org/officeDocument/2006/relationships/image" Target="../media/image161.png"/><Relationship Id="rId10" Type="http://schemas.openxmlformats.org/officeDocument/2006/relationships/image" Target="../media/image141.png"/><Relationship Id="rId19" Type="http://schemas.openxmlformats.org/officeDocument/2006/relationships/image" Target="../media/image151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8.png"/><Relationship Id="rId3" Type="http://schemas.openxmlformats.org/officeDocument/2006/relationships/image" Target="../media/image133.png"/><Relationship Id="rId21" Type="http://schemas.openxmlformats.org/officeDocument/2006/relationships/image" Target="../media/image153.png"/><Relationship Id="rId7" Type="http://schemas.openxmlformats.org/officeDocument/2006/relationships/image" Target="../media/image137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7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52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2.png"/><Relationship Id="rId24" Type="http://schemas.openxmlformats.org/officeDocument/2006/relationships/image" Target="../media/image156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55.png"/><Relationship Id="rId28" Type="http://schemas.openxmlformats.org/officeDocument/2006/relationships/image" Target="../media/image161.png"/><Relationship Id="rId10" Type="http://schemas.openxmlformats.org/officeDocument/2006/relationships/image" Target="../media/image141.png"/><Relationship Id="rId19" Type="http://schemas.openxmlformats.org/officeDocument/2006/relationships/image" Target="../media/image15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Feed-</a:t>
            </a:r>
            <a:r>
              <a:rPr lang="en-US" altLang="ko-KR" dirty="0" err="1" smtClean="0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Err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/>
                  <a:t>=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 smtClean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 smtClean="0"/>
                  <a:t>에 대해서 미분</a:t>
                </a:r>
                <a:endParaRPr lang="en-US" altLang="ko-KR" dirty="0" smtClean="0"/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        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                     </a:t>
                </a:r>
                <a:r>
                  <a:rPr lang="en-US" altLang="ko-KR" dirty="0" smtClean="0"/>
                  <a:t>sigmoid</a:t>
                </a:r>
                <a:r>
                  <a:rPr lang="ko-KR" altLang="en-US" dirty="0" smtClean="0"/>
                  <a:t>미분 값 </a:t>
                </a:r>
                <a:r>
                  <a:rPr lang="en-US" altLang="ko-KR" dirty="0" smtClean="0"/>
                  <a:t>= sigmoid(1-sigmoid)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 smtClean="0"/>
                  <a:t>=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+</a:t>
                </a:r>
                <a:r>
                  <a:rPr lang="ko-KR" altLang="en-US" dirty="0" smtClean="0"/>
                  <a:t>의 역전파는 그대로 지나간다</a:t>
                </a:r>
                <a:r>
                  <a:rPr lang="en-US" altLang="ko-KR" dirty="0" smtClean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과 같음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+</a:t>
                </a:r>
                <a:r>
                  <a:rPr lang="ko-KR" altLang="en-US" dirty="0" smtClean="0"/>
                  <a:t>이므로 역전파는 그대로 지나간다</a:t>
                </a:r>
                <a:r>
                  <a:rPr lang="en-US" altLang="ko-KR" dirty="0" smtClean="0"/>
                  <a:t>.(*1</a:t>
                </a:r>
                <a:r>
                  <a:rPr lang="ko-KR" altLang="en-US" dirty="0" smtClean="0"/>
                  <a:t>과 같음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 smtClean="0"/>
                  <a:t>의 역전파는 곱셈 대상을 곱해주면 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11285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40889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590856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682557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6825571" y="210415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7" idx="6"/>
            <a:endCxn id="192" idx="2"/>
          </p:cNvCxnSpPr>
          <p:nvPr/>
        </p:nvCxnSpPr>
        <p:spPr>
          <a:xfrm>
            <a:off x="682557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94" idx="6"/>
            <a:endCxn id="195" idx="2"/>
          </p:cNvCxnSpPr>
          <p:nvPr/>
        </p:nvCxnSpPr>
        <p:spPr>
          <a:xfrm>
            <a:off x="682557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2" idx="5"/>
            <a:endCxn id="180" idx="2"/>
          </p:cNvCxnSpPr>
          <p:nvPr/>
        </p:nvCxnSpPr>
        <p:spPr>
          <a:xfrm>
            <a:off x="606275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180" idx="2"/>
          </p:cNvCxnSpPr>
          <p:nvPr/>
        </p:nvCxnSpPr>
        <p:spPr>
          <a:xfrm flipV="1">
            <a:off x="5804554" y="1314730"/>
            <a:ext cx="466906" cy="418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6156490" y="2104159"/>
            <a:ext cx="114970" cy="288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7" idx="6"/>
            <a:endCxn id="194" idx="2"/>
          </p:cNvCxnSpPr>
          <p:nvPr/>
        </p:nvCxnSpPr>
        <p:spPr>
          <a:xfrm flipV="1">
            <a:off x="615649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9" idx="5"/>
            <a:endCxn id="187" idx="2"/>
          </p:cNvCxnSpPr>
          <p:nvPr/>
        </p:nvCxnSpPr>
        <p:spPr>
          <a:xfrm>
            <a:off x="606275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184" idx="2"/>
          </p:cNvCxnSpPr>
          <p:nvPr/>
        </p:nvCxnSpPr>
        <p:spPr>
          <a:xfrm>
            <a:off x="5804554" y="1733104"/>
            <a:ext cx="466906" cy="371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6" idx="6"/>
            <a:endCxn id="194" idx="2"/>
          </p:cNvCxnSpPr>
          <p:nvPr/>
        </p:nvCxnSpPr>
        <p:spPr>
          <a:xfrm>
            <a:off x="580455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6" idx="6"/>
            <a:endCxn id="187" idx="2"/>
          </p:cNvCxnSpPr>
          <p:nvPr/>
        </p:nvCxnSpPr>
        <p:spPr>
          <a:xfrm flipV="1">
            <a:off x="580455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69" idx="2"/>
          </p:cNvCxnSpPr>
          <p:nvPr/>
        </p:nvCxnSpPr>
        <p:spPr>
          <a:xfrm>
            <a:off x="2874697" y="1328018"/>
            <a:ext cx="2289777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69" idx="2"/>
          </p:cNvCxnSpPr>
          <p:nvPr/>
        </p:nvCxnSpPr>
        <p:spPr>
          <a:xfrm flipV="1">
            <a:off x="2874697" y="1733104"/>
            <a:ext cx="2289777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76" idx="2"/>
          </p:cNvCxnSpPr>
          <p:nvPr/>
        </p:nvCxnSpPr>
        <p:spPr>
          <a:xfrm>
            <a:off x="2874697" y="3614107"/>
            <a:ext cx="2289777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76" idx="2"/>
          </p:cNvCxnSpPr>
          <p:nvPr/>
        </p:nvCxnSpPr>
        <p:spPr>
          <a:xfrm flipV="1">
            <a:off x="2874697" y="3920859"/>
            <a:ext cx="2289777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1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11285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20727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7334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40889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590856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426052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516410" y="292121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10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682557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6825571" y="210415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7" idx="6"/>
            <a:endCxn id="192" idx="2"/>
          </p:cNvCxnSpPr>
          <p:nvPr/>
        </p:nvCxnSpPr>
        <p:spPr>
          <a:xfrm>
            <a:off x="682557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27146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60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9109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097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94" idx="6"/>
            <a:endCxn id="195" idx="2"/>
          </p:cNvCxnSpPr>
          <p:nvPr/>
        </p:nvCxnSpPr>
        <p:spPr>
          <a:xfrm>
            <a:off x="682557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2" idx="5"/>
            <a:endCxn id="180" idx="2"/>
          </p:cNvCxnSpPr>
          <p:nvPr/>
        </p:nvCxnSpPr>
        <p:spPr>
          <a:xfrm>
            <a:off x="606275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180" idx="2"/>
          </p:cNvCxnSpPr>
          <p:nvPr/>
        </p:nvCxnSpPr>
        <p:spPr>
          <a:xfrm flipV="1">
            <a:off x="5804554" y="1314730"/>
            <a:ext cx="466906" cy="418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6156490" y="2104159"/>
            <a:ext cx="114970" cy="288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7" idx="6"/>
            <a:endCxn id="194" idx="2"/>
          </p:cNvCxnSpPr>
          <p:nvPr/>
        </p:nvCxnSpPr>
        <p:spPr>
          <a:xfrm flipV="1">
            <a:off x="615649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9" idx="5"/>
            <a:endCxn id="187" idx="2"/>
          </p:cNvCxnSpPr>
          <p:nvPr/>
        </p:nvCxnSpPr>
        <p:spPr>
          <a:xfrm>
            <a:off x="606275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184" idx="2"/>
          </p:cNvCxnSpPr>
          <p:nvPr/>
        </p:nvCxnSpPr>
        <p:spPr>
          <a:xfrm>
            <a:off x="5804554" y="1733104"/>
            <a:ext cx="466906" cy="371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6" idx="6"/>
            <a:endCxn id="194" idx="2"/>
          </p:cNvCxnSpPr>
          <p:nvPr/>
        </p:nvCxnSpPr>
        <p:spPr>
          <a:xfrm>
            <a:off x="580455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6" idx="6"/>
            <a:endCxn id="187" idx="2"/>
          </p:cNvCxnSpPr>
          <p:nvPr/>
        </p:nvCxnSpPr>
        <p:spPr>
          <a:xfrm flipV="1">
            <a:off x="580455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69" idx="2"/>
          </p:cNvCxnSpPr>
          <p:nvPr/>
        </p:nvCxnSpPr>
        <p:spPr>
          <a:xfrm>
            <a:off x="2874697" y="1328018"/>
            <a:ext cx="2289777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69" idx="2"/>
          </p:cNvCxnSpPr>
          <p:nvPr/>
        </p:nvCxnSpPr>
        <p:spPr>
          <a:xfrm flipV="1">
            <a:off x="2874697" y="1733104"/>
            <a:ext cx="2289777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76" idx="2"/>
          </p:cNvCxnSpPr>
          <p:nvPr/>
        </p:nvCxnSpPr>
        <p:spPr>
          <a:xfrm>
            <a:off x="2874697" y="3614107"/>
            <a:ext cx="2289777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76" idx="2"/>
          </p:cNvCxnSpPr>
          <p:nvPr/>
        </p:nvCxnSpPr>
        <p:spPr>
          <a:xfrm flipV="1">
            <a:off x="2874697" y="3920859"/>
            <a:ext cx="2289777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Weight(1~m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2957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112855" y="609979"/>
            <a:ext cx="871385" cy="22957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74" y="1413064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5077713" y="197253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2"/>
            <a:endCxn id="80" idx="6"/>
          </p:cNvCxnSpPr>
          <p:nvPr/>
        </p:nvCxnSpPr>
        <p:spPr>
          <a:xfrm flipH="1" flipV="1">
            <a:off x="2874697" y="1328018"/>
            <a:ext cx="2289777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2"/>
            <a:endCxn id="84" idx="6"/>
          </p:cNvCxnSpPr>
          <p:nvPr/>
        </p:nvCxnSpPr>
        <p:spPr>
          <a:xfrm flipH="1">
            <a:off x="2874697" y="1733104"/>
            <a:ext cx="2289777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0800" y="105350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60800" y="1999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08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315</Words>
  <Application>Microsoft Office PowerPoint</Application>
  <PresentationFormat>와이드스크린</PresentationFormat>
  <Paragraphs>286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77</cp:revision>
  <dcterms:created xsi:type="dcterms:W3CDTF">2021-08-15T10:34:55Z</dcterms:created>
  <dcterms:modified xsi:type="dcterms:W3CDTF">2021-09-03T06:24:51Z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