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62" r:id="rId11"/>
    <p:sldId id="26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3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Weight(1~m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2" y="1818640"/>
                <a:ext cx="143833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2" y="1818640"/>
                <a:ext cx="1438338" cy="436880"/>
              </a:xfrm>
              <a:prstGeom prst="rect">
                <a:avLst/>
              </a:prstGeom>
              <a:blipFill>
                <a:blip r:embed="rId5"/>
                <a:stretch>
                  <a:fillRect l="-18908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2" y="5049520"/>
                <a:ext cx="143833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2" y="5049520"/>
                <a:ext cx="1438338" cy="436880"/>
              </a:xfrm>
              <a:prstGeom prst="rect">
                <a:avLst/>
              </a:prstGeom>
              <a:blipFill>
                <a:blip r:embed="rId6"/>
                <a:stretch>
                  <a:fillRect l="-21429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917942" y="1818640"/>
                <a:ext cx="17688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2" y="1818640"/>
                <a:ext cx="1768858" cy="436880"/>
              </a:xfrm>
              <a:prstGeom prst="rect">
                <a:avLst/>
              </a:prstGeom>
              <a:blipFill>
                <a:blip r:embed="rId8"/>
                <a:stretch>
                  <a:fillRect l="-2397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672520" y="2037080"/>
            <a:ext cx="914032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69131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672520" y="3429000"/>
            <a:ext cx="914032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69131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917942" y="5049520"/>
                <a:ext cx="17688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2" y="5049520"/>
                <a:ext cx="1768858" cy="436880"/>
              </a:xfrm>
              <a:prstGeom prst="rect">
                <a:avLst/>
              </a:prstGeom>
              <a:blipFill>
                <a:blip r:embed="rId9"/>
                <a:stretch>
                  <a:fillRect l="-4110" t="-86486" r="-342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641941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641941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7259786-CAD3-4C79-AF7A-76226658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544321"/>
            <a:ext cx="3290139" cy="2191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0668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097280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CE79A5-35EA-4578-ADB1-A25DFB5DC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2" y="1728470"/>
            <a:ext cx="3652729" cy="23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8F87A3-09B6-4185-A387-BBB2815F5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1567815"/>
            <a:ext cx="3048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458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7925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79251" cy="484941"/>
              </a:xfrm>
              <a:prstGeom prst="rect">
                <a:avLst/>
              </a:prstGeom>
              <a:blipFill>
                <a:blip r:embed="rId3"/>
                <a:stretch>
                  <a:fillRect l="-2235" t="-78750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cf59613-acc7-4a29-80ba-297677dd053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79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</cp:lastModifiedBy>
  <cp:revision>10</cp:revision>
  <dcterms:created xsi:type="dcterms:W3CDTF">2021-08-15T10:34:55Z</dcterms:created>
  <dcterms:modified xsi:type="dcterms:W3CDTF">2021-09-01T03:07:01Z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