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62" r:id="rId11"/>
    <p:sldId id="26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3075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76791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12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76791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12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76791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12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94832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888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004582" y="1818640"/>
                <a:ext cx="4866640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-&gt;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82" y="1818640"/>
                <a:ext cx="4866640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645169" y="86916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24367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3808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831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3808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831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3808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831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5612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40174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>
            <a:off x="8871222" y="2037080"/>
            <a:ext cx="509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438338" cy="436880"/>
              </a:xfrm>
              <a:prstGeom prst="rect">
                <a:avLst/>
              </a:prstGeom>
              <a:blipFill>
                <a:blip r:embed="rId12"/>
                <a:stretch>
                  <a:fillRect l="-19328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020911" y="2037080"/>
            <a:ext cx="554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298280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004582" y="5049520"/>
                <a:ext cx="4866640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-&gt;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82" y="5049520"/>
                <a:ext cx="4866640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438338" cy="436880"/>
              </a:xfrm>
              <a:prstGeom prst="rect">
                <a:avLst/>
              </a:prstGeom>
              <a:blipFill>
                <a:blip r:embed="rId13"/>
                <a:stretch>
                  <a:fillRect l="-21849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8883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</p:cNvCxnSpPr>
          <p:nvPr/>
        </p:nvCxnSpPr>
        <p:spPr>
          <a:xfrm>
            <a:off x="1881884" y="5267960"/>
            <a:ext cx="8883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>
            <a:off x="8871222" y="5267960"/>
            <a:ext cx="509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0020911" y="5267960"/>
            <a:ext cx="554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A527EB6-821F-4F01-8013-3131A6005DDF}"/>
              </a:ext>
            </a:extLst>
          </p:cNvPr>
          <p:cNvCxnSpPr>
            <a:cxnSpLocks/>
            <a:stCxn id="33" idx="6"/>
            <a:endCxn id="48" idx="1"/>
          </p:cNvCxnSpPr>
          <p:nvPr/>
        </p:nvCxnSpPr>
        <p:spPr>
          <a:xfrm>
            <a:off x="3407992" y="2037080"/>
            <a:ext cx="5965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95D33A-543B-4C7E-8662-D92516093878}"/>
              </a:ext>
            </a:extLst>
          </p:cNvPr>
          <p:cNvCxnSpPr>
            <a:cxnSpLocks/>
            <a:stCxn id="33" idx="6"/>
            <a:endCxn id="92" idx="1"/>
          </p:cNvCxnSpPr>
          <p:nvPr/>
        </p:nvCxnSpPr>
        <p:spPr>
          <a:xfrm>
            <a:off x="3407992" y="2037080"/>
            <a:ext cx="596590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4AE2F8-4295-4BB0-A79C-74A157FDFC3A}"/>
              </a:ext>
            </a:extLst>
          </p:cNvPr>
          <p:cNvCxnSpPr>
            <a:cxnSpLocks/>
            <a:stCxn id="34" idx="6"/>
            <a:endCxn id="92" idx="1"/>
          </p:cNvCxnSpPr>
          <p:nvPr/>
        </p:nvCxnSpPr>
        <p:spPr>
          <a:xfrm>
            <a:off x="3407992" y="2972826"/>
            <a:ext cx="596590" cy="22951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D6CC75-5BBA-41D8-BFDD-4B8C524E9352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3407992" y="2037080"/>
            <a:ext cx="596590" cy="9357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741DA39-DB5F-4BF0-9C20-1DA12DFD67BC}"/>
              </a:ext>
            </a:extLst>
          </p:cNvPr>
          <p:cNvCxnSpPr>
            <a:cxnSpLocks/>
            <a:stCxn id="35" idx="6"/>
            <a:endCxn id="92" idx="1"/>
          </p:cNvCxnSpPr>
          <p:nvPr/>
        </p:nvCxnSpPr>
        <p:spPr>
          <a:xfrm>
            <a:off x="3407992" y="5267960"/>
            <a:ext cx="59659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23C3562-83E9-49FC-A85D-E80437F76C5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407992" y="2037080"/>
            <a:ext cx="596590" cy="3230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2" y="181864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2" y="1818640"/>
                <a:ext cx="1438338" cy="436880"/>
              </a:xfrm>
              <a:prstGeom prst="rect">
                <a:avLst/>
              </a:prstGeom>
              <a:blipFill>
                <a:blip r:embed="rId5"/>
                <a:stretch>
                  <a:fillRect l="-18908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2" y="504952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2" y="5049520"/>
                <a:ext cx="1438338" cy="436880"/>
              </a:xfrm>
              <a:prstGeom prst="rect">
                <a:avLst/>
              </a:prstGeom>
              <a:blipFill>
                <a:blip r:embed="rId6"/>
                <a:stretch>
                  <a:fillRect l="-21429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917942" y="1818640"/>
                <a:ext cx="17688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2" y="1818640"/>
                <a:ext cx="1768858" cy="436880"/>
              </a:xfrm>
              <a:prstGeom prst="rect">
                <a:avLst/>
              </a:prstGeom>
              <a:blipFill>
                <a:blip r:embed="rId8"/>
                <a:stretch>
                  <a:fillRect l="-2397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672520" y="2037080"/>
            <a:ext cx="914032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69131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672520" y="3429000"/>
            <a:ext cx="914032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69131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917942" y="5049520"/>
                <a:ext cx="17688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2" y="5049520"/>
                <a:ext cx="1768858" cy="436880"/>
              </a:xfrm>
              <a:prstGeom prst="rect">
                <a:avLst/>
              </a:prstGeom>
              <a:blipFill>
                <a:blip r:embed="rId9"/>
                <a:stretch>
                  <a:fillRect l="-4110" t="-86486" r="-342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641941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641941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7259786-CAD3-4C79-AF7A-76226658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544321"/>
            <a:ext cx="3290139" cy="2191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0668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097280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CE79A5-35EA-4578-ADB1-A25DFB5DC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2" y="1728470"/>
            <a:ext cx="3652729" cy="23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8F87A3-09B6-4185-A387-BBB2815F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1567815"/>
            <a:ext cx="3048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458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7925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79251" cy="484941"/>
              </a:xfrm>
              <a:prstGeom prst="rect">
                <a:avLst/>
              </a:prstGeom>
              <a:blipFill>
                <a:blip r:embed="rId3"/>
                <a:stretch>
                  <a:fillRect l="-2235" t="-78750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cf59613-acc7-4a29-80ba-297677dd053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176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안덕규(2016152043)</cp:lastModifiedBy>
  <cp:revision>8</cp:revision>
  <dcterms:created xsi:type="dcterms:W3CDTF">2021-08-15T10:34:55Z</dcterms:created>
  <dcterms:modified xsi:type="dcterms:W3CDTF">2021-08-16T08:20:01Z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