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62" r:id="rId11"/>
    <p:sldId id="260" r:id="rId12"/>
    <p:sldId id="264" r:id="rId13"/>
    <p:sldId id="265" r:id="rId14"/>
    <p:sldId id="266" r:id="rId15"/>
    <p:sldId id="274" r:id="rId16"/>
    <p:sldId id="275" r:id="rId17"/>
    <p:sldId id="269" r:id="rId18"/>
    <p:sldId id="270" r:id="rId19"/>
    <p:sldId id="271" r:id="rId20"/>
    <p:sldId id="272" r:id="rId21"/>
    <p:sldId id="282" r:id="rId22"/>
    <p:sldId id="283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43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132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42.png"/><Relationship Id="rId24" Type="http://schemas.openxmlformats.org/officeDocument/2006/relationships/image" Target="../media/image117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41.png"/><Relationship Id="rId19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8.png"/><Relationship Id="rId3" Type="http://schemas.openxmlformats.org/officeDocument/2006/relationships/image" Target="../media/image105.png"/><Relationship Id="rId21" Type="http://schemas.openxmlformats.org/officeDocument/2006/relationships/image" Target="../media/image129.png"/><Relationship Id="rId12" Type="http://schemas.openxmlformats.org/officeDocument/2006/relationships/image" Target="../media/image109.png"/><Relationship Id="rId17" Type="http://schemas.openxmlformats.org/officeDocument/2006/relationships/image" Target="../media/image117.png"/><Relationship Id="rId2" Type="http://schemas.openxmlformats.org/officeDocument/2006/relationships/image" Target="../media/image123.png"/><Relationship Id="rId16" Type="http://schemas.openxmlformats.org/officeDocument/2006/relationships/image" Target="../media/image116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6.png"/><Relationship Id="rId5" Type="http://schemas.openxmlformats.org/officeDocument/2006/relationships/image" Target="../media/image124.png"/><Relationship Id="rId15" Type="http://schemas.openxmlformats.org/officeDocument/2006/relationships/image" Target="../media/image115.png"/><Relationship Id="rId10" Type="http://schemas.openxmlformats.org/officeDocument/2006/relationships/image" Target="../media/image125.png"/><Relationship Id="rId19" Type="http://schemas.openxmlformats.org/officeDocument/2006/relationships/image" Target="../media/image127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11.png"/><Relationship Id="rId22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Feed-</a:t>
            </a:r>
            <a:r>
              <a:rPr lang="en-US" altLang="ko-KR" dirty="0" err="1" smtClean="0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Err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/>
                  <a:t>=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 smtClean="0"/>
                  <a:t>에 대해서 미분</a:t>
                </a:r>
                <a:endParaRPr lang="en-US" altLang="ko-KR" dirty="0" smtClean="0"/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        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                     </a:t>
                </a:r>
                <a:r>
                  <a:rPr lang="en-US" altLang="ko-KR" dirty="0" smtClean="0"/>
                  <a:t>sigmoid</a:t>
                </a:r>
                <a:r>
                  <a:rPr lang="ko-KR" altLang="en-US" dirty="0" smtClean="0"/>
                  <a:t>미분 값 </a:t>
                </a:r>
                <a:r>
                  <a:rPr lang="en-US" altLang="ko-KR" dirty="0" smtClean="0"/>
                  <a:t>= sigmoid(1-sigmoid)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 smtClean="0"/>
                  <a:t>=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+</a:t>
                </a:r>
                <a:r>
                  <a:rPr lang="ko-KR" altLang="en-US" dirty="0" smtClean="0"/>
                  <a:t>의 역전파는 그대로 지나간다</a:t>
                </a:r>
                <a:r>
                  <a:rPr lang="en-US" altLang="ko-KR" dirty="0" smtClean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과 같음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+</a:t>
                </a:r>
                <a:r>
                  <a:rPr lang="ko-KR" altLang="en-US" dirty="0" smtClean="0"/>
                  <a:t>이므로 역전파는 그대로 지나간다</a:t>
                </a:r>
                <a:r>
                  <a:rPr lang="en-US" altLang="ko-KR" dirty="0" smtClean="0"/>
                  <a:t>.(*1</a:t>
                </a:r>
                <a:r>
                  <a:rPr lang="ko-KR" altLang="en-US" dirty="0" smtClean="0"/>
                  <a:t>과 같음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 smtClean="0"/>
                  <a:t>의 역전파는 곱셈 대상을 곱해주면 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298709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en-US" altLang="ko-KR" dirty="0" smtClean="0"/>
              <a:t>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5715387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>
            <a:off x="5715387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7" idx="5"/>
            <a:endCxn id="153" idx="2"/>
          </p:cNvCxnSpPr>
          <p:nvPr/>
        </p:nvCxnSpPr>
        <p:spPr>
          <a:xfrm>
            <a:off x="4952568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>
          <a:xfrm flipV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6" idx="6"/>
            <a:endCxn id="156" idx="2"/>
          </p:cNvCxnSpPr>
          <p:nvPr/>
        </p:nvCxnSpPr>
        <p:spPr>
          <a:xfrm flipV="1">
            <a:off x="5046306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1" idx="6"/>
            <a:endCxn id="162" idx="2"/>
          </p:cNvCxnSpPr>
          <p:nvPr/>
        </p:nvCxnSpPr>
        <p:spPr>
          <a:xfrm flipV="1">
            <a:off x="5046306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2" idx="5"/>
            <a:endCxn id="159" idx="2"/>
          </p:cNvCxnSpPr>
          <p:nvPr/>
        </p:nvCxnSpPr>
        <p:spPr>
          <a:xfrm>
            <a:off x="4952568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6" idx="2"/>
          </p:cNvCxnSpPr>
          <p:nvPr/>
        </p:nvCxnSpPr>
        <p:spPr>
          <a:xfrm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62" idx="2"/>
          </p:cNvCxnSpPr>
          <p:nvPr/>
        </p:nvCxnSpPr>
        <p:spPr>
          <a:xfrm>
            <a:off x="4694370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59" idx="2"/>
          </p:cNvCxnSpPr>
          <p:nvPr/>
        </p:nvCxnSpPr>
        <p:spPr>
          <a:xfrm flipV="1">
            <a:off x="4694370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45" idx="2"/>
          </p:cNvCxnSpPr>
          <p:nvPr/>
        </p:nvCxnSpPr>
        <p:spPr>
          <a:xfrm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45" idx="2"/>
          </p:cNvCxnSpPr>
          <p:nvPr/>
        </p:nvCxnSpPr>
        <p:spPr>
          <a:xfrm flipV="1">
            <a:off x="2874697" y="1733104"/>
            <a:ext cx="1179593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50" idx="2"/>
          </p:cNvCxnSpPr>
          <p:nvPr/>
        </p:nvCxnSpPr>
        <p:spPr>
          <a:xfrm flipV="1">
            <a:off x="2874697" y="3920859"/>
            <a:ext cx="1179593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50" idx="2"/>
          </p:cNvCxnSpPr>
          <p:nvPr/>
        </p:nvCxnSpPr>
        <p:spPr>
          <a:xfrm>
            <a:off x="2874697" y="3614107"/>
            <a:ext cx="1179593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2"/>
            <a:endCxn id="78" idx="6"/>
          </p:cNvCxnSpPr>
          <p:nvPr/>
        </p:nvCxnSpPr>
        <p:spPr>
          <a:xfrm flipH="1" flipV="1">
            <a:off x="196909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2"/>
            <a:endCxn id="48" idx="5"/>
          </p:cNvCxnSpPr>
          <p:nvPr/>
        </p:nvCxnSpPr>
        <p:spPr>
          <a:xfrm flipH="1" flipV="1">
            <a:off x="120627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en-US" altLang="ko-KR" dirty="0" smtClean="0"/>
              <a:t>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4" idx="2"/>
            <a:endCxn id="153" idx="6"/>
          </p:cNvCxnSpPr>
          <p:nvPr/>
        </p:nvCxnSpPr>
        <p:spPr>
          <a:xfrm flipH="1" flipV="1"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7" idx="2"/>
            <a:endCxn id="156" idx="6"/>
          </p:cNvCxnSpPr>
          <p:nvPr/>
        </p:nvCxnSpPr>
        <p:spPr>
          <a:xfrm flipH="1" flipV="1"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2"/>
            <a:endCxn id="145" idx="6"/>
          </p:cNvCxnSpPr>
          <p:nvPr/>
        </p:nvCxnSpPr>
        <p:spPr>
          <a:xfrm flipH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2"/>
            <a:endCxn id="145" idx="6"/>
          </p:cNvCxnSpPr>
          <p:nvPr/>
        </p:nvCxnSpPr>
        <p:spPr>
          <a:xfrm flipH="1" flipV="1"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2"/>
            <a:endCxn id="80" idx="6"/>
          </p:cNvCxnSpPr>
          <p:nvPr/>
        </p:nvCxnSpPr>
        <p:spPr>
          <a:xfrm flipH="1" flipV="1"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직사각형 88"/>
              <p:cNvSpPr/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직사각형 94"/>
              <p:cNvSpPr/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solidFill>
                            <a:srgbClr val="00B0F0"/>
                          </a:solidFill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Weight(1~m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279</Words>
  <Application>Microsoft Office PowerPoint</Application>
  <PresentationFormat>와이드스크린</PresentationFormat>
  <Paragraphs>258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81</cp:revision>
  <dcterms:created xsi:type="dcterms:W3CDTF">2021-08-15T10:34:55Z</dcterms:created>
  <dcterms:modified xsi:type="dcterms:W3CDTF">2021-09-03T09:40:07Z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