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62" r:id="rId11"/>
    <p:sldId id="260" r:id="rId12"/>
    <p:sldId id="264" r:id="rId13"/>
    <p:sldId id="265" r:id="rId14"/>
    <p:sldId id="266" r:id="rId15"/>
    <p:sldId id="274" r:id="rId16"/>
    <p:sldId id="275" r:id="rId17"/>
    <p:sldId id="269" r:id="rId18"/>
    <p:sldId id="270" r:id="rId19"/>
    <p:sldId id="271" r:id="rId20"/>
    <p:sldId id="272" r:id="rId21"/>
    <p:sldId id="267" r:id="rId22"/>
    <p:sldId id="279" r:id="rId23"/>
    <p:sldId id="280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88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8.png"/><Relationship Id="rId3" Type="http://schemas.openxmlformats.org/officeDocument/2006/relationships/image" Target="../media/image133.png"/><Relationship Id="rId21" Type="http://schemas.openxmlformats.org/officeDocument/2006/relationships/image" Target="../media/image153.png"/><Relationship Id="rId7" Type="http://schemas.openxmlformats.org/officeDocument/2006/relationships/image" Target="../media/image137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7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52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2.png"/><Relationship Id="rId24" Type="http://schemas.openxmlformats.org/officeDocument/2006/relationships/image" Target="../media/image156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55.png"/><Relationship Id="rId28" Type="http://schemas.openxmlformats.org/officeDocument/2006/relationships/image" Target="../media/image161.png"/><Relationship Id="rId10" Type="http://schemas.openxmlformats.org/officeDocument/2006/relationships/image" Target="../media/image141.png"/><Relationship Id="rId19" Type="http://schemas.openxmlformats.org/officeDocument/2006/relationships/image" Target="../media/image15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Feed-</a:t>
            </a:r>
            <a:r>
              <a:rPr lang="en-US" altLang="ko-KR" dirty="0" err="1" smtClean="0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Err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/>
                  <a:t>=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 smtClean="0"/>
                  <a:t>에 대해서 미분</a:t>
                </a:r>
                <a:endParaRPr lang="en-US" altLang="ko-KR" dirty="0" smtClean="0"/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        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                     </a:t>
                </a:r>
                <a:r>
                  <a:rPr lang="en-US" altLang="ko-KR" dirty="0" smtClean="0"/>
                  <a:t>sigmoid</a:t>
                </a:r>
                <a:r>
                  <a:rPr lang="ko-KR" altLang="en-US" dirty="0" smtClean="0"/>
                  <a:t>미분 값 </a:t>
                </a:r>
                <a:r>
                  <a:rPr lang="en-US" altLang="ko-KR" dirty="0" smtClean="0"/>
                  <a:t>= sigmoid(1-sigmoid)</a:t>
                </a:r>
              </a:p>
              <a:p>
                <a:pPr/>
                <a:endParaRPr lang="en-US" altLang="ko-KR" dirty="0" smtClean="0"/>
              </a:p>
              <a:p>
                <a:pPr/>
                <a:endParaRPr lang="en-US" altLang="ko-KR" dirty="0"/>
              </a:p>
              <a:p>
                <a:pPr/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 smtClean="0"/>
                  <a:t>=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-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ko-KR" altLang="en-US" b="1" dirty="0" smtClean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dirty="0" smtClean="0"/>
                  <a:t>+</a:t>
                </a:r>
                <a:r>
                  <a:rPr lang="ko-KR" altLang="en-US" dirty="0" smtClean="0"/>
                  <a:t>의 역전파는 그대로 지나간다</a:t>
                </a:r>
                <a:r>
                  <a:rPr lang="en-US" altLang="ko-KR" dirty="0" smtClean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과 같음</a:t>
                </a:r>
                <a:r>
                  <a:rPr lang="en-US" altLang="ko-KR" dirty="0" smtClean="0"/>
                  <a:t>)</a:t>
                </a:r>
              </a:p>
              <a:p>
                <a:pPr/>
                <a:endParaRPr lang="en-US" altLang="ko-KR" dirty="0" smtClean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+</a:t>
                </a:r>
                <a:r>
                  <a:rPr lang="ko-KR" altLang="en-US" dirty="0" smtClean="0"/>
                  <a:t>이므로 역전파는 그대로 지나간다</a:t>
                </a:r>
                <a:r>
                  <a:rPr lang="en-US" altLang="ko-KR" dirty="0" smtClean="0"/>
                  <a:t>.(*1</a:t>
                </a:r>
                <a:r>
                  <a:rPr lang="ko-KR" altLang="en-US" dirty="0" smtClean="0"/>
                  <a:t>과 같음</a:t>
                </a:r>
                <a:r>
                  <a:rPr lang="en-US" altLang="ko-KR" dirty="0" smtClean="0"/>
                  <a:t>)</a:t>
                </a:r>
              </a:p>
              <a:p>
                <a:pPr/>
                <a:endParaRPr lang="en-US" altLang="ko-KR" dirty="0" smtClean="0"/>
              </a:p>
              <a:p>
                <a:pPr/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 smtClean="0"/>
                  <a:t>의 역전파는 곱셈 대상을 곱해주면 된다</a:t>
                </a:r>
                <a:r>
                  <a:rPr lang="en-US" altLang="ko-KR" dirty="0" smtClean="0"/>
                  <a:t>.</a:t>
                </a:r>
              </a:p>
              <a:p>
                <a:pPr/>
                <a:r>
                  <a:rPr lang="ko-KR" altLang="en-US" dirty="0" smtClean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pPr/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ko-KR" altLang="en-US" b="1" dirty="0" smtClean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334009"/>
            <a:ext cx="2434071" cy="6269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39847" y="85539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7" y="85539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39847" y="24033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7" y="2403361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39847" y="526965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7" y="5269653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20265" y="2977855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43813" y="132268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13" y="132268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43813" y="287065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13" y="287065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43813" y="573694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13" y="5736948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10280" r="-18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24231" y="383201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73815" y="457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15" y="45720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73815" y="2005167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15" y="2005167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73815" y="487145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15" y="487145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 l="-10280" r="-2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954233" y="296652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3310167" y="334009"/>
            <a:ext cx="2434071" cy="6269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493639" y="85539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855394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493639" y="24033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2403361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493639" y="526965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269653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3674057" y="2977855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197605" y="132268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05" y="1322689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197605" y="287065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05" y="2870656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197605" y="573694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05" y="5736948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 l="-10280" r="-18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4378023" y="383201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827607" y="457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07" y="45720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827607" y="2005167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07" y="2005167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827607" y="487145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07" y="487145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 l="-10280" r="-2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008025" y="296652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977729" y="-72769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887251" y="-72769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N+1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5"/>
            <a:endCxn id="36" idx="2"/>
          </p:cNvCxnSpPr>
          <p:nvPr/>
        </p:nvCxnSpPr>
        <p:spPr>
          <a:xfrm>
            <a:off x="986189" y="1401736"/>
            <a:ext cx="157624" cy="2409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5"/>
            <a:endCxn id="37" idx="2"/>
          </p:cNvCxnSpPr>
          <p:nvPr/>
        </p:nvCxnSpPr>
        <p:spPr>
          <a:xfrm>
            <a:off x="986189" y="2949703"/>
            <a:ext cx="157624" cy="2409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5"/>
            <a:endCxn id="38" idx="2"/>
          </p:cNvCxnSpPr>
          <p:nvPr/>
        </p:nvCxnSpPr>
        <p:spPr>
          <a:xfrm>
            <a:off x="986189" y="5815995"/>
            <a:ext cx="157624" cy="2409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6"/>
            <a:endCxn id="54" idx="2"/>
          </p:cNvCxnSpPr>
          <p:nvPr/>
        </p:nvCxnSpPr>
        <p:spPr>
          <a:xfrm flipV="1">
            <a:off x="1783893" y="1175434"/>
            <a:ext cx="1709746" cy="48815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7" idx="6"/>
            <a:endCxn id="54" idx="2"/>
          </p:cNvCxnSpPr>
          <p:nvPr/>
        </p:nvCxnSpPr>
        <p:spPr>
          <a:xfrm flipV="1">
            <a:off x="1783893" y="1175434"/>
            <a:ext cx="1709746" cy="2015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54" idx="2"/>
          </p:cNvCxnSpPr>
          <p:nvPr/>
        </p:nvCxnSpPr>
        <p:spPr>
          <a:xfrm flipV="1">
            <a:off x="1783893" y="1175434"/>
            <a:ext cx="1709746" cy="4672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6798962" y="334009"/>
            <a:ext cx="2434071" cy="6269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982434" y="85539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4" y="855394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982434" y="24033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4" y="2403361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982434" y="526965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4" y="5269653"/>
                <a:ext cx="640080" cy="64008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162852" y="2977855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686400" y="132268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00" y="1322689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686400" y="287065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00" y="2870656"/>
                <a:ext cx="640080" cy="640080"/>
              </a:xfrm>
              <a:prstGeom prst="ellipse">
                <a:avLst/>
              </a:prstGeom>
              <a:blipFill>
                <a:blip r:embed="rId24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686400" y="573694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00" y="5736948"/>
                <a:ext cx="640080" cy="640080"/>
              </a:xfrm>
              <a:prstGeom prst="ellipse">
                <a:avLst/>
              </a:prstGeom>
              <a:blipFill>
                <a:blip r:embed="rId25"/>
                <a:stretch>
                  <a:fillRect l="-10280" r="-2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866818" y="383201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316402" y="457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02" y="457200"/>
                <a:ext cx="640080" cy="640080"/>
              </a:xfrm>
              <a:prstGeom prst="ellipse">
                <a:avLst/>
              </a:prstGeom>
              <a:blipFill>
                <a:blip r:embed="rId26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316402" y="2005167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02" y="2005167"/>
                <a:ext cx="640080" cy="640080"/>
              </a:xfrm>
              <a:prstGeom prst="ellipse">
                <a:avLst/>
              </a:prstGeom>
              <a:blipFill>
                <a:blip r:embed="rId2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316402" y="487145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02" y="4871459"/>
                <a:ext cx="640080" cy="640080"/>
              </a:xfrm>
              <a:prstGeom prst="ellipse">
                <a:avLst/>
              </a:prstGeom>
              <a:blipFill>
                <a:blip r:embed="rId28"/>
                <a:stretch>
                  <a:fillRect l="-10280" r="-2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8496820" y="296652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7376046" y="-72769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N+2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4" idx="5"/>
            <a:endCxn id="58" idx="2"/>
          </p:cNvCxnSpPr>
          <p:nvPr/>
        </p:nvCxnSpPr>
        <p:spPr>
          <a:xfrm>
            <a:off x="4039981" y="1401736"/>
            <a:ext cx="157624" cy="2409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 flipV="1">
            <a:off x="4133719" y="777240"/>
            <a:ext cx="693888" cy="398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153" idx="2"/>
          </p:cNvCxnSpPr>
          <p:nvPr/>
        </p:nvCxnSpPr>
        <p:spPr>
          <a:xfrm>
            <a:off x="5467687" y="777240"/>
            <a:ext cx="1514747" cy="1946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5" idx="5"/>
            <a:endCxn id="59" idx="2"/>
          </p:cNvCxnSpPr>
          <p:nvPr/>
        </p:nvCxnSpPr>
        <p:spPr>
          <a:xfrm>
            <a:off x="4039981" y="2949703"/>
            <a:ext cx="157624" cy="240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5" idx="6"/>
            <a:endCxn id="63" idx="2"/>
          </p:cNvCxnSpPr>
          <p:nvPr/>
        </p:nvCxnSpPr>
        <p:spPr>
          <a:xfrm flipV="1">
            <a:off x="4133719" y="2325207"/>
            <a:ext cx="693888" cy="3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5"/>
            <a:endCxn id="60" idx="2"/>
          </p:cNvCxnSpPr>
          <p:nvPr/>
        </p:nvCxnSpPr>
        <p:spPr>
          <a:xfrm>
            <a:off x="4039981" y="5815995"/>
            <a:ext cx="157624" cy="240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4" idx="2"/>
          </p:cNvCxnSpPr>
          <p:nvPr/>
        </p:nvCxnSpPr>
        <p:spPr>
          <a:xfrm flipV="1">
            <a:off x="4133719" y="5191499"/>
            <a:ext cx="693888" cy="3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9" idx="6"/>
            <a:endCxn id="152" idx="2"/>
          </p:cNvCxnSpPr>
          <p:nvPr/>
        </p:nvCxnSpPr>
        <p:spPr>
          <a:xfrm flipV="1">
            <a:off x="4837685" y="1175434"/>
            <a:ext cx="2144749" cy="2015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0" idx="6"/>
            <a:endCxn id="152" idx="2"/>
          </p:cNvCxnSpPr>
          <p:nvPr/>
        </p:nvCxnSpPr>
        <p:spPr>
          <a:xfrm flipV="1">
            <a:off x="4837685" y="1175434"/>
            <a:ext cx="2144749" cy="4881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8" idx="6"/>
            <a:endCxn id="152" idx="2"/>
          </p:cNvCxnSpPr>
          <p:nvPr/>
        </p:nvCxnSpPr>
        <p:spPr>
          <a:xfrm flipV="1">
            <a:off x="4837685" y="1175434"/>
            <a:ext cx="2144749" cy="4672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3" idx="6"/>
            <a:endCxn id="153" idx="2"/>
          </p:cNvCxnSpPr>
          <p:nvPr/>
        </p:nvCxnSpPr>
        <p:spPr>
          <a:xfrm>
            <a:off x="5467687" y="2325207"/>
            <a:ext cx="1514747" cy="3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4" idx="6"/>
            <a:endCxn id="153" idx="2"/>
          </p:cNvCxnSpPr>
          <p:nvPr/>
        </p:nvCxnSpPr>
        <p:spPr>
          <a:xfrm flipV="1">
            <a:off x="5467687" y="2723401"/>
            <a:ext cx="1514747" cy="2468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en-US" altLang="ko-KR" dirty="0" smtClean="0"/>
              <a:t>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11285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20727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7334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40889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590856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426052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292121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682557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6825571" y="210415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7" idx="6"/>
            <a:endCxn id="192" idx="2"/>
          </p:cNvCxnSpPr>
          <p:nvPr/>
        </p:nvCxnSpPr>
        <p:spPr>
          <a:xfrm>
            <a:off x="682557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94" idx="6"/>
            <a:endCxn id="195" idx="2"/>
          </p:cNvCxnSpPr>
          <p:nvPr/>
        </p:nvCxnSpPr>
        <p:spPr>
          <a:xfrm>
            <a:off x="682557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2" idx="5"/>
            <a:endCxn id="180" idx="2"/>
          </p:cNvCxnSpPr>
          <p:nvPr/>
        </p:nvCxnSpPr>
        <p:spPr>
          <a:xfrm>
            <a:off x="606275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180" idx="2"/>
          </p:cNvCxnSpPr>
          <p:nvPr/>
        </p:nvCxnSpPr>
        <p:spPr>
          <a:xfrm flipV="1">
            <a:off x="5804554" y="1314730"/>
            <a:ext cx="466906" cy="418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6156490" y="2104159"/>
            <a:ext cx="114970" cy="288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7" idx="6"/>
            <a:endCxn id="194" idx="2"/>
          </p:cNvCxnSpPr>
          <p:nvPr/>
        </p:nvCxnSpPr>
        <p:spPr>
          <a:xfrm flipV="1">
            <a:off x="615649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9" idx="5"/>
            <a:endCxn id="187" idx="2"/>
          </p:cNvCxnSpPr>
          <p:nvPr/>
        </p:nvCxnSpPr>
        <p:spPr>
          <a:xfrm>
            <a:off x="606275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184" idx="2"/>
          </p:cNvCxnSpPr>
          <p:nvPr/>
        </p:nvCxnSpPr>
        <p:spPr>
          <a:xfrm>
            <a:off x="5804554" y="1733104"/>
            <a:ext cx="466906" cy="371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6" idx="6"/>
            <a:endCxn id="194" idx="2"/>
          </p:cNvCxnSpPr>
          <p:nvPr/>
        </p:nvCxnSpPr>
        <p:spPr>
          <a:xfrm>
            <a:off x="580455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6" idx="6"/>
            <a:endCxn id="187" idx="2"/>
          </p:cNvCxnSpPr>
          <p:nvPr/>
        </p:nvCxnSpPr>
        <p:spPr>
          <a:xfrm flipV="1">
            <a:off x="580455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69" idx="2"/>
          </p:cNvCxnSpPr>
          <p:nvPr/>
        </p:nvCxnSpPr>
        <p:spPr>
          <a:xfrm>
            <a:off x="2874697" y="1328018"/>
            <a:ext cx="2289777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69" idx="2"/>
          </p:cNvCxnSpPr>
          <p:nvPr/>
        </p:nvCxnSpPr>
        <p:spPr>
          <a:xfrm flipV="1">
            <a:off x="2874697" y="1733104"/>
            <a:ext cx="2289777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76" idx="2"/>
          </p:cNvCxnSpPr>
          <p:nvPr/>
        </p:nvCxnSpPr>
        <p:spPr>
          <a:xfrm>
            <a:off x="2874697" y="3614107"/>
            <a:ext cx="2289777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76" idx="2"/>
          </p:cNvCxnSpPr>
          <p:nvPr/>
        </p:nvCxnSpPr>
        <p:spPr>
          <a:xfrm flipV="1">
            <a:off x="2874697" y="3920859"/>
            <a:ext cx="2289777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1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Weight(1~m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2957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en-US" altLang="ko-KR" dirty="0" smtClean="0"/>
              <a:t>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112855" y="609979"/>
            <a:ext cx="871385" cy="22957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5077713" y="197253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2"/>
            <a:endCxn id="80" idx="6"/>
          </p:cNvCxnSpPr>
          <p:nvPr/>
        </p:nvCxnSpPr>
        <p:spPr>
          <a:xfrm flipH="1" flipV="1">
            <a:off x="2874697" y="1328018"/>
            <a:ext cx="2289777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2"/>
            <a:endCxn id="84" idx="6"/>
          </p:cNvCxnSpPr>
          <p:nvPr/>
        </p:nvCxnSpPr>
        <p:spPr>
          <a:xfrm flipH="1">
            <a:off x="2874697" y="1733104"/>
            <a:ext cx="2289777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0800" y="105350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60800" y="1999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08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306</Words>
  <Application>Microsoft Office PowerPoint</Application>
  <PresentationFormat>와이드스크린</PresentationFormat>
  <Paragraphs>307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75</cp:revision>
  <dcterms:created xsi:type="dcterms:W3CDTF">2021-08-15T10:34:55Z</dcterms:created>
  <dcterms:modified xsi:type="dcterms:W3CDTF">2021-09-02T09:02:57Z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