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57" r:id="rId9"/>
    <p:sldId id="261" r:id="rId10"/>
    <p:sldId id="284" r:id="rId11"/>
    <p:sldId id="262" r:id="rId12"/>
    <p:sldId id="260" r:id="rId13"/>
    <p:sldId id="264" r:id="rId14"/>
    <p:sldId id="265" r:id="rId15"/>
    <p:sldId id="266" r:id="rId16"/>
    <p:sldId id="274" r:id="rId17"/>
    <p:sldId id="275" r:id="rId18"/>
    <p:sldId id="269" r:id="rId19"/>
    <p:sldId id="270" r:id="rId20"/>
    <p:sldId id="271" r:id="rId21"/>
    <p:sldId id="272" r:id="rId22"/>
    <p:sldId id="282" r:id="rId23"/>
    <p:sldId id="283" r:id="rId24"/>
    <p:sldId id="276" r:id="rId25"/>
    <p:sldId id="277" r:id="rId26"/>
    <p:sldId id="285" r:id="rId27"/>
    <p:sldId id="289" r:id="rId28"/>
    <p:sldId id="290" r:id="rId29"/>
    <p:sldId id="291" r:id="rId30"/>
    <p:sldId id="292" r:id="rId31"/>
    <p:sldId id="286" r:id="rId32"/>
    <p:sldId id="287" r:id="rId33"/>
    <p:sldId id="296" r:id="rId34"/>
    <p:sldId id="293" r:id="rId35"/>
    <p:sldId id="294" r:id="rId36"/>
    <p:sldId id="295" r:id="rId37"/>
    <p:sldId id="288" r:id="rId38"/>
    <p:sldId id="27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B8683-94E9-4355-BF63-BD1445A058D0}" v="466" dt="2021-08-15T12:30:3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231F-A73D-4FDD-806D-0AD6421E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EA696-0E41-445D-B1DF-CBB3D57A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0002-027B-4B6C-BA12-2017008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A083-4091-4A59-BA43-EB5195A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3EB9D-0408-4127-9A9D-A6E6D7E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F776-C661-467E-8458-CCA4D01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F8DB2-D673-4C7E-8E2D-091505ED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7369-50C6-4BF7-B38B-8ACC61FB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41D63-3442-4F99-85BE-43B4641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F4E40-7DDB-4C05-A84B-4155E13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E49A6-C8C3-414C-AEC5-63E5DD725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4DDC0-3BA9-48DB-88C7-220C4375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FE69-F0FF-46A3-8C12-15652410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00624-6FDE-43CF-97CF-D195754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4A562-8D21-4347-8E13-F979350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FBED-6D2E-4B91-A386-FA247DA4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778C5-AAF2-432C-A636-F9B7C588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78AC-00D4-43A5-AD86-B777B44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E0FC-4492-456E-B6D2-98DA7FD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E4D6B-4019-4AF1-BB06-A0A024F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C214-8E2E-4239-9966-5E6A1A72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694E2-7FBE-4A8E-B892-EFBD3C9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B8696-47DC-4B8E-B4F2-CD0F773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D1C4-6BAE-4820-AB0B-FA18BB3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D331-A534-4CD6-AFB1-5D4B741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392A-124A-4279-9E41-2005A438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F1E8-01C3-4F97-A305-E50EC0CA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BAEFE-1746-4448-8846-200D44C5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87C3D-6D3C-449D-90C8-EDAC7ED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4A74F-6166-4803-AE26-85259B26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35627-BB82-4E12-808C-5D721FB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9412-3CDE-471C-9718-6BB1ED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64D9A-551E-4C4A-8D88-C238EECA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CF460-0C34-4081-BE84-E1A2DCCA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65FE2-17F3-4626-991C-9B9C3EAEB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AD633-85E9-4166-90C5-76CCC3AA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56E99-A306-4FE9-B99A-419DBC2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8BF55-E365-4DF9-B5F6-CCFDD5E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F8493-32F4-4C5C-8485-C1908DC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0281-EE8D-4A66-B9BC-8A11C18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2F6E9-D5FE-4CA2-94C9-A45FD91E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7550F-2840-45B1-91B0-E9FBBD0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1AD4-56BD-43E7-B707-F9579AD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D0102-1F3F-4758-952E-6C1FD3C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6BA59-1942-4026-9B52-54EAF6F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80767-269A-4AA5-808E-125A3F38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A7348-13C4-4BDB-ADB8-10506F6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D17D-B862-4475-AC01-429D4F20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3E7BD-F894-4C47-A9E8-81E27769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7BB2C-2FB0-459B-A213-8809EDC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4C59-D206-4BED-8279-15EBD52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259F2-8380-4034-BC82-688567D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C626-A7BC-4EAC-8275-DA97EF62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C8010-24ED-4368-8FC0-DE77D233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00775-37F4-4299-8A1D-7F8E4A4C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5A2DC-CC7A-4028-96D5-E5AEAE18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9D246-4C79-4210-8938-F37C44D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C209E-5A41-4C9E-BDDA-C042ACD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9C994-0CE8-4931-82B3-D504CCC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0163E-30EB-42F9-86F2-C6D0434B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8D76-C2E4-47DD-895C-689774E0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93A9D-1BA3-450D-BE21-6DC270E9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511F-64CC-4A77-BC46-3BB97028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4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7" Type="http://schemas.openxmlformats.org/officeDocument/2006/relationships/image" Target="../media/image108.png"/><Relationship Id="rId12" Type="http://schemas.openxmlformats.org/officeDocument/2006/relationships/image" Target="../media/image143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132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42.png"/><Relationship Id="rId24" Type="http://schemas.openxmlformats.org/officeDocument/2006/relationships/image" Target="../media/image117.png"/><Relationship Id="rId5" Type="http://schemas.openxmlformats.org/officeDocument/2006/relationships/image" Target="../media/image135.png"/><Relationship Id="rId15" Type="http://schemas.openxmlformats.org/officeDocument/2006/relationships/image" Target="../media/image146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41.png"/><Relationship Id="rId19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45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18.png"/><Relationship Id="rId3" Type="http://schemas.openxmlformats.org/officeDocument/2006/relationships/image" Target="../media/image105.png"/><Relationship Id="rId21" Type="http://schemas.openxmlformats.org/officeDocument/2006/relationships/image" Target="../media/image129.png"/><Relationship Id="rId12" Type="http://schemas.openxmlformats.org/officeDocument/2006/relationships/image" Target="../media/image109.png"/><Relationship Id="rId17" Type="http://schemas.openxmlformats.org/officeDocument/2006/relationships/image" Target="../media/image117.png"/><Relationship Id="rId2" Type="http://schemas.openxmlformats.org/officeDocument/2006/relationships/image" Target="../media/image123.png"/><Relationship Id="rId16" Type="http://schemas.openxmlformats.org/officeDocument/2006/relationships/image" Target="../media/image116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6.png"/><Relationship Id="rId5" Type="http://schemas.openxmlformats.org/officeDocument/2006/relationships/image" Target="../media/image124.png"/><Relationship Id="rId15" Type="http://schemas.openxmlformats.org/officeDocument/2006/relationships/image" Target="../media/image115.png"/><Relationship Id="rId10" Type="http://schemas.openxmlformats.org/officeDocument/2006/relationships/image" Target="../media/image125.png"/><Relationship Id="rId19" Type="http://schemas.openxmlformats.org/officeDocument/2006/relationships/image" Target="../media/image127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11.png"/><Relationship Id="rId22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6.png"/><Relationship Id="rId4" Type="http://schemas.openxmlformats.org/officeDocument/2006/relationships/image" Target="../media/image1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4.png"/><Relationship Id="rId3" Type="http://schemas.openxmlformats.org/officeDocument/2006/relationships/image" Target="../media/image147.png"/><Relationship Id="rId21" Type="http://schemas.openxmlformats.org/officeDocument/2006/relationships/image" Target="../media/image167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3.png"/><Relationship Id="rId2" Type="http://schemas.openxmlformats.org/officeDocument/2006/relationships/image" Target="../media/image137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49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10" Type="http://schemas.openxmlformats.org/officeDocument/2006/relationships/image" Target="../media/image155.png"/><Relationship Id="rId19" Type="http://schemas.openxmlformats.org/officeDocument/2006/relationships/image" Target="../media/image165.png"/><Relationship Id="rId4" Type="http://schemas.openxmlformats.org/officeDocument/2006/relationships/image" Target="../media/image148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6.png"/><Relationship Id="rId3" Type="http://schemas.openxmlformats.org/officeDocument/2006/relationships/image" Target="../media/image171.png"/><Relationship Id="rId21" Type="http://schemas.openxmlformats.org/officeDocument/2006/relationships/image" Target="../media/image161.png"/><Relationship Id="rId7" Type="http://schemas.openxmlformats.org/officeDocument/2006/relationships/image" Target="../media/image175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165.png"/><Relationship Id="rId2" Type="http://schemas.openxmlformats.org/officeDocument/2006/relationships/image" Target="../media/image170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49.png"/><Relationship Id="rId24" Type="http://schemas.openxmlformats.org/officeDocument/2006/relationships/image" Target="../media/image164.png"/><Relationship Id="rId5" Type="http://schemas.openxmlformats.org/officeDocument/2006/relationships/image" Target="../media/image173.png"/><Relationship Id="rId15" Type="http://schemas.openxmlformats.org/officeDocument/2006/relationships/image" Target="../media/image154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10" Type="http://schemas.openxmlformats.org/officeDocument/2006/relationships/image" Target="../media/image148.png"/><Relationship Id="rId19" Type="http://schemas.openxmlformats.org/officeDocument/2006/relationships/image" Target="../media/image158.png"/><Relationship Id="rId31" Type="http://schemas.openxmlformats.org/officeDocument/2006/relationships/image" Target="../media/image177.png"/><Relationship Id="rId4" Type="http://schemas.openxmlformats.org/officeDocument/2006/relationships/image" Target="../media/image172.png"/><Relationship Id="rId9" Type="http://schemas.openxmlformats.org/officeDocument/2006/relationships/image" Target="../media/image147.png"/><Relationship Id="rId14" Type="http://schemas.openxmlformats.org/officeDocument/2006/relationships/image" Target="../media/image153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1587921" y="1839539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1811548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3821311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5892610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25948" y="3265854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35711" y="3265854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1587920" y="1910153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3491885" y="191015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5571199" y="191015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3112925" y="147020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3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740501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723625" y="2166816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33388" y="2166816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811115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811115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811115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71169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3829002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723625" y="5255317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733388" y="5255317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3899616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3899616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3899616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459670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387578" y="3172629"/>
            <a:ext cx="1042116" cy="1042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6908636" y="2351482"/>
            <a:ext cx="0" cy="8211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103287" y="1982150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 Result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8165766" y="3509021"/>
            <a:ext cx="19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Real(Train) Result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>
            <a:off x="7429694" y="3693687"/>
            <a:ext cx="7360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2" idx="3"/>
            <a:endCxn id="15" idx="3"/>
          </p:cNvCxnSpPr>
          <p:nvPr/>
        </p:nvCxnSpPr>
        <p:spPr>
          <a:xfrm flipH="1">
            <a:off x="5804687" y="4062131"/>
            <a:ext cx="735505" cy="11931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5804687" y="2166816"/>
            <a:ext cx="2986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93431" y="1811215"/>
            <a:ext cx="7710854" cy="6945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7125674" y="1265453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Feed-</a:t>
            </a:r>
            <a:r>
              <a:rPr lang="en-US" altLang="ko-KR" dirty="0" err="1"/>
              <a:t>Forword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93431" y="3411349"/>
            <a:ext cx="7710854" cy="209263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833143" y="5601657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Back-Propagation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3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710649" y="630311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10649" y="1218158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710649" y="2178278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10649" y="2766125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710649" y="5044570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>
          <a:xfrm flipV="1">
            <a:off x="710649" y="5632417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04742" y="3241624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2" idx="6"/>
            <a:endCxn id="24" idx="2"/>
          </p:cNvCxnSpPr>
          <p:nvPr/>
        </p:nvCxnSpPr>
        <p:spPr>
          <a:xfrm>
            <a:off x="2435892" y="1052049"/>
            <a:ext cx="843442" cy="22477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7" idx="6"/>
            <a:endCxn id="24" idx="2"/>
          </p:cNvCxnSpPr>
          <p:nvPr/>
        </p:nvCxnSpPr>
        <p:spPr>
          <a:xfrm>
            <a:off x="2435892" y="2581459"/>
            <a:ext cx="843442" cy="7183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24" idx="2"/>
          </p:cNvCxnSpPr>
          <p:nvPr/>
        </p:nvCxnSpPr>
        <p:spPr>
          <a:xfrm flipV="1">
            <a:off x="2435892" y="3299776"/>
            <a:ext cx="843442" cy="21532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4" idx="6"/>
            <a:endCxn id="39" idx="3"/>
          </p:cNvCxnSpPr>
          <p:nvPr/>
        </p:nvCxnSpPr>
        <p:spPr>
          <a:xfrm flipV="1">
            <a:off x="5084460" y="3970689"/>
            <a:ext cx="444172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7" idx="6"/>
            <a:endCxn id="39" idx="1"/>
          </p:cNvCxnSpPr>
          <p:nvPr/>
        </p:nvCxnSpPr>
        <p:spPr>
          <a:xfrm>
            <a:off x="5067681" y="3299775"/>
            <a:ext cx="460951" cy="312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9" idx="6"/>
            <a:endCxn id="82" idx="2"/>
          </p:cNvCxnSpPr>
          <p:nvPr/>
        </p:nvCxnSpPr>
        <p:spPr>
          <a:xfrm flipV="1">
            <a:off x="6001595" y="3791290"/>
            <a:ext cx="462004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01" idx="6"/>
            <a:endCxn id="110" idx="2"/>
          </p:cNvCxnSpPr>
          <p:nvPr/>
        </p:nvCxnSpPr>
        <p:spPr>
          <a:xfrm>
            <a:off x="8484886" y="3786250"/>
            <a:ext cx="2642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2" idx="6"/>
            <a:endCxn id="56" idx="3"/>
          </p:cNvCxnSpPr>
          <p:nvPr/>
        </p:nvCxnSpPr>
        <p:spPr>
          <a:xfrm flipV="1">
            <a:off x="9441939" y="4220348"/>
            <a:ext cx="489033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6" idx="6"/>
            <a:endCxn id="66" idx="2"/>
          </p:cNvCxnSpPr>
          <p:nvPr/>
        </p:nvCxnSpPr>
        <p:spPr>
          <a:xfrm>
            <a:off x="10936681" y="3791291"/>
            <a:ext cx="265481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42980" y="43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95321" y="24824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46216" y="311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16272" y="2915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39801" y="2758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449626" y="2912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7548782" y="239679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blipFill>
                <a:blip r:embed="rId17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63599" y="3449908"/>
            <a:ext cx="745599" cy="682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2" idx="6"/>
            <a:endCxn id="101" idx="2"/>
          </p:cNvCxnSpPr>
          <p:nvPr/>
        </p:nvCxnSpPr>
        <p:spPr>
          <a:xfrm flipV="1">
            <a:off x="7209198" y="3786250"/>
            <a:ext cx="365262" cy="5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0" idx="6"/>
            <a:endCxn id="56" idx="2"/>
          </p:cNvCxnSpPr>
          <p:nvPr/>
        </p:nvCxnSpPr>
        <p:spPr>
          <a:xfrm>
            <a:off x="9494698" y="3786250"/>
            <a:ext cx="263722" cy="5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6"/>
            <a:endCxn id="127" idx="2"/>
          </p:cNvCxnSpPr>
          <p:nvPr/>
        </p:nvCxnSpPr>
        <p:spPr>
          <a:xfrm flipV="1">
            <a:off x="4126807" y="3299775"/>
            <a:ext cx="30079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6"/>
            <a:endCxn id="142" idx="2"/>
          </p:cNvCxnSpPr>
          <p:nvPr/>
        </p:nvCxnSpPr>
        <p:spPr>
          <a:xfrm>
            <a:off x="1530286" y="1038761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6"/>
            <a:endCxn id="169" idx="2"/>
          </p:cNvCxnSpPr>
          <p:nvPr/>
        </p:nvCxnSpPr>
        <p:spPr>
          <a:xfrm flipV="1">
            <a:off x="1530286" y="5453019"/>
            <a:ext cx="26552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3" idx="6"/>
            <a:endCxn id="167" idx="2"/>
          </p:cNvCxnSpPr>
          <p:nvPr/>
        </p:nvCxnSpPr>
        <p:spPr>
          <a:xfrm flipV="1">
            <a:off x="1530286" y="2581459"/>
            <a:ext cx="265526" cy="5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2"/>
            <a:endCxn id="35" idx="6"/>
          </p:cNvCxnSpPr>
          <p:nvPr/>
        </p:nvCxnSpPr>
        <p:spPr>
          <a:xfrm flipH="1">
            <a:off x="1153291" y="1610798"/>
            <a:ext cx="2161316" cy="29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3"/>
            <a:endCxn id="5" idx="6"/>
          </p:cNvCxnSpPr>
          <p:nvPr/>
        </p:nvCxnSpPr>
        <p:spPr>
          <a:xfrm flipH="1">
            <a:off x="1153291" y="2039855"/>
            <a:ext cx="2333868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 flipV="1">
            <a:off x="4492868" y="1610798"/>
            <a:ext cx="2683218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blipFill>
                <a:blip r:embed="rId5"/>
                <a:stretch>
                  <a:fillRect l="-544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blipFill>
                <a:blip r:embed="rId6"/>
                <a:stretch>
                  <a:fillRect l="-4787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Err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blipFill>
                <a:blip r:embed="rId7"/>
                <a:stretch>
                  <a:fillRect l="-3103" r="-4138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/>
                  <a:t>=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∗−1</m:t>
                    </m:r>
                  </m:oMath>
                </a14:m>
                <a:r>
                  <a:rPr lang="ko-KR" altLang="en-US" dirty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ko-KR" altLang="en-US" dirty="0"/>
                  <a:t>에 대해서 미분</a:t>
                </a:r>
                <a:endParaRPr lang="en-US" altLang="ko-KR" dirty="0"/>
              </a:p>
              <a:p>
                <a:r>
                  <a:rPr lang="en-US" altLang="ko-KR" b="1" dirty="0"/>
                  <a:t>                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= 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blipFill>
                <a:blip r:embed="rId8"/>
                <a:stretch>
                  <a:fillRect l="-598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blipFill>
                <a:blip r:embed="rId9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0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</m:d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∗ </m:t>
                    </m:r>
                  </m:oMath>
                </a14:m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)(1−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                     </a:t>
                </a:r>
                <a:r>
                  <a:rPr lang="en-US" altLang="ko-KR" dirty="0"/>
                  <a:t>sigmoid</a:t>
                </a:r>
                <a:r>
                  <a:rPr lang="ko-KR" altLang="en-US" dirty="0"/>
                  <a:t>미분 값 </a:t>
                </a:r>
                <a:r>
                  <a:rPr lang="en-US" altLang="ko-KR" dirty="0"/>
                  <a:t>= sigmoid(1-sigmoid)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ko-KR" b="1" dirty="0" smtClean="0">
                        <a:solidFill>
                          <a:srgbClr val="00B0F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blipFill>
                <a:blip r:embed="rId2"/>
                <a:stretch>
                  <a:fillRect l="-598" t="-294" r="-374" b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1838" y="1341784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 flipV="1">
            <a:off x="1402211" y="1689930"/>
            <a:ext cx="1928307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18" idx="6"/>
          </p:cNvCxnSpPr>
          <p:nvPr/>
        </p:nvCxnSpPr>
        <p:spPr>
          <a:xfrm flipH="1">
            <a:off x="4240944" y="1687492"/>
            <a:ext cx="1665657" cy="83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blipFill>
                <a:blip r:embed="rId4"/>
                <a:stretch>
                  <a:fillRect l="-4478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3330518" y="57346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  <a:blipFill>
                <a:blip r:embed="rId5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8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" idx="6"/>
          </p:cNvCxnSpPr>
          <p:nvPr/>
        </p:nvCxnSpPr>
        <p:spPr>
          <a:xfrm flipH="1">
            <a:off x="1109330" y="1392577"/>
            <a:ext cx="1692680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1"/>
            <a:endCxn id="28" idx="6"/>
          </p:cNvCxnSpPr>
          <p:nvPr/>
        </p:nvCxnSpPr>
        <p:spPr>
          <a:xfrm flipH="1" flipV="1">
            <a:off x="1146388" y="689504"/>
            <a:ext cx="1655622" cy="344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H="1">
            <a:off x="3274973" y="1207434"/>
            <a:ext cx="2975517" cy="57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blipFill>
                <a:blip r:embed="rId4"/>
                <a:stretch>
                  <a:fillRect l="-3125" t="-1136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blipFill>
                <a:blip r:embed="rId5"/>
                <a:stretch>
                  <a:fillRect l="-2564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blipFill>
                <a:blip r:embed="rId6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+</a:t>
                </a:r>
                <a:r>
                  <a:rPr lang="ko-KR" altLang="en-US" dirty="0"/>
                  <a:t>의 역전파는 그대로 지나간다</a:t>
                </a:r>
                <a:r>
                  <a:rPr lang="en-US" altLang="ko-KR" dirty="0"/>
                  <a:t>.(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/>
                  <a:t>1</a:t>
                </a:r>
                <a:r>
                  <a:rPr lang="ko-KR" altLang="en-US" dirty="0"/>
                  <a:t>과 같음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blipFill>
                <a:blip r:embed="rId7"/>
                <a:stretch>
                  <a:fillRect l="-673" t="-1992" b="-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250490" y="859288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9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4" idx="6"/>
          </p:cNvCxnSpPr>
          <p:nvPr/>
        </p:nvCxnSpPr>
        <p:spPr>
          <a:xfrm flipH="1" flipV="1">
            <a:off x="1732084" y="1039383"/>
            <a:ext cx="457004" cy="22603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 flipV="1">
            <a:off x="1732084" y="2025994"/>
            <a:ext cx="457004" cy="12737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flipH="1">
            <a:off x="1732084" y="3299776"/>
            <a:ext cx="457004" cy="8242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  <a:blipFill>
                <a:blip r:embed="rId3"/>
                <a:stretch>
                  <a:fillRect l="-218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/>
                  <a:t>도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이므로 역전파는 그대로 지나간다</a:t>
                </a:r>
                <a:r>
                  <a:rPr lang="en-US" altLang="ko-KR" dirty="0"/>
                  <a:t>.(*1</a:t>
                </a:r>
                <a:r>
                  <a:rPr lang="ko-KR" altLang="en-US" dirty="0"/>
                  <a:t>과 같음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blipFill>
                <a:blip r:embed="rId4"/>
                <a:stretch>
                  <a:fillRect l="-4114" t="-39665" b="-45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315406" y="2319671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2"/>
            <a:endCxn id="5" idx="6"/>
          </p:cNvCxnSpPr>
          <p:nvPr/>
        </p:nvCxnSpPr>
        <p:spPr>
          <a:xfrm flipH="1">
            <a:off x="3036561" y="3299775"/>
            <a:ext cx="237913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  <a:blipFill>
                <a:blip r:embed="rId9"/>
                <a:stretch>
                  <a:fillRect l="-2360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18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1"/>
            <a:endCxn id="2" idx="6"/>
          </p:cNvCxnSpPr>
          <p:nvPr/>
        </p:nvCxnSpPr>
        <p:spPr>
          <a:xfrm flipH="1" flipV="1">
            <a:off x="912447" y="844308"/>
            <a:ext cx="2403518" cy="380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3" idx="6"/>
          </p:cNvCxnSpPr>
          <p:nvPr/>
        </p:nvCxnSpPr>
        <p:spPr>
          <a:xfrm flipH="1">
            <a:off x="912447" y="1583904"/>
            <a:ext cx="2403518" cy="69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dirty="0"/>
                  <a:t>의 역전파는 곱셈 대상을 곱해주면 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  <m:r>
                      <m:rPr>
                        <m:nor/>
                      </m:rP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dirty="0"/>
                      <m:t>=</m:t>
                    </m:r>
                    <m:r>
                      <m:rPr>
                        <m:nor/>
                      </m:rPr>
                      <a:rPr lang="en-US" altLang="ko-KR" b="1" i="0" dirty="0" smtClean="0"/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blipFill>
                <a:blip r:embed="rId5"/>
                <a:stretch>
                  <a:fillRect t="-4494" b="-2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>
            <a:off x="3788928" y="1404506"/>
            <a:ext cx="302501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  <a:blipFill>
                <a:blip r:embed="rId6"/>
                <a:stretch>
                  <a:fillRect l="-210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⑦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blipFill>
                <a:blip r:embed="rId7"/>
                <a:stretch>
                  <a:fillRect l="-1751" t="-60227" b="-94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4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  <a:blipFill>
                <a:blip r:embed="rId7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8" idx="0"/>
          </p:cNvCxnSpPr>
          <p:nvPr/>
        </p:nvCxnSpPr>
        <p:spPr>
          <a:xfrm flipH="1" flipV="1">
            <a:off x="1488830" y="932032"/>
            <a:ext cx="1" cy="39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114308" y="920961"/>
            <a:ext cx="0" cy="723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</p:cNvCxnSpPr>
          <p:nvPr/>
        </p:nvCxnSpPr>
        <p:spPr>
          <a:xfrm flipV="1">
            <a:off x="2985042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0"/>
          </p:cNvCxnSpPr>
          <p:nvPr/>
        </p:nvCxnSpPr>
        <p:spPr>
          <a:xfrm flipH="1" flipV="1">
            <a:off x="3639837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0"/>
          </p:cNvCxnSpPr>
          <p:nvPr/>
        </p:nvCxnSpPr>
        <p:spPr>
          <a:xfrm flipV="1">
            <a:off x="2527898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  <a:blipFill>
                <a:blip r:embed="rId11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38" idx="0"/>
          </p:cNvCxnSpPr>
          <p:nvPr/>
        </p:nvCxnSpPr>
        <p:spPr>
          <a:xfrm flipV="1">
            <a:off x="6092930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0"/>
          </p:cNvCxnSpPr>
          <p:nvPr/>
        </p:nvCxnSpPr>
        <p:spPr>
          <a:xfrm flipH="1" flipV="1">
            <a:off x="6747725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7" idx="0"/>
          </p:cNvCxnSpPr>
          <p:nvPr/>
        </p:nvCxnSpPr>
        <p:spPr>
          <a:xfrm flipV="1">
            <a:off x="5635786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3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55241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1969091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969091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196909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196909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8" idx="5"/>
            <a:endCxn id="78" idx="2"/>
          </p:cNvCxnSpPr>
          <p:nvPr/>
        </p:nvCxnSpPr>
        <p:spPr>
          <a:xfrm>
            <a:off x="1206272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78" idx="2"/>
          </p:cNvCxnSpPr>
          <p:nvPr/>
        </p:nvCxnSpPr>
        <p:spPr>
          <a:xfrm flipV="1">
            <a:off x="948074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6"/>
            <a:endCxn id="83" idx="2"/>
          </p:cNvCxnSpPr>
          <p:nvPr/>
        </p:nvCxnSpPr>
        <p:spPr>
          <a:xfrm flipV="1">
            <a:off x="1300010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5" idx="6"/>
            <a:endCxn id="91" idx="2"/>
          </p:cNvCxnSpPr>
          <p:nvPr/>
        </p:nvCxnSpPr>
        <p:spPr>
          <a:xfrm flipV="1">
            <a:off x="130001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7" idx="5"/>
            <a:endCxn id="87" idx="2"/>
          </p:cNvCxnSpPr>
          <p:nvPr/>
        </p:nvCxnSpPr>
        <p:spPr>
          <a:xfrm>
            <a:off x="120627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83" idx="2"/>
          </p:cNvCxnSpPr>
          <p:nvPr/>
        </p:nvCxnSpPr>
        <p:spPr>
          <a:xfrm>
            <a:off x="948074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91" idx="2"/>
          </p:cNvCxnSpPr>
          <p:nvPr/>
        </p:nvCxnSpPr>
        <p:spPr>
          <a:xfrm>
            <a:off x="94807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87" idx="2"/>
          </p:cNvCxnSpPr>
          <p:nvPr/>
        </p:nvCxnSpPr>
        <p:spPr>
          <a:xfrm flipV="1">
            <a:off x="94807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4002671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298709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4942650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3600819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4260523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92121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715387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5715387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3347112"/>
                <a:ext cx="554111" cy="5074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3295810"/>
                <a:ext cx="640080" cy="6365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5715387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4026582"/>
                <a:ext cx="554111" cy="5074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3975280"/>
                <a:ext cx="640080" cy="63659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2" idx="6"/>
            <a:endCxn id="163" idx="2"/>
          </p:cNvCxnSpPr>
          <p:nvPr/>
        </p:nvCxnSpPr>
        <p:spPr>
          <a:xfrm>
            <a:off x="5715387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7" idx="5"/>
            <a:endCxn id="153" idx="2"/>
          </p:cNvCxnSpPr>
          <p:nvPr/>
        </p:nvCxnSpPr>
        <p:spPr>
          <a:xfrm>
            <a:off x="4952568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6"/>
            <a:endCxn id="153" idx="2"/>
          </p:cNvCxnSpPr>
          <p:nvPr/>
        </p:nvCxnSpPr>
        <p:spPr>
          <a:xfrm flipV="1">
            <a:off x="4694370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6" idx="6"/>
            <a:endCxn id="156" idx="2"/>
          </p:cNvCxnSpPr>
          <p:nvPr/>
        </p:nvCxnSpPr>
        <p:spPr>
          <a:xfrm flipV="1">
            <a:off x="5046306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1" idx="6"/>
            <a:endCxn id="162" idx="2"/>
          </p:cNvCxnSpPr>
          <p:nvPr/>
        </p:nvCxnSpPr>
        <p:spPr>
          <a:xfrm flipV="1">
            <a:off x="5046306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2" idx="5"/>
            <a:endCxn id="159" idx="2"/>
          </p:cNvCxnSpPr>
          <p:nvPr/>
        </p:nvCxnSpPr>
        <p:spPr>
          <a:xfrm>
            <a:off x="4952568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6"/>
            <a:endCxn id="156" idx="2"/>
          </p:cNvCxnSpPr>
          <p:nvPr/>
        </p:nvCxnSpPr>
        <p:spPr>
          <a:xfrm>
            <a:off x="4694370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0" idx="6"/>
            <a:endCxn id="162" idx="2"/>
          </p:cNvCxnSpPr>
          <p:nvPr/>
        </p:nvCxnSpPr>
        <p:spPr>
          <a:xfrm>
            <a:off x="4694370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0" idx="6"/>
            <a:endCxn id="159" idx="2"/>
          </p:cNvCxnSpPr>
          <p:nvPr/>
        </p:nvCxnSpPr>
        <p:spPr>
          <a:xfrm flipV="1">
            <a:off x="4694370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6"/>
            <a:endCxn id="145" idx="2"/>
          </p:cNvCxnSpPr>
          <p:nvPr/>
        </p:nvCxnSpPr>
        <p:spPr>
          <a:xfrm>
            <a:off x="2874697" y="1328018"/>
            <a:ext cx="1179593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4" idx="6"/>
            <a:endCxn id="145" idx="2"/>
          </p:cNvCxnSpPr>
          <p:nvPr/>
        </p:nvCxnSpPr>
        <p:spPr>
          <a:xfrm flipV="1">
            <a:off x="2874697" y="1733104"/>
            <a:ext cx="1179593" cy="384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2" idx="6"/>
            <a:endCxn id="150" idx="2"/>
          </p:cNvCxnSpPr>
          <p:nvPr/>
        </p:nvCxnSpPr>
        <p:spPr>
          <a:xfrm flipV="1">
            <a:off x="2874697" y="3920859"/>
            <a:ext cx="1179593" cy="3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8" idx="6"/>
            <a:endCxn id="150" idx="2"/>
          </p:cNvCxnSpPr>
          <p:nvPr/>
        </p:nvCxnSpPr>
        <p:spPr>
          <a:xfrm>
            <a:off x="2874697" y="3614107"/>
            <a:ext cx="1179593" cy="30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8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BEECA2-74F5-41CC-9438-10F24001C400}"/>
              </a:ext>
            </a:extLst>
          </p:cNvPr>
          <p:cNvSpPr/>
          <p:nvPr/>
        </p:nvSpPr>
        <p:spPr>
          <a:xfrm>
            <a:off x="805782" y="804894"/>
            <a:ext cx="11518298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608699" y="1818640"/>
            <a:ext cx="914400" cy="3850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503936" y="1755821"/>
            <a:ext cx="914400" cy="3952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369583" y="1546167"/>
            <a:ext cx="914400" cy="4214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5733638" y="36276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216679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253425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33" idx="2"/>
          </p:cNvCxnSpPr>
          <p:nvPr/>
        </p:nvCxnSpPr>
        <p:spPr>
          <a:xfrm>
            <a:off x="1879600" y="2037080"/>
            <a:ext cx="474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/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blipFill>
                <a:blip r:embed="rId8"/>
                <a:stretch>
                  <a:fillRect t="-6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534256" y="869162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Weight(1~m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500249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981782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9658327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B14F34-A851-4790-A6DE-784A7ACAFE1C}"/>
              </a:ext>
            </a:extLst>
          </p:cNvPr>
          <p:cNvCxnSpPr>
            <a:cxnSpLocks/>
            <a:stCxn id="48" idx="3"/>
            <a:endCxn id="72" idx="2"/>
          </p:cNvCxnSpPr>
          <p:nvPr/>
        </p:nvCxnSpPr>
        <p:spPr>
          <a:xfrm flipV="1">
            <a:off x="9127800" y="2037080"/>
            <a:ext cx="509609" cy="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blipFill>
                <a:blip r:embed="rId12"/>
                <a:stretch>
                  <a:fillRect l="-1921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0277489" y="203708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652EEC-DE1E-42A6-9AB0-27DF7E2319C2}"/>
              </a:ext>
            </a:extLst>
          </p:cNvPr>
          <p:cNvSpPr txBox="1"/>
          <p:nvPr/>
        </p:nvSpPr>
        <p:spPr>
          <a:xfrm>
            <a:off x="6554858" y="2929029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1115508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/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blipFill>
                <a:blip r:embed="rId13"/>
                <a:stretch>
                  <a:fillRect t="-9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blipFill>
                <a:blip r:embed="rId14"/>
                <a:stretch>
                  <a:fillRect l="-20225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879600" y="2972826"/>
            <a:ext cx="4742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881884" y="5267960"/>
            <a:ext cx="4719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708C7B-E537-4FBE-9E26-875A75DAF149}"/>
              </a:ext>
            </a:extLst>
          </p:cNvPr>
          <p:cNvCxnSpPr>
            <a:cxnSpLocks/>
            <a:stCxn id="92" idx="3"/>
            <a:endCxn id="74" idx="2"/>
          </p:cNvCxnSpPr>
          <p:nvPr/>
        </p:nvCxnSpPr>
        <p:spPr>
          <a:xfrm flipV="1">
            <a:off x="9127800" y="5267960"/>
            <a:ext cx="509609" cy="3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10277489" y="526796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231096" y="13970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3540648" y="1917868"/>
            <a:ext cx="914400" cy="3628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3858225" y="3308227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3555065" y="18958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Wm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34" idx="6"/>
            <a:endCxn id="48" idx="1"/>
          </p:cNvCxnSpPr>
          <p:nvPr/>
        </p:nvCxnSpPr>
        <p:spPr>
          <a:xfrm flipV="1">
            <a:off x="2993919" y="2037243"/>
            <a:ext cx="1735257" cy="93558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3" idx="6"/>
            <a:endCxn id="48" idx="1"/>
          </p:cNvCxnSpPr>
          <p:nvPr/>
        </p:nvCxnSpPr>
        <p:spPr>
          <a:xfrm>
            <a:off x="2993919" y="2037080"/>
            <a:ext cx="1735257" cy="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5" idx="6"/>
            <a:endCxn id="48" idx="1"/>
          </p:cNvCxnSpPr>
          <p:nvPr/>
        </p:nvCxnSpPr>
        <p:spPr>
          <a:xfrm flipV="1">
            <a:off x="2993919" y="2037243"/>
            <a:ext cx="1735257" cy="3230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9" idx="6"/>
            <a:endCxn id="81" idx="2"/>
          </p:cNvCxnSpPr>
          <p:nvPr/>
        </p:nvCxnSpPr>
        <p:spPr>
          <a:xfrm flipV="1">
            <a:off x="1879600" y="4972068"/>
            <a:ext cx="1798208" cy="2958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1" idx="6"/>
            <a:endCxn id="92" idx="1"/>
          </p:cNvCxnSpPr>
          <p:nvPr/>
        </p:nvCxnSpPr>
        <p:spPr>
          <a:xfrm>
            <a:off x="4317888" y="4972068"/>
            <a:ext cx="411288" cy="2991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79" idx="2"/>
          </p:cNvCxnSpPr>
          <p:nvPr/>
        </p:nvCxnSpPr>
        <p:spPr>
          <a:xfrm>
            <a:off x="1879600" y="2972826"/>
            <a:ext cx="1798208" cy="2742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6"/>
            <a:endCxn id="92" idx="1"/>
          </p:cNvCxnSpPr>
          <p:nvPr/>
        </p:nvCxnSpPr>
        <p:spPr>
          <a:xfrm>
            <a:off x="4317888" y="3247085"/>
            <a:ext cx="411288" cy="20241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78" idx="2"/>
          </p:cNvCxnSpPr>
          <p:nvPr/>
        </p:nvCxnSpPr>
        <p:spPr>
          <a:xfrm>
            <a:off x="1879600" y="2037080"/>
            <a:ext cx="1798208" cy="530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78" idx="6"/>
            <a:endCxn id="92" idx="1"/>
          </p:cNvCxnSpPr>
          <p:nvPr/>
        </p:nvCxnSpPr>
        <p:spPr>
          <a:xfrm>
            <a:off x="4317888" y="2567711"/>
            <a:ext cx="411288" cy="270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2357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2"/>
            <a:endCxn id="78" idx="6"/>
          </p:cNvCxnSpPr>
          <p:nvPr/>
        </p:nvCxnSpPr>
        <p:spPr>
          <a:xfrm flipH="1" flipV="1">
            <a:off x="1969091" y="1314730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2"/>
            <a:endCxn id="48" idx="5"/>
          </p:cNvCxnSpPr>
          <p:nvPr/>
        </p:nvCxnSpPr>
        <p:spPr>
          <a:xfrm flipH="1" flipV="1">
            <a:off x="1206272" y="1279803"/>
            <a:ext cx="208708" cy="3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4002671" y="609979"/>
            <a:ext cx="2872905" cy="2357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blipFill>
                <a:blip r:embed="rId13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blipFill>
                <a:blip r:embed="rId14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4942650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4" idx="2"/>
            <a:endCxn id="153" idx="6"/>
          </p:cNvCxnSpPr>
          <p:nvPr/>
        </p:nvCxnSpPr>
        <p:spPr>
          <a:xfrm flipH="1" flipV="1">
            <a:off x="5715387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7" idx="2"/>
            <a:endCxn id="156" idx="6"/>
          </p:cNvCxnSpPr>
          <p:nvPr/>
        </p:nvCxnSpPr>
        <p:spPr>
          <a:xfrm flipH="1" flipV="1">
            <a:off x="5715387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3" idx="2"/>
            <a:endCxn id="145" idx="6"/>
          </p:cNvCxnSpPr>
          <p:nvPr/>
        </p:nvCxnSpPr>
        <p:spPr>
          <a:xfrm flipH="1">
            <a:off x="4694370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6" idx="2"/>
            <a:endCxn id="145" idx="6"/>
          </p:cNvCxnSpPr>
          <p:nvPr/>
        </p:nvCxnSpPr>
        <p:spPr>
          <a:xfrm flipH="1" flipV="1">
            <a:off x="4694370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2"/>
            <a:endCxn id="80" idx="6"/>
          </p:cNvCxnSpPr>
          <p:nvPr/>
        </p:nvCxnSpPr>
        <p:spPr>
          <a:xfrm flipH="1" flipV="1">
            <a:off x="2874697" y="1328018"/>
            <a:ext cx="1179593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879977" y="1376406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77" y="1376406"/>
                <a:ext cx="529247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4639205" y="1795514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05" y="1795514"/>
                <a:ext cx="529247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3244250" y="1136708"/>
                <a:ext cx="833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50" y="1136708"/>
                <a:ext cx="833818" cy="369332"/>
              </a:xfrm>
              <a:prstGeom prst="rect">
                <a:avLst/>
              </a:prstGeom>
              <a:blipFill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256375" y="3180637"/>
                <a:ext cx="2018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>
                          <a:solidFill>
                            <a:srgbClr val="00B0F0"/>
                          </a:solidFill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5" y="3180637"/>
                <a:ext cx="2018308" cy="369332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0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07135" y="1662545"/>
            <a:ext cx="4796444" cy="289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60" y="1877527"/>
            <a:ext cx="3391194" cy="2537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45" y="1792725"/>
            <a:ext cx="466790" cy="762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45" y="2727676"/>
            <a:ext cx="466790" cy="762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71" y="3662627"/>
            <a:ext cx="457264" cy="7525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5282" y="1662545"/>
            <a:ext cx="4796444" cy="200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0"/>
          <a:stretch/>
        </p:blipFill>
        <p:spPr>
          <a:xfrm>
            <a:off x="2018907" y="1877527"/>
            <a:ext cx="3391194" cy="16636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2" y="1792725"/>
            <a:ext cx="466790" cy="762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2" y="2727676"/>
            <a:ext cx="46679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0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3382718" y="1421374"/>
            <a:ext cx="914400" cy="4400306"/>
            <a:chOff x="2577467" y="1421374"/>
            <a:chExt cx="914400" cy="44003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4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098515" y="1421374"/>
            <a:ext cx="914400" cy="4400306"/>
            <a:chOff x="2577467" y="1421374"/>
            <a:chExt cx="914400" cy="440030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7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843042" y="1421374"/>
            <a:ext cx="914400" cy="4400306"/>
            <a:chOff x="2577467" y="1421374"/>
            <a:chExt cx="914400" cy="44003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0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2952229" y="904209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77467" y="1421374"/>
            <a:ext cx="914400" cy="4400306"/>
            <a:chOff x="2577467" y="1421374"/>
            <a:chExt cx="914400" cy="44003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6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8" idx="6"/>
            <a:endCxn id="31" idx="2"/>
          </p:cNvCxnSpPr>
          <p:nvPr/>
        </p:nvCxnSpPr>
        <p:spPr>
          <a:xfrm>
            <a:off x="3620282" y="2972826"/>
            <a:ext cx="15477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 26"/>
          <p:cNvSpPr/>
          <p:nvPr/>
        </p:nvSpPr>
        <p:spPr>
          <a:xfrm rot="5400000">
            <a:off x="3224145" y="5393353"/>
            <a:ext cx="386681" cy="1405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12494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030822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701395" y="85982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34839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6687902" y="1421374"/>
            <a:ext cx="914400" cy="4400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6671791" y="892022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700547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8873628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544201" y="85982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6"/>
            <a:endCxn id="49" idx="2"/>
          </p:cNvCxnSpPr>
          <p:nvPr/>
        </p:nvCxnSpPr>
        <p:spPr>
          <a:xfrm>
            <a:off x="7465142" y="2037080"/>
            <a:ext cx="1545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7465142" y="2037080"/>
            <a:ext cx="1545646" cy="93574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467426" y="2037080"/>
            <a:ext cx="1543362" cy="32308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2" idx="6"/>
          </p:cNvCxnSpPr>
          <p:nvPr/>
        </p:nvCxnSpPr>
        <p:spPr>
          <a:xfrm>
            <a:off x="3354707" y="2037080"/>
            <a:ext cx="1813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3" idx="6"/>
            <a:endCxn id="30" idx="2"/>
          </p:cNvCxnSpPr>
          <p:nvPr/>
        </p:nvCxnSpPr>
        <p:spPr>
          <a:xfrm flipV="1">
            <a:off x="3354707" y="2037080"/>
            <a:ext cx="1813275" cy="935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4" idx="6"/>
            <a:endCxn id="30" idx="2"/>
          </p:cNvCxnSpPr>
          <p:nvPr/>
        </p:nvCxnSpPr>
        <p:spPr>
          <a:xfrm flipV="1">
            <a:off x="3354707" y="2037080"/>
            <a:ext cx="1813275" cy="323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7" idx="5"/>
            <a:endCxn id="31" idx="2"/>
          </p:cNvCxnSpPr>
          <p:nvPr/>
        </p:nvCxnSpPr>
        <p:spPr>
          <a:xfrm>
            <a:off x="3526544" y="2263382"/>
            <a:ext cx="1641438" cy="7094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7"/>
            <a:endCxn id="31" idx="2"/>
          </p:cNvCxnSpPr>
          <p:nvPr/>
        </p:nvCxnSpPr>
        <p:spPr>
          <a:xfrm flipV="1">
            <a:off x="3526544" y="2972826"/>
            <a:ext cx="1641438" cy="206883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0" idx="5"/>
            <a:endCxn id="32" idx="2"/>
          </p:cNvCxnSpPr>
          <p:nvPr/>
        </p:nvCxnSpPr>
        <p:spPr>
          <a:xfrm>
            <a:off x="4066220" y="3199128"/>
            <a:ext cx="1101762" cy="2068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1" idx="6"/>
            <a:endCxn id="32" idx="2"/>
          </p:cNvCxnSpPr>
          <p:nvPr/>
        </p:nvCxnSpPr>
        <p:spPr>
          <a:xfrm>
            <a:off x="4159958" y="5267960"/>
            <a:ext cx="100802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9" idx="5"/>
            <a:endCxn id="32" idx="2"/>
          </p:cNvCxnSpPr>
          <p:nvPr/>
        </p:nvCxnSpPr>
        <p:spPr>
          <a:xfrm>
            <a:off x="4066220" y="2263382"/>
            <a:ext cx="1101762" cy="3004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" idx="6"/>
            <a:endCxn id="12" idx="2"/>
          </p:cNvCxnSpPr>
          <p:nvPr/>
        </p:nvCxnSpPr>
        <p:spPr>
          <a:xfrm>
            <a:off x="1879600" y="2037080"/>
            <a:ext cx="8350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879600" y="2972826"/>
            <a:ext cx="83502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881884" y="5267960"/>
            <a:ext cx="83274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0" idx="6"/>
            <a:endCxn id="40" idx="2"/>
          </p:cNvCxnSpPr>
          <p:nvPr/>
        </p:nvCxnSpPr>
        <p:spPr>
          <a:xfrm>
            <a:off x="5808062" y="2037080"/>
            <a:ext cx="1017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5808062" y="2972826"/>
            <a:ext cx="1017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5808062" y="5267960"/>
            <a:ext cx="101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오른쪽 중괄호 117"/>
          <p:cNvSpPr/>
          <p:nvPr/>
        </p:nvSpPr>
        <p:spPr>
          <a:xfrm rot="5400000">
            <a:off x="6951760" y="5744782"/>
            <a:ext cx="386681" cy="702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989448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151845" y="63273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131" name="직선 화살표 연결선 130"/>
          <p:cNvCxnSpPr>
            <a:stCxn id="129" idx="0"/>
          </p:cNvCxnSpPr>
          <p:nvPr/>
        </p:nvCxnSpPr>
        <p:spPr>
          <a:xfrm flipH="1" flipV="1">
            <a:off x="4660157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730662" y="63273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133" name="직선 화살표 연결선 132"/>
          <p:cNvCxnSpPr>
            <a:stCxn id="132" idx="0"/>
          </p:cNvCxnSpPr>
          <p:nvPr/>
        </p:nvCxnSpPr>
        <p:spPr>
          <a:xfrm flipH="1" flipV="1">
            <a:off x="8238974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2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12208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90797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4494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856317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3"/>
            <a:endCxn id="8" idx="2"/>
          </p:cNvCxnSpPr>
          <p:nvPr/>
        </p:nvCxnSpPr>
        <p:spPr>
          <a:xfrm>
            <a:off x="2016760" y="2647553"/>
            <a:ext cx="43272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3903288" y="2647553"/>
            <a:ext cx="499225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5316913" y="2647553"/>
            <a:ext cx="53940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7310121" y="2647553"/>
            <a:ext cx="402087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6" idx="3"/>
            <a:endCxn id="29" idx="2"/>
          </p:cNvCxnSpPr>
          <p:nvPr/>
        </p:nvCxnSpPr>
        <p:spPr>
          <a:xfrm>
            <a:off x="8626608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4"/>
            <a:endCxn id="42" idx="0"/>
          </p:cNvCxnSpPr>
          <p:nvPr/>
        </p:nvCxnSpPr>
        <p:spPr>
          <a:xfrm>
            <a:off x="9970186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1721868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rain_y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9" idx="4"/>
            <a:endCxn id="29" idx="0"/>
          </p:cNvCxnSpPr>
          <p:nvPr/>
        </p:nvCxnSpPr>
        <p:spPr>
          <a:xfrm>
            <a:off x="9970186" y="2078594"/>
            <a:ext cx="0" cy="39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13755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8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81253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633436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902952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2"/>
            <a:endCxn id="39" idx="3"/>
          </p:cNvCxnSpPr>
          <p:nvPr/>
        </p:nvCxnSpPr>
        <p:spPr>
          <a:xfrm flipH="1" flipV="1">
            <a:off x="2016760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1"/>
            <a:endCxn id="8" idx="6"/>
          </p:cNvCxnSpPr>
          <p:nvPr/>
        </p:nvCxnSpPr>
        <p:spPr>
          <a:xfrm flipH="1">
            <a:off x="4087240" y="2647553"/>
            <a:ext cx="315273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2"/>
            <a:endCxn id="40" idx="3"/>
          </p:cNvCxnSpPr>
          <p:nvPr/>
        </p:nvCxnSpPr>
        <p:spPr>
          <a:xfrm flipH="1" flipV="1">
            <a:off x="5316913" y="2647553"/>
            <a:ext cx="586039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1" idx="1"/>
            <a:endCxn id="9" idx="6"/>
          </p:cNvCxnSpPr>
          <p:nvPr/>
        </p:nvCxnSpPr>
        <p:spPr>
          <a:xfrm flipH="1">
            <a:off x="7356756" y="2647553"/>
            <a:ext cx="345908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2"/>
            <a:endCxn id="41" idx="3"/>
          </p:cNvCxnSpPr>
          <p:nvPr/>
        </p:nvCxnSpPr>
        <p:spPr>
          <a:xfrm flipH="1" flipV="1">
            <a:off x="8617064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2" idx="0"/>
            <a:endCxn id="29" idx="4"/>
          </p:cNvCxnSpPr>
          <p:nvPr/>
        </p:nvCxnSpPr>
        <p:spPr>
          <a:xfrm flipV="1">
            <a:off x="9960642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04211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02664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00310" y="2657011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a2</a:t>
            </a:r>
          </a:p>
          <a:p>
            <a:r>
              <a:rPr lang="en-US" altLang="ko-KR" dirty="0" smtClean="0"/>
              <a:t>=cost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89381" y="26570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561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7342023" y="1421374"/>
            <a:ext cx="914400" cy="4400306"/>
            <a:chOff x="2577467" y="1421374"/>
            <a:chExt cx="914400" cy="4400306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4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004976" y="1421374"/>
            <a:ext cx="914400" cy="4400306"/>
            <a:chOff x="2577467" y="1421374"/>
            <a:chExt cx="914400" cy="440030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7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382718" y="1421374"/>
            <a:ext cx="914400" cy="4400306"/>
            <a:chOff x="2577467" y="1421374"/>
            <a:chExt cx="914400" cy="44003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0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098515" y="1421374"/>
            <a:ext cx="914400" cy="4400306"/>
            <a:chOff x="2577467" y="1421374"/>
            <a:chExt cx="914400" cy="440030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3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843042" y="1421374"/>
            <a:ext cx="914400" cy="4400306"/>
            <a:chOff x="2577467" y="1421374"/>
            <a:chExt cx="914400" cy="44003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6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2952229" y="904209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77467" y="1421374"/>
            <a:ext cx="914400" cy="4400306"/>
            <a:chOff x="2577467" y="1421374"/>
            <a:chExt cx="914400" cy="44003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22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8" idx="6"/>
            <a:endCxn id="31" idx="2"/>
          </p:cNvCxnSpPr>
          <p:nvPr/>
        </p:nvCxnSpPr>
        <p:spPr>
          <a:xfrm>
            <a:off x="3620282" y="2972826"/>
            <a:ext cx="15477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 26"/>
          <p:cNvSpPr/>
          <p:nvPr/>
        </p:nvSpPr>
        <p:spPr>
          <a:xfrm rot="5400000">
            <a:off x="3224145" y="5393353"/>
            <a:ext cx="386681" cy="1405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12494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030822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701395" y="85982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34839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6687902" y="1421374"/>
            <a:ext cx="914400" cy="4400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6671791" y="892022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700547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8873628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544201" y="85982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6"/>
            <a:endCxn id="49" idx="2"/>
          </p:cNvCxnSpPr>
          <p:nvPr/>
        </p:nvCxnSpPr>
        <p:spPr>
          <a:xfrm>
            <a:off x="7465142" y="2037080"/>
            <a:ext cx="1545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99" idx="6"/>
            <a:endCxn id="93" idx="2"/>
          </p:cNvCxnSpPr>
          <p:nvPr/>
        </p:nvCxnSpPr>
        <p:spPr>
          <a:xfrm>
            <a:off x="7782216" y="2972826"/>
            <a:ext cx="1228572" cy="6796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10" idx="6"/>
            <a:endCxn id="94" idx="2"/>
          </p:cNvCxnSpPr>
          <p:nvPr/>
        </p:nvCxnSpPr>
        <p:spPr>
          <a:xfrm>
            <a:off x="8119263" y="5267960"/>
            <a:ext cx="891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2" idx="6"/>
          </p:cNvCxnSpPr>
          <p:nvPr/>
        </p:nvCxnSpPr>
        <p:spPr>
          <a:xfrm>
            <a:off x="3354707" y="2037080"/>
            <a:ext cx="1813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3" idx="6"/>
            <a:endCxn id="30" idx="2"/>
          </p:cNvCxnSpPr>
          <p:nvPr/>
        </p:nvCxnSpPr>
        <p:spPr>
          <a:xfrm flipV="1">
            <a:off x="3354707" y="2037080"/>
            <a:ext cx="1813275" cy="935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4" idx="6"/>
            <a:endCxn id="30" idx="2"/>
          </p:cNvCxnSpPr>
          <p:nvPr/>
        </p:nvCxnSpPr>
        <p:spPr>
          <a:xfrm flipV="1">
            <a:off x="3354707" y="2037080"/>
            <a:ext cx="1813275" cy="323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7" idx="5"/>
            <a:endCxn id="31" idx="2"/>
          </p:cNvCxnSpPr>
          <p:nvPr/>
        </p:nvCxnSpPr>
        <p:spPr>
          <a:xfrm>
            <a:off x="3526544" y="2263382"/>
            <a:ext cx="1641438" cy="7094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7"/>
            <a:endCxn id="31" idx="2"/>
          </p:cNvCxnSpPr>
          <p:nvPr/>
        </p:nvCxnSpPr>
        <p:spPr>
          <a:xfrm flipV="1">
            <a:off x="3526544" y="2972826"/>
            <a:ext cx="1641438" cy="206883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0" idx="5"/>
            <a:endCxn id="32" idx="2"/>
          </p:cNvCxnSpPr>
          <p:nvPr/>
        </p:nvCxnSpPr>
        <p:spPr>
          <a:xfrm>
            <a:off x="4066220" y="3199128"/>
            <a:ext cx="1101762" cy="2068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1" idx="6"/>
            <a:endCxn id="32" idx="2"/>
          </p:cNvCxnSpPr>
          <p:nvPr/>
        </p:nvCxnSpPr>
        <p:spPr>
          <a:xfrm>
            <a:off x="4159958" y="5267960"/>
            <a:ext cx="100802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9" idx="5"/>
            <a:endCxn id="32" idx="2"/>
          </p:cNvCxnSpPr>
          <p:nvPr/>
        </p:nvCxnSpPr>
        <p:spPr>
          <a:xfrm>
            <a:off x="4066220" y="2263382"/>
            <a:ext cx="1101762" cy="3004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" idx="6"/>
            <a:endCxn id="12" idx="2"/>
          </p:cNvCxnSpPr>
          <p:nvPr/>
        </p:nvCxnSpPr>
        <p:spPr>
          <a:xfrm>
            <a:off x="1879600" y="2037080"/>
            <a:ext cx="8350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879600" y="2972826"/>
            <a:ext cx="83502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881884" y="5267960"/>
            <a:ext cx="83274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0" idx="6"/>
            <a:endCxn id="40" idx="2"/>
          </p:cNvCxnSpPr>
          <p:nvPr/>
        </p:nvCxnSpPr>
        <p:spPr>
          <a:xfrm>
            <a:off x="5808062" y="2037080"/>
            <a:ext cx="1017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5808062" y="2972826"/>
            <a:ext cx="1017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5808062" y="5267960"/>
            <a:ext cx="101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오른쪽 중괄호 117"/>
          <p:cNvSpPr/>
          <p:nvPr/>
        </p:nvSpPr>
        <p:spPr>
          <a:xfrm rot="5400000">
            <a:off x="7331706" y="5364837"/>
            <a:ext cx="386681" cy="1462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369394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151845" y="63273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131" name="직선 화살표 연결선 130"/>
          <p:cNvCxnSpPr>
            <a:stCxn id="129" idx="0"/>
          </p:cNvCxnSpPr>
          <p:nvPr/>
        </p:nvCxnSpPr>
        <p:spPr>
          <a:xfrm flipH="1" flipV="1">
            <a:off x="4660157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030616" y="632738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softmax</a:t>
            </a:r>
            <a:endParaRPr lang="ko-KR" altLang="en-US" dirty="0"/>
          </a:p>
        </p:txBody>
      </p:sp>
      <p:cxnSp>
        <p:nvCxnSpPr>
          <p:cNvPr id="133" name="직선 화살표 연결선 132"/>
          <p:cNvCxnSpPr>
            <a:stCxn id="132" idx="0"/>
          </p:cNvCxnSpPr>
          <p:nvPr/>
        </p:nvCxnSpPr>
        <p:spPr>
          <a:xfrm flipH="1" flipV="1">
            <a:off x="8538928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333248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3332480"/>
                <a:ext cx="640080" cy="64008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4947920"/>
                <a:ext cx="640080" cy="64008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09" idx="5"/>
            <a:endCxn id="94" idx="2"/>
          </p:cNvCxnSpPr>
          <p:nvPr/>
        </p:nvCxnSpPr>
        <p:spPr>
          <a:xfrm>
            <a:off x="8025525" y="3199128"/>
            <a:ext cx="985263" cy="2068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05" idx="5"/>
            <a:endCxn id="94" idx="2"/>
          </p:cNvCxnSpPr>
          <p:nvPr/>
        </p:nvCxnSpPr>
        <p:spPr>
          <a:xfrm>
            <a:off x="8025525" y="2263382"/>
            <a:ext cx="985263" cy="3004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7782216" y="3652520"/>
            <a:ext cx="1228572" cy="16154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98" idx="5"/>
            <a:endCxn id="93" idx="2"/>
          </p:cNvCxnSpPr>
          <p:nvPr/>
        </p:nvCxnSpPr>
        <p:spPr>
          <a:xfrm>
            <a:off x="7688478" y="2263382"/>
            <a:ext cx="1322310" cy="13891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 flipV="1">
            <a:off x="7465142" y="2037080"/>
            <a:ext cx="1545646" cy="935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2" idx="6"/>
            <a:endCxn id="49" idx="2"/>
          </p:cNvCxnSpPr>
          <p:nvPr/>
        </p:nvCxnSpPr>
        <p:spPr>
          <a:xfrm flipV="1">
            <a:off x="7465142" y="2037080"/>
            <a:ext cx="1545646" cy="323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7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12208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90797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4494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856317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3"/>
            <a:endCxn id="8" idx="2"/>
          </p:cNvCxnSpPr>
          <p:nvPr/>
        </p:nvCxnSpPr>
        <p:spPr>
          <a:xfrm>
            <a:off x="2016760" y="2647553"/>
            <a:ext cx="43272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3903288" y="2647553"/>
            <a:ext cx="499225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5316913" y="2647553"/>
            <a:ext cx="53940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7310121" y="2647553"/>
            <a:ext cx="402087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6" idx="3"/>
            <a:endCxn id="29" idx="2"/>
          </p:cNvCxnSpPr>
          <p:nvPr/>
        </p:nvCxnSpPr>
        <p:spPr>
          <a:xfrm>
            <a:off x="8626608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4"/>
            <a:endCxn id="42" idx="0"/>
          </p:cNvCxnSpPr>
          <p:nvPr/>
        </p:nvCxnSpPr>
        <p:spPr>
          <a:xfrm>
            <a:off x="9970186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1721868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rain_y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9" idx="4"/>
            <a:endCxn id="29" idx="0"/>
          </p:cNvCxnSpPr>
          <p:nvPr/>
        </p:nvCxnSpPr>
        <p:spPr>
          <a:xfrm>
            <a:off x="9970186" y="2078594"/>
            <a:ext cx="0" cy="39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13755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3133796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6511" y="3133796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5600613" y="2658122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2260748" y="2658122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8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81253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633436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902952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2"/>
            <a:endCxn id="39" idx="3"/>
          </p:cNvCxnSpPr>
          <p:nvPr/>
        </p:nvCxnSpPr>
        <p:spPr>
          <a:xfrm flipH="1" flipV="1">
            <a:off x="2016760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1"/>
            <a:endCxn id="8" idx="6"/>
          </p:cNvCxnSpPr>
          <p:nvPr/>
        </p:nvCxnSpPr>
        <p:spPr>
          <a:xfrm flipH="1">
            <a:off x="4087240" y="2647553"/>
            <a:ext cx="315273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2"/>
            <a:endCxn id="40" idx="3"/>
          </p:cNvCxnSpPr>
          <p:nvPr/>
        </p:nvCxnSpPr>
        <p:spPr>
          <a:xfrm flipH="1" flipV="1">
            <a:off x="5316913" y="2647553"/>
            <a:ext cx="586039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1" idx="1"/>
            <a:endCxn id="9" idx="6"/>
          </p:cNvCxnSpPr>
          <p:nvPr/>
        </p:nvCxnSpPr>
        <p:spPr>
          <a:xfrm flipH="1">
            <a:off x="7356756" y="2647553"/>
            <a:ext cx="345908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2"/>
            <a:endCxn id="41" idx="3"/>
          </p:cNvCxnSpPr>
          <p:nvPr/>
        </p:nvCxnSpPr>
        <p:spPr>
          <a:xfrm flipH="1" flipV="1">
            <a:off x="8617064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2" idx="0"/>
            <a:endCxn id="29" idx="4"/>
          </p:cNvCxnSpPr>
          <p:nvPr/>
        </p:nvCxnSpPr>
        <p:spPr>
          <a:xfrm flipV="1">
            <a:off x="9960642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04211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02664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00310" y="26570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89381" y="26570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3133796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6511" y="3133796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5600613" y="2658122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2260748" y="2658122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3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473825" y="1870364"/>
            <a:ext cx="5685905" cy="2983806"/>
          </a:xfrm>
          <a:custGeom>
            <a:avLst/>
            <a:gdLst>
              <a:gd name="connsiteX0" fmla="*/ 0 w 5685905"/>
              <a:gd name="connsiteY0" fmla="*/ 257694 h 2983806"/>
              <a:gd name="connsiteX1" fmla="*/ 1504603 w 5685905"/>
              <a:gd name="connsiteY1" fmla="*/ 274320 h 2983806"/>
              <a:gd name="connsiteX2" fmla="*/ 2053243 w 5685905"/>
              <a:gd name="connsiteY2" fmla="*/ 1537854 h 2983806"/>
              <a:gd name="connsiteX3" fmla="*/ 2618509 w 5685905"/>
              <a:gd name="connsiteY3" fmla="*/ 723207 h 2983806"/>
              <a:gd name="connsiteX4" fmla="*/ 2992581 w 5685905"/>
              <a:gd name="connsiteY4" fmla="*/ 2776451 h 2983806"/>
              <a:gd name="connsiteX5" fmla="*/ 3499658 w 5685905"/>
              <a:gd name="connsiteY5" fmla="*/ 2734887 h 2983806"/>
              <a:gd name="connsiteX6" fmla="*/ 3599411 w 5685905"/>
              <a:gd name="connsiteY6" fmla="*/ 1197032 h 2983806"/>
              <a:gd name="connsiteX7" fmla="*/ 4156363 w 5685905"/>
              <a:gd name="connsiteY7" fmla="*/ 1670858 h 2983806"/>
              <a:gd name="connsiteX8" fmla="*/ 5261956 w 5685905"/>
              <a:gd name="connsiteY8" fmla="*/ 1496291 h 2983806"/>
              <a:gd name="connsiteX9" fmla="*/ 5685905 w 5685905"/>
              <a:gd name="connsiteY9" fmla="*/ 0 h 29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5905" h="2983806">
                <a:moveTo>
                  <a:pt x="0" y="257694"/>
                </a:moveTo>
                <a:cubicBezTo>
                  <a:pt x="581198" y="159327"/>
                  <a:pt x="1162396" y="60960"/>
                  <a:pt x="1504603" y="274320"/>
                </a:cubicBezTo>
                <a:cubicBezTo>
                  <a:pt x="1846810" y="487680"/>
                  <a:pt x="1867592" y="1463040"/>
                  <a:pt x="2053243" y="1537854"/>
                </a:cubicBezTo>
                <a:cubicBezTo>
                  <a:pt x="2238894" y="1612668"/>
                  <a:pt x="2461953" y="516774"/>
                  <a:pt x="2618509" y="723207"/>
                </a:cubicBezTo>
                <a:cubicBezTo>
                  <a:pt x="2775065" y="929640"/>
                  <a:pt x="2845723" y="2441171"/>
                  <a:pt x="2992581" y="2776451"/>
                </a:cubicBezTo>
                <a:cubicBezTo>
                  <a:pt x="3139439" y="3111731"/>
                  <a:pt x="3398520" y="2998123"/>
                  <a:pt x="3499658" y="2734887"/>
                </a:cubicBezTo>
                <a:cubicBezTo>
                  <a:pt x="3600796" y="2471651"/>
                  <a:pt x="3489960" y="1374370"/>
                  <a:pt x="3599411" y="1197032"/>
                </a:cubicBezTo>
                <a:cubicBezTo>
                  <a:pt x="3708862" y="1019694"/>
                  <a:pt x="3879272" y="1620982"/>
                  <a:pt x="4156363" y="1670858"/>
                </a:cubicBezTo>
                <a:cubicBezTo>
                  <a:pt x="4433454" y="1720734"/>
                  <a:pt x="5007032" y="1774767"/>
                  <a:pt x="5261956" y="1496291"/>
                </a:cubicBezTo>
                <a:cubicBezTo>
                  <a:pt x="5516880" y="1217815"/>
                  <a:pt x="5601392" y="608907"/>
                  <a:pt x="56859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660073" y="2419004"/>
            <a:ext cx="4264429" cy="1388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17767" y="2319251"/>
            <a:ext cx="1429789" cy="2078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050770" y="2543694"/>
            <a:ext cx="58189" cy="581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0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2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735C33-D07C-402E-81FB-A752985BEEE1}"/>
              </a:ext>
            </a:extLst>
          </p:cNvPr>
          <p:cNvSpPr/>
          <p:nvPr/>
        </p:nvSpPr>
        <p:spPr>
          <a:xfrm>
            <a:off x="-395357" y="804894"/>
            <a:ext cx="11205597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4321398" y="376643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02311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121988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1060389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blipFill>
                <a:blip r:embed="rId5"/>
                <a:stretch>
                  <a:fillRect l="-1573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679551" y="2037080"/>
            <a:ext cx="55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281372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blipFill>
                <a:blip r:embed="rId6"/>
                <a:stretch>
                  <a:fillRect l="-1985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679551" y="5267960"/>
            <a:ext cx="5546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C3BA19-C00E-4C8D-887B-D073A1FF872D}"/>
              </a:ext>
            </a:extLst>
          </p:cNvPr>
          <p:cNvSpPr/>
          <p:nvPr/>
        </p:nvSpPr>
        <p:spPr>
          <a:xfrm>
            <a:off x="4449392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/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080F234-C3CB-406E-958A-19578F3F2D8C}"/>
              </a:ext>
            </a:extLst>
          </p:cNvPr>
          <p:cNvSpPr txBox="1"/>
          <p:nvPr/>
        </p:nvSpPr>
        <p:spPr>
          <a:xfrm>
            <a:off x="3845082" y="869162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/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blipFill>
                <a:blip r:embed="rId8"/>
                <a:stretch>
                  <a:fillRect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154C97-57F7-4061-AA87-A9B526B699BF}"/>
              </a:ext>
            </a:extLst>
          </p:cNvPr>
          <p:cNvCxnSpPr>
            <a:cxnSpLocks/>
            <a:stCxn id="84" idx="3"/>
            <a:endCxn id="41" idx="2"/>
          </p:cNvCxnSpPr>
          <p:nvPr/>
        </p:nvCxnSpPr>
        <p:spPr>
          <a:xfrm>
            <a:off x="3845082" y="2037080"/>
            <a:ext cx="741470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722354-CF5B-471F-95B1-7CEA07BFE776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 flipV="1">
            <a:off x="5226632" y="2037080"/>
            <a:ext cx="1439216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A9CDD1-0F53-4247-854A-9CCBF135E479}"/>
              </a:ext>
            </a:extLst>
          </p:cNvPr>
          <p:cNvCxnSpPr>
            <a:cxnSpLocks/>
            <a:stCxn id="94" idx="3"/>
            <a:endCxn id="41" idx="2"/>
          </p:cNvCxnSpPr>
          <p:nvPr/>
        </p:nvCxnSpPr>
        <p:spPr>
          <a:xfrm flipV="1">
            <a:off x="3845082" y="3429000"/>
            <a:ext cx="741470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797CA0-0C7D-4877-9D98-513CB51CF339}"/>
              </a:ext>
            </a:extLst>
          </p:cNvPr>
          <p:cNvCxnSpPr>
            <a:cxnSpLocks/>
            <a:stCxn id="41" idx="6"/>
            <a:endCxn id="61" idx="1"/>
          </p:cNvCxnSpPr>
          <p:nvPr/>
        </p:nvCxnSpPr>
        <p:spPr>
          <a:xfrm>
            <a:off x="5226632" y="3429000"/>
            <a:ext cx="1439216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/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blipFill>
                <a:blip r:embed="rId9"/>
                <a:stretch>
                  <a:fillRect l="-209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9AFED7-B4C1-4C1E-9127-6489AB23DC78}"/>
              </a:ext>
            </a:extLst>
          </p:cNvPr>
          <p:cNvSpPr/>
          <p:nvPr/>
        </p:nvSpPr>
        <p:spPr>
          <a:xfrm>
            <a:off x="9378271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/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/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/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099AB7F-4A48-4DBA-992A-92AFE83638B0}"/>
              </a:ext>
            </a:extLst>
          </p:cNvPr>
          <p:cNvSpPr txBox="1"/>
          <p:nvPr/>
        </p:nvSpPr>
        <p:spPr>
          <a:xfrm>
            <a:off x="9048844" y="855189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30309C-A67A-421B-A31A-9E89CFB9FAEE}"/>
              </a:ext>
            </a:extLst>
          </p:cNvPr>
          <p:cNvSpPr txBox="1"/>
          <p:nvPr/>
        </p:nvSpPr>
        <p:spPr>
          <a:xfrm>
            <a:off x="969584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DC6885-A74C-4329-A8E3-F155D51E4D50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>
            <a:off x="8686800" y="2037080"/>
            <a:ext cx="828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01CE7DE-276B-4417-81B6-7090CEDAEDBC}"/>
              </a:ext>
            </a:extLst>
          </p:cNvPr>
          <p:cNvSpPr txBox="1"/>
          <p:nvPr/>
        </p:nvSpPr>
        <p:spPr>
          <a:xfrm>
            <a:off x="7796971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8527AA1-B559-4324-97C4-6B6A4988F2EE}"/>
              </a:ext>
            </a:extLst>
          </p:cNvPr>
          <p:cNvCxnSpPr>
            <a:cxnSpLocks/>
            <a:stCxn id="61" idx="3"/>
            <a:endCxn id="70" idx="2"/>
          </p:cNvCxnSpPr>
          <p:nvPr/>
        </p:nvCxnSpPr>
        <p:spPr>
          <a:xfrm>
            <a:off x="8686800" y="5267960"/>
            <a:ext cx="828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12208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90797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4494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856317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3"/>
            <a:endCxn id="8" idx="2"/>
          </p:cNvCxnSpPr>
          <p:nvPr/>
        </p:nvCxnSpPr>
        <p:spPr>
          <a:xfrm>
            <a:off x="2016760" y="2647553"/>
            <a:ext cx="43272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3903288" y="2647553"/>
            <a:ext cx="499225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5316913" y="2647553"/>
            <a:ext cx="53940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7310121" y="2647553"/>
            <a:ext cx="402087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13755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3133796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6511" y="3133796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5600613" y="2658122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2260748" y="2658122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55423" y="754144"/>
            <a:ext cx="3359403" cy="361046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957591" y="754144"/>
            <a:ext cx="3359403" cy="361046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9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756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23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438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47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3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/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/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blipFill>
                <a:blip r:embed="rId2"/>
                <a:stretch>
                  <a:fillRect l="-178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4622800" y="13657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62" y="2033417"/>
            <a:ext cx="263764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0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51" y="2016662"/>
            <a:ext cx="3252998" cy="17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133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Leaky</a:t>
            </a:r>
            <a:r>
              <a:rPr lang="ko-KR" altLang="en-US" i="1" dirty="0">
                <a:latin typeface="Cambria Math" panose="02040503050406030204" pitchFamily="18" charset="0"/>
              </a:rPr>
              <a:t> </a:t>
            </a:r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67E61B-A77D-4C6A-BAA8-8CB7CF7DB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68" y="2029966"/>
            <a:ext cx="3291450" cy="18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/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blipFill>
                <a:blip r:embed="rId2"/>
                <a:stretch>
                  <a:fillRect l="-177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5EBCB1-B2FD-4B79-8474-63AA68FBE771}"/>
              </a:ext>
            </a:extLst>
          </p:cNvPr>
          <p:cNvSpPr txBox="1"/>
          <p:nvPr/>
        </p:nvSpPr>
        <p:spPr>
          <a:xfrm>
            <a:off x="5150929" y="10972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t</a:t>
            </a:r>
            <a:r>
              <a:rPr lang="en-US" altLang="ko-KR" sz="1800" i="1" dirty="0">
                <a:latin typeface="Cambria Math" panose="02040503050406030204" pitchFamily="18" charset="0"/>
              </a:rPr>
              <a:t>anh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655762"/>
            <a:ext cx="296906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/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blipFill>
                <a:blip r:embed="rId2"/>
                <a:stretch>
                  <a:fillRect l="-2446" t="-79747" r="-10398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blipFill>
                <a:blip r:embed="rId3"/>
                <a:stretch>
                  <a:fillRect l="-2299" t="-78750" r="-3448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/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RMSD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blipFill>
                <a:blip r:embed="rId4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/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CEE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blipFill>
                <a:blip r:embed="rId5"/>
                <a:stretch>
                  <a:fillRect l="-2649" t="-116393" r="-10927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3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792134ED98DC4FB8CFC62CFEB0213D" ma:contentTypeVersion="2" ma:contentTypeDescription="새 문서를 만듭니다." ma:contentTypeScope="" ma:versionID="15eb204147c912f17583c9d18dfd43e1">
  <xsd:schema xmlns:xsd="http://www.w3.org/2001/XMLSchema" xmlns:xs="http://www.w3.org/2001/XMLSchema" xmlns:p="http://schemas.microsoft.com/office/2006/metadata/properties" xmlns:ns3="4cf59613-acc7-4a29-80ba-297677dd053e" targetNamespace="http://schemas.microsoft.com/office/2006/metadata/properties" ma:root="true" ma:fieldsID="c99a362e637703661b5912104ce79bcc" ns3:_="">
    <xsd:import namespace="4cf59613-acc7-4a29-80ba-297677dd0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59613-acc7-4a29-80ba-297677dd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66DCE8-34D1-4EFD-A3BD-536458029B9E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cf59613-acc7-4a29-80ba-297677dd053e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08AB26F-6067-4E97-AE3A-0DC9FB14E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59613-acc7-4a29-80ba-297677dd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39A4A-72CC-4DDC-B26A-D15D96050E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488</Words>
  <Application>Microsoft Office PowerPoint</Application>
  <PresentationFormat>와이드스크린</PresentationFormat>
  <Paragraphs>466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안덕규(2016152043)</dc:creator>
  <cp:lastModifiedBy>안덕규</cp:lastModifiedBy>
  <cp:revision>105</cp:revision>
  <dcterms:created xsi:type="dcterms:W3CDTF">2021-08-15T10:34:55Z</dcterms:created>
  <dcterms:modified xsi:type="dcterms:W3CDTF">2021-09-09T09:27:35Z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0x01010095792134ED98DC4FB8CFC62CFEB0213D</vt:lpwstr>
  </property>
</Properties>
</file>