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3" r:id="rId8"/>
    <p:sldId id="257" r:id="rId9"/>
    <p:sldId id="261" r:id="rId10"/>
    <p:sldId id="284" r:id="rId11"/>
    <p:sldId id="262" r:id="rId12"/>
    <p:sldId id="260" r:id="rId13"/>
    <p:sldId id="264" r:id="rId14"/>
    <p:sldId id="265" r:id="rId15"/>
    <p:sldId id="266" r:id="rId16"/>
    <p:sldId id="274" r:id="rId17"/>
    <p:sldId id="275" r:id="rId18"/>
    <p:sldId id="269" r:id="rId19"/>
    <p:sldId id="270" r:id="rId20"/>
    <p:sldId id="271" r:id="rId21"/>
    <p:sldId id="272" r:id="rId22"/>
    <p:sldId id="282" r:id="rId23"/>
    <p:sldId id="283" r:id="rId24"/>
    <p:sldId id="276" r:id="rId25"/>
    <p:sldId id="277" r:id="rId26"/>
    <p:sldId id="285" r:id="rId27"/>
    <p:sldId id="289" r:id="rId28"/>
    <p:sldId id="290" r:id="rId29"/>
    <p:sldId id="291" r:id="rId30"/>
    <p:sldId id="292" r:id="rId31"/>
    <p:sldId id="286" r:id="rId32"/>
    <p:sldId id="287" r:id="rId33"/>
    <p:sldId id="293" r:id="rId34"/>
    <p:sldId id="294" r:id="rId35"/>
    <p:sldId id="295" r:id="rId36"/>
    <p:sldId id="288" r:id="rId37"/>
    <p:sldId id="278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B8683-94E9-4355-BF63-BD1445A058D0}" v="466" dt="2021-08-15T12:30:31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A231F-A73D-4FDD-806D-0AD6421ED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EA696-0E41-445D-B1DF-CBB3D57A5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B0002-027B-4B6C-BA12-20170085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9A083-4091-4A59-BA43-EB5195A2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3EB9D-0408-4127-9A9D-A6E6D7EB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6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EF776-C661-467E-8458-CCA4D014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F8DB2-D673-4C7E-8E2D-091505ED4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27369-50C6-4BF7-B38B-8ACC61FB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41D63-3442-4F99-85BE-43B46418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F4E40-7DDB-4C05-A84B-4155E13D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E49A6-C8C3-414C-AEC5-63E5DD725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4DDC0-3BA9-48DB-88C7-220C4375A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0FE69-F0FF-46A3-8C12-15652410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00624-6FDE-43CF-97CF-D195754A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4A562-8D21-4347-8E13-F9793505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3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3FBED-6D2E-4B91-A386-FA247DA4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778C5-AAF2-432C-A636-F9B7C5882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F78AC-00D4-43A5-AD86-B777B44C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FE0FC-4492-456E-B6D2-98DA7FD4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E4D6B-4019-4AF1-BB06-A0A024F6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7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FC214-8E2E-4239-9966-5E6A1A72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694E2-7FBE-4A8E-B892-EFBD3C99A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B8696-47DC-4B8E-B4F2-CD0F7739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1D1C4-6BAE-4820-AB0B-FA18BB32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1D331-A534-4CD6-AFB1-5D4B741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9392A-124A-4279-9E41-2005A438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4F1E8-01C3-4F97-A305-E50EC0CA7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1BAEFE-1746-4448-8846-200D44C5B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87C3D-6D3C-449D-90C8-EDAC7EDE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4A74F-6166-4803-AE26-85259B26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35627-BB82-4E12-808C-5D721FBF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1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49412-3CDE-471C-9718-6BB1EDAC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564D9A-551E-4C4A-8D88-C238EECAC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DCF460-0C34-4081-BE84-E1A2DCCA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665FE2-17F3-4626-991C-9B9C3EAEB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AD633-85E9-4166-90C5-76CCC3AA9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656E99-A306-4FE9-B99A-419DBC2D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18BF55-E365-4DF9-B5F6-CCFDD5E8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BF8493-32F4-4C5C-8485-C1908DC6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F0281-EE8D-4A66-B9BC-8A11C18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32F6E9-D5FE-4CA2-94C9-A45FD91E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07550F-2840-45B1-91B0-E9FBBD0A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261AD4-56BD-43E7-B707-F9579ADB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9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FD0102-1F3F-4758-952E-6C1FD3C2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6BA59-1942-4026-9B52-54EAF6FB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A80767-269A-4AA5-808E-125A3F38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9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A7348-13C4-4BDB-ADB8-10506F66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0D17D-B862-4475-AC01-429D4F20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3E7BD-F894-4C47-A9E8-81E27769A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87BB2C-2FB0-459B-A213-8809EDC3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64C59-D206-4BED-8279-15EBD521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259F2-8380-4034-BC82-688567D2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8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5C626-A7BC-4EAC-8275-DA97EF62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FC8010-24ED-4368-8FC0-DE77D233B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00775-37F4-4299-8A1D-7F8E4A4C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5A2DC-CC7A-4028-96D5-E5AEAE18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9D246-4C79-4210-8938-F37C44DF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C209E-5A41-4C9E-BDDA-C042ACD5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29C994-0CE8-4931-82B3-D504CCC0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0163E-30EB-42F9-86F2-C6D0434B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B8D76-C2E4-47DD-895C-689774E07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5995-4998-4C73-BEA0-D2D924EA14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93A9D-1BA3-450D-BE21-6DC270E9F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6511F-64CC-4A77-BC46-3BB970288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4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105.png"/><Relationship Id="rId21" Type="http://schemas.openxmlformats.org/officeDocument/2006/relationships/image" Target="../media/image114.png"/><Relationship Id="rId7" Type="http://schemas.openxmlformats.org/officeDocument/2006/relationships/image" Target="../media/image108.png"/><Relationship Id="rId12" Type="http://schemas.openxmlformats.org/officeDocument/2006/relationships/image" Target="../media/image143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image" Target="../media/image132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42.png"/><Relationship Id="rId24" Type="http://schemas.openxmlformats.org/officeDocument/2006/relationships/image" Target="../media/image117.png"/><Relationship Id="rId5" Type="http://schemas.openxmlformats.org/officeDocument/2006/relationships/image" Target="../media/image135.png"/><Relationship Id="rId15" Type="http://schemas.openxmlformats.org/officeDocument/2006/relationships/image" Target="../media/image146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141.png"/><Relationship Id="rId19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39.png"/><Relationship Id="rId14" Type="http://schemas.openxmlformats.org/officeDocument/2006/relationships/image" Target="../media/image145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18" Type="http://schemas.openxmlformats.org/officeDocument/2006/relationships/image" Target="../media/image118.png"/><Relationship Id="rId3" Type="http://schemas.openxmlformats.org/officeDocument/2006/relationships/image" Target="../media/image105.png"/><Relationship Id="rId21" Type="http://schemas.openxmlformats.org/officeDocument/2006/relationships/image" Target="../media/image129.png"/><Relationship Id="rId12" Type="http://schemas.openxmlformats.org/officeDocument/2006/relationships/image" Target="../media/image109.png"/><Relationship Id="rId17" Type="http://schemas.openxmlformats.org/officeDocument/2006/relationships/image" Target="../media/image117.png"/><Relationship Id="rId2" Type="http://schemas.openxmlformats.org/officeDocument/2006/relationships/image" Target="../media/image123.png"/><Relationship Id="rId16" Type="http://schemas.openxmlformats.org/officeDocument/2006/relationships/image" Target="../media/image116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26.png"/><Relationship Id="rId5" Type="http://schemas.openxmlformats.org/officeDocument/2006/relationships/image" Target="../media/image124.png"/><Relationship Id="rId15" Type="http://schemas.openxmlformats.org/officeDocument/2006/relationships/image" Target="../media/image115.png"/><Relationship Id="rId10" Type="http://schemas.openxmlformats.org/officeDocument/2006/relationships/image" Target="../media/image125.png"/><Relationship Id="rId19" Type="http://schemas.openxmlformats.org/officeDocument/2006/relationships/image" Target="../media/image127.png"/><Relationship Id="rId4" Type="http://schemas.openxmlformats.org/officeDocument/2006/relationships/image" Target="../media/image106.png"/><Relationship Id="rId9" Type="http://schemas.openxmlformats.org/officeDocument/2006/relationships/image" Target="../media/image139.png"/><Relationship Id="rId14" Type="http://schemas.openxmlformats.org/officeDocument/2006/relationships/image" Target="../media/image111.png"/><Relationship Id="rId22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6.png"/><Relationship Id="rId4" Type="http://schemas.openxmlformats.org/officeDocument/2006/relationships/image" Target="../media/image1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4.png"/><Relationship Id="rId3" Type="http://schemas.openxmlformats.org/officeDocument/2006/relationships/image" Target="../media/image147.png"/><Relationship Id="rId21" Type="http://schemas.openxmlformats.org/officeDocument/2006/relationships/image" Target="../media/image167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3.png"/><Relationship Id="rId2" Type="http://schemas.openxmlformats.org/officeDocument/2006/relationships/image" Target="../media/image137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49.png"/><Relationship Id="rId15" Type="http://schemas.openxmlformats.org/officeDocument/2006/relationships/image" Target="../media/image161.png"/><Relationship Id="rId23" Type="http://schemas.openxmlformats.org/officeDocument/2006/relationships/image" Target="../media/image169.png"/><Relationship Id="rId10" Type="http://schemas.openxmlformats.org/officeDocument/2006/relationships/image" Target="../media/image155.png"/><Relationship Id="rId19" Type="http://schemas.openxmlformats.org/officeDocument/2006/relationships/image" Target="../media/image165.png"/><Relationship Id="rId4" Type="http://schemas.openxmlformats.org/officeDocument/2006/relationships/image" Target="../media/image148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Relationship Id="rId22" Type="http://schemas.openxmlformats.org/officeDocument/2006/relationships/image" Target="../media/image16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26" Type="http://schemas.openxmlformats.org/officeDocument/2006/relationships/image" Target="../media/image166.png"/><Relationship Id="rId3" Type="http://schemas.openxmlformats.org/officeDocument/2006/relationships/image" Target="../media/image171.png"/><Relationship Id="rId21" Type="http://schemas.openxmlformats.org/officeDocument/2006/relationships/image" Target="../media/image161.png"/><Relationship Id="rId7" Type="http://schemas.openxmlformats.org/officeDocument/2006/relationships/image" Target="../media/image175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5" Type="http://schemas.openxmlformats.org/officeDocument/2006/relationships/image" Target="../media/image165.png"/><Relationship Id="rId2" Type="http://schemas.openxmlformats.org/officeDocument/2006/relationships/image" Target="../media/image170.png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29" Type="http://schemas.openxmlformats.org/officeDocument/2006/relationships/image" Target="../media/image1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4.png"/><Relationship Id="rId11" Type="http://schemas.openxmlformats.org/officeDocument/2006/relationships/image" Target="../media/image149.png"/><Relationship Id="rId24" Type="http://schemas.openxmlformats.org/officeDocument/2006/relationships/image" Target="../media/image164.png"/><Relationship Id="rId5" Type="http://schemas.openxmlformats.org/officeDocument/2006/relationships/image" Target="../media/image173.png"/><Relationship Id="rId15" Type="http://schemas.openxmlformats.org/officeDocument/2006/relationships/image" Target="../media/image154.png"/><Relationship Id="rId23" Type="http://schemas.openxmlformats.org/officeDocument/2006/relationships/image" Target="../media/image163.png"/><Relationship Id="rId28" Type="http://schemas.openxmlformats.org/officeDocument/2006/relationships/image" Target="../media/image168.png"/><Relationship Id="rId10" Type="http://schemas.openxmlformats.org/officeDocument/2006/relationships/image" Target="../media/image148.png"/><Relationship Id="rId19" Type="http://schemas.openxmlformats.org/officeDocument/2006/relationships/image" Target="../media/image158.png"/><Relationship Id="rId31" Type="http://schemas.openxmlformats.org/officeDocument/2006/relationships/image" Target="../media/image177.png"/><Relationship Id="rId4" Type="http://schemas.openxmlformats.org/officeDocument/2006/relationships/image" Target="../media/image172.png"/><Relationship Id="rId9" Type="http://schemas.openxmlformats.org/officeDocument/2006/relationships/image" Target="../media/image147.png"/><Relationship Id="rId14" Type="http://schemas.openxmlformats.org/officeDocument/2006/relationships/image" Target="../media/image153.png"/><Relationship Id="rId22" Type="http://schemas.openxmlformats.org/officeDocument/2006/relationships/image" Target="../media/image162.png"/><Relationship Id="rId27" Type="http://schemas.openxmlformats.org/officeDocument/2006/relationships/image" Target="../media/image167.png"/><Relationship Id="rId30" Type="http://schemas.openxmlformats.org/officeDocument/2006/relationships/image" Target="../media/image17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1587921" y="1839539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1811548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3821311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5892610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25948" y="3265854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735711" y="3265854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1587920" y="1910153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3491885" y="1910153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5571199" y="1910153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3112925" y="1470207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85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1414732" y="2078966"/>
                <a:ext cx="1984068" cy="1145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𝐸𝑟𝑟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𝐸𝑟𝑟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2078966"/>
                <a:ext cx="1984068" cy="1145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43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585598" y="740501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809225" y="1335723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2818988" y="1335723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4890287" y="1335723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723625" y="2166816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733388" y="2166816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585597" y="811115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2489562" y="811115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4568876" y="811115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2110602" y="371169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585598" y="3829002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809225" y="4424224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2818988" y="4424224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4890287" y="4424224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1723625" y="5255317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733388" y="5255317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585597" y="3899616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2489562" y="3899616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4568876" y="3899616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2110602" y="3459670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6387578" y="3172629"/>
            <a:ext cx="1042116" cy="1042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Cost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2"/>
            <a:endCxn id="32" idx="0"/>
          </p:cNvCxnSpPr>
          <p:nvPr/>
        </p:nvCxnSpPr>
        <p:spPr>
          <a:xfrm>
            <a:off x="6908636" y="2351482"/>
            <a:ext cx="0" cy="8211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6103287" y="1982150"/>
            <a:ext cx="16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Predict Result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8165766" y="3509021"/>
            <a:ext cx="196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Real(Train) Result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8" idx="1"/>
            <a:endCxn id="32" idx="6"/>
          </p:cNvCxnSpPr>
          <p:nvPr/>
        </p:nvCxnSpPr>
        <p:spPr>
          <a:xfrm flipH="1">
            <a:off x="7429694" y="3693687"/>
            <a:ext cx="73607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2" idx="3"/>
            <a:endCxn id="15" idx="3"/>
          </p:cNvCxnSpPr>
          <p:nvPr/>
        </p:nvCxnSpPr>
        <p:spPr>
          <a:xfrm flipH="1">
            <a:off x="5804687" y="4062131"/>
            <a:ext cx="735505" cy="11931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5804687" y="2166816"/>
            <a:ext cx="2986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93431" y="1811215"/>
            <a:ext cx="7710854" cy="69459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7125674" y="1265453"/>
            <a:ext cx="165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Feed-</a:t>
            </a:r>
            <a:r>
              <a:rPr lang="en-US" altLang="ko-KR" dirty="0" err="1"/>
              <a:t>Forword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93431" y="3411349"/>
            <a:ext cx="7710854" cy="2092636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6833143" y="5601657"/>
            <a:ext cx="20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Back-Propagation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535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31027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310271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1119163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1119163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6175" y="785054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5" y="785054"/>
                <a:ext cx="554111" cy="5074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710649" y="630311"/>
            <a:ext cx="346674" cy="229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710649" y="1218158"/>
            <a:ext cx="346674" cy="2210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185823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1858238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266713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2667130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6175" y="2333021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5" y="2333021"/>
                <a:ext cx="554111" cy="5074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>
            <a:off x="710649" y="2178278"/>
            <a:ext cx="346674" cy="229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710649" y="2766125"/>
            <a:ext cx="346674" cy="2210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472453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4724530"/>
                <a:ext cx="640080" cy="640080"/>
              </a:xfrm>
              <a:prstGeom prst="ellipse">
                <a:avLst/>
              </a:prstGeom>
              <a:blipFill>
                <a:blip r:embed="rId8"/>
                <a:stretch>
                  <a:fillRect l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5533422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5533422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6175" y="519931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5" y="5199313"/>
                <a:ext cx="554111" cy="5074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" idx="6"/>
            <a:endCxn id="18" idx="1"/>
          </p:cNvCxnSpPr>
          <p:nvPr/>
        </p:nvCxnSpPr>
        <p:spPr>
          <a:xfrm>
            <a:off x="710649" y="5044570"/>
            <a:ext cx="346674" cy="229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" idx="6"/>
            <a:endCxn id="18" idx="3"/>
          </p:cNvCxnSpPr>
          <p:nvPr/>
        </p:nvCxnSpPr>
        <p:spPr>
          <a:xfrm flipV="1">
            <a:off x="710649" y="5632417"/>
            <a:ext cx="346674" cy="2210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604742" y="3241624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279334" y="2880405"/>
                <a:ext cx="847473" cy="8387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334" y="2880405"/>
                <a:ext cx="847473" cy="83874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2" idx="6"/>
            <a:endCxn id="24" idx="2"/>
          </p:cNvCxnSpPr>
          <p:nvPr/>
        </p:nvCxnSpPr>
        <p:spPr>
          <a:xfrm>
            <a:off x="2435892" y="1052049"/>
            <a:ext cx="843442" cy="22477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7" idx="6"/>
            <a:endCxn id="24" idx="2"/>
          </p:cNvCxnSpPr>
          <p:nvPr/>
        </p:nvCxnSpPr>
        <p:spPr>
          <a:xfrm>
            <a:off x="2435892" y="2581459"/>
            <a:ext cx="843442" cy="7183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9" idx="6"/>
            <a:endCxn id="24" idx="2"/>
          </p:cNvCxnSpPr>
          <p:nvPr/>
        </p:nvCxnSpPr>
        <p:spPr>
          <a:xfrm flipV="1">
            <a:off x="2435892" y="3299776"/>
            <a:ext cx="843442" cy="21532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44380" y="3947746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380" y="3947746"/>
                <a:ext cx="640080" cy="63659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4" idx="6"/>
            <a:endCxn id="39" idx="3"/>
          </p:cNvCxnSpPr>
          <p:nvPr/>
        </p:nvCxnSpPr>
        <p:spPr>
          <a:xfrm flipV="1">
            <a:off x="5084460" y="3970689"/>
            <a:ext cx="444172" cy="2953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447484" y="3537585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484" y="3537585"/>
                <a:ext cx="554111" cy="5074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27" idx="6"/>
            <a:endCxn id="39" idx="1"/>
          </p:cNvCxnSpPr>
          <p:nvPr/>
        </p:nvCxnSpPr>
        <p:spPr>
          <a:xfrm>
            <a:off x="5067681" y="3299775"/>
            <a:ext cx="460951" cy="3121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9" idx="6"/>
            <a:endCxn id="82" idx="2"/>
          </p:cNvCxnSpPr>
          <p:nvPr/>
        </p:nvCxnSpPr>
        <p:spPr>
          <a:xfrm flipV="1">
            <a:off x="6001595" y="3791290"/>
            <a:ext cx="462004" cy="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58420" y="3184511"/>
                <a:ext cx="1178261" cy="12135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420" y="3184511"/>
                <a:ext cx="1178261" cy="121355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01" idx="6"/>
            <a:endCxn id="110" idx="2"/>
          </p:cNvCxnSpPr>
          <p:nvPr/>
        </p:nvCxnSpPr>
        <p:spPr>
          <a:xfrm>
            <a:off x="8484886" y="3786250"/>
            <a:ext cx="26421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8801859" y="4633542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859" y="4633542"/>
                <a:ext cx="640080" cy="64008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62" idx="6"/>
            <a:endCxn id="56" idx="3"/>
          </p:cNvCxnSpPr>
          <p:nvPr/>
        </p:nvCxnSpPr>
        <p:spPr>
          <a:xfrm flipV="1">
            <a:off x="9441939" y="4220348"/>
            <a:ext cx="489033" cy="7332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1202162" y="3328343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162" y="3328343"/>
                <a:ext cx="910426" cy="9377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6" idx="6"/>
            <a:endCxn id="66" idx="2"/>
          </p:cNvCxnSpPr>
          <p:nvPr/>
        </p:nvCxnSpPr>
        <p:spPr>
          <a:xfrm>
            <a:off x="10936681" y="3791291"/>
            <a:ext cx="265481" cy="5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42980" y="4312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95321" y="24824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46216" y="3115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16272" y="2915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39801" y="2758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449626" y="29129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7548782" y="239679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/>
              <p:nvPr/>
            </p:nvSpPr>
            <p:spPr>
              <a:xfrm>
                <a:off x="9375617" y="2275120"/>
                <a:ext cx="194386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617" y="2275120"/>
                <a:ext cx="1943865" cy="483466"/>
              </a:xfrm>
              <a:prstGeom prst="rect">
                <a:avLst/>
              </a:prstGeom>
              <a:blipFill>
                <a:blip r:embed="rId17"/>
                <a:stretch>
                  <a:fillRect l="-2821" r="-3448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타원 81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6463599" y="3449908"/>
            <a:ext cx="745599" cy="682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2" idx="6"/>
            <a:endCxn id="101" idx="2"/>
          </p:cNvCxnSpPr>
          <p:nvPr/>
        </p:nvCxnSpPr>
        <p:spPr>
          <a:xfrm flipV="1">
            <a:off x="7209198" y="3786250"/>
            <a:ext cx="365262" cy="50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574460" y="3317400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60" y="3317400"/>
                <a:ext cx="910426" cy="9377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8749099" y="3444868"/>
                <a:ext cx="745599" cy="6827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099" y="3444868"/>
                <a:ext cx="745599" cy="68276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10" idx="6"/>
            <a:endCxn id="56" idx="2"/>
          </p:cNvCxnSpPr>
          <p:nvPr/>
        </p:nvCxnSpPr>
        <p:spPr>
          <a:xfrm>
            <a:off x="9494698" y="3786250"/>
            <a:ext cx="263722" cy="50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27601" y="2981478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601" y="2981478"/>
                <a:ext cx="640080" cy="63659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4" idx="6"/>
            <a:endCxn id="127" idx="2"/>
          </p:cNvCxnSpPr>
          <p:nvPr/>
        </p:nvCxnSpPr>
        <p:spPr>
          <a:xfrm flipV="1">
            <a:off x="4126807" y="3299775"/>
            <a:ext cx="300794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95812" y="733752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12" y="733752"/>
                <a:ext cx="640080" cy="636594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6"/>
            <a:endCxn id="142" idx="2"/>
          </p:cNvCxnSpPr>
          <p:nvPr/>
        </p:nvCxnSpPr>
        <p:spPr>
          <a:xfrm>
            <a:off x="1530286" y="1038761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95812" y="2263162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12" y="2263162"/>
                <a:ext cx="640080" cy="636594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" idx="6"/>
            <a:endCxn id="169" idx="2"/>
          </p:cNvCxnSpPr>
          <p:nvPr/>
        </p:nvCxnSpPr>
        <p:spPr>
          <a:xfrm flipV="1">
            <a:off x="1530286" y="5453019"/>
            <a:ext cx="265526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95812" y="5134722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12" y="5134722"/>
                <a:ext cx="640080" cy="63659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3" idx="6"/>
            <a:endCxn id="167" idx="2"/>
          </p:cNvCxnSpPr>
          <p:nvPr/>
        </p:nvCxnSpPr>
        <p:spPr>
          <a:xfrm flipV="1">
            <a:off x="1530286" y="2581459"/>
            <a:ext cx="265526" cy="5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0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314607" y="1004018"/>
                <a:ext cx="1178261" cy="12135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607" y="1004018"/>
                <a:ext cx="1178261" cy="12135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" idx="2"/>
            <a:endCxn id="35" idx="6"/>
          </p:cNvCxnSpPr>
          <p:nvPr/>
        </p:nvCxnSpPr>
        <p:spPr>
          <a:xfrm flipH="1">
            <a:off x="1153291" y="1610798"/>
            <a:ext cx="2161316" cy="29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3211" y="245304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1" y="2453049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" idx="3"/>
            <a:endCxn id="5" idx="6"/>
          </p:cNvCxnSpPr>
          <p:nvPr/>
        </p:nvCxnSpPr>
        <p:spPr>
          <a:xfrm flipH="1">
            <a:off x="1153291" y="2039855"/>
            <a:ext cx="2333868" cy="7332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176086" y="1147850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86" y="1147850"/>
                <a:ext cx="910426" cy="9377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 flipV="1">
            <a:off x="4492868" y="1610798"/>
            <a:ext cx="2683218" cy="5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64914" y="1194658"/>
                <a:ext cx="894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①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14" y="1194658"/>
                <a:ext cx="894797" cy="369332"/>
              </a:xfrm>
              <a:prstGeom prst="rect">
                <a:avLst/>
              </a:prstGeom>
              <a:blipFill>
                <a:blip r:embed="rId5"/>
                <a:stretch>
                  <a:fillRect l="-5442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80385" y="969594"/>
                <a:ext cx="1147365" cy="52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②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385" y="969594"/>
                <a:ext cx="1147365" cy="528158"/>
              </a:xfrm>
              <a:prstGeom prst="rect">
                <a:avLst/>
              </a:prstGeom>
              <a:blipFill>
                <a:blip r:embed="rId6"/>
                <a:stretch>
                  <a:fillRect l="-4787" b="-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6570527" y="2323506"/>
                <a:ext cx="1770741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Err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527" y="2323506"/>
                <a:ext cx="1770741" cy="483466"/>
              </a:xfrm>
              <a:prstGeom prst="rect">
                <a:avLst/>
              </a:prstGeom>
              <a:blipFill>
                <a:blip r:embed="rId7"/>
                <a:stretch>
                  <a:fillRect l="-3103" r="-4138"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513210" y="3455348"/>
                <a:ext cx="8149236" cy="80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②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/>
                  <a:t>=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∗−1</m:t>
                    </m:r>
                  </m:oMath>
                </a14:m>
                <a:r>
                  <a:rPr lang="ko-KR" altLang="en-US" dirty="0"/>
                  <a:t>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ko-KR" altLang="en-US" dirty="0"/>
                  <a:t>에 대해서 미분</a:t>
                </a:r>
                <a:endParaRPr lang="en-US" altLang="ko-KR" dirty="0"/>
              </a:p>
              <a:p>
                <a:r>
                  <a:rPr lang="en-US" altLang="ko-KR" b="1" dirty="0"/>
                  <a:t>                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= 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0" y="3455348"/>
                <a:ext cx="8149236" cy="805157"/>
              </a:xfrm>
              <a:prstGeom prst="rect">
                <a:avLst/>
              </a:prstGeom>
              <a:blipFill>
                <a:blip r:embed="rId8"/>
                <a:stretch>
                  <a:fillRect l="-598"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/>
              <p:nvPr/>
            </p:nvSpPr>
            <p:spPr>
              <a:xfrm>
                <a:off x="2931804" y="435540"/>
                <a:ext cx="194386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804" y="435540"/>
                <a:ext cx="1943865" cy="483466"/>
              </a:xfrm>
              <a:prstGeom prst="rect">
                <a:avLst/>
              </a:prstGeom>
              <a:blipFill>
                <a:blip r:embed="rId9"/>
                <a:stretch>
                  <a:fillRect l="-2821" r="-3448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3211" y="129370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1" y="1293709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60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513210" y="2515266"/>
                <a:ext cx="8149236" cy="2071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net</m:t>
                            </m:r>
                          </m:e>
                        </m:d>
                      </m:e>
                      <m:sup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∗ </m:t>
                    </m:r>
                  </m:oMath>
                </a14:m>
                <a:r>
                  <a:rPr lang="en-US" altLang="ko-KR" dirty="0"/>
                  <a:t>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)(1−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                     </a:t>
                </a:r>
                <a:r>
                  <a:rPr lang="en-US" altLang="ko-KR" dirty="0"/>
                  <a:t>sigmoid</a:t>
                </a:r>
                <a:r>
                  <a:rPr lang="ko-KR" altLang="en-US" dirty="0"/>
                  <a:t>미분 값 </a:t>
                </a:r>
                <a:r>
                  <a:rPr lang="en-US" altLang="ko-KR" dirty="0"/>
                  <a:t>= sigmoid(1-sigmoid)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𝐧𝐞𝐭</m:t>
                            </m:r>
                          </m:e>
                        </m:d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altLang="ko-KR" b="1" dirty="0" smtClean="0">
                        <a:solidFill>
                          <a:srgbClr val="00B0F0"/>
                        </a:solidFill>
                      </a:rPr>
                      <m:t>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0" y="2515266"/>
                <a:ext cx="8149236" cy="2071977"/>
              </a:xfrm>
              <a:prstGeom prst="rect">
                <a:avLst/>
              </a:prstGeom>
              <a:blipFill>
                <a:blip r:embed="rId2"/>
                <a:stretch>
                  <a:fillRect l="-598" t="-294" r="-374" b="-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타원 16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641838" y="1341784"/>
            <a:ext cx="760373" cy="696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330518" y="1226982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518" y="1226982"/>
                <a:ext cx="910426" cy="9377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" idx="2"/>
            <a:endCxn id="17" idx="6"/>
          </p:cNvCxnSpPr>
          <p:nvPr/>
        </p:nvCxnSpPr>
        <p:spPr>
          <a:xfrm flipH="1" flipV="1">
            <a:off x="1402211" y="1689930"/>
            <a:ext cx="1928307" cy="5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2"/>
            <a:endCxn id="18" idx="6"/>
          </p:cNvCxnSpPr>
          <p:nvPr/>
        </p:nvCxnSpPr>
        <p:spPr>
          <a:xfrm flipH="1">
            <a:off x="4240944" y="1687492"/>
            <a:ext cx="1665657" cy="83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87828" y="1052285"/>
                <a:ext cx="1229119" cy="52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828" y="1052285"/>
                <a:ext cx="1229119" cy="528158"/>
              </a:xfrm>
              <a:prstGeom prst="rect">
                <a:avLst/>
              </a:prstGeom>
              <a:blipFill>
                <a:blip r:embed="rId4"/>
                <a:stretch>
                  <a:fillRect l="-4478"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3330518" y="57346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402211" y="1052285"/>
                <a:ext cx="1479187" cy="53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211" y="1052285"/>
                <a:ext cx="1479187" cy="532453"/>
              </a:xfrm>
              <a:prstGeom prst="rect">
                <a:avLst/>
              </a:prstGeom>
              <a:blipFill>
                <a:blip r:embed="rId5"/>
                <a:stretch>
                  <a:fillRect l="-3292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06601" y="1336908"/>
                <a:ext cx="640080" cy="7011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01" y="1336908"/>
                <a:ext cx="640080" cy="7011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98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69250" y="136789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50" y="1367891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3" idx="6"/>
          </p:cNvCxnSpPr>
          <p:nvPr/>
        </p:nvCxnSpPr>
        <p:spPr>
          <a:xfrm flipH="1">
            <a:off x="1109330" y="1392577"/>
            <a:ext cx="1692680" cy="2953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720862" y="95947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62" y="959473"/>
                <a:ext cx="554111" cy="5074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1"/>
            <a:endCxn id="28" idx="6"/>
          </p:cNvCxnSpPr>
          <p:nvPr/>
        </p:nvCxnSpPr>
        <p:spPr>
          <a:xfrm flipH="1" flipV="1">
            <a:off x="1146388" y="689504"/>
            <a:ext cx="1655622" cy="3442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H="1">
            <a:off x="3274973" y="1207434"/>
            <a:ext cx="2975517" cy="57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39317" y="659369"/>
                <a:ext cx="1560940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317" y="659369"/>
                <a:ext cx="1560940" cy="532453"/>
              </a:xfrm>
              <a:prstGeom prst="rect">
                <a:avLst/>
              </a:prstGeom>
              <a:blipFill>
                <a:blip r:embed="rId4"/>
                <a:stretch>
                  <a:fillRect l="-3125" t="-1136" b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21504" y="247172"/>
                <a:ext cx="1898853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④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04" y="247172"/>
                <a:ext cx="1898853" cy="532453"/>
              </a:xfrm>
              <a:prstGeom prst="rect">
                <a:avLst/>
              </a:prstGeom>
              <a:blipFill>
                <a:blip r:embed="rId5"/>
                <a:stretch>
                  <a:fillRect l="-2564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21504" y="1540254"/>
                <a:ext cx="1479187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04" y="1540254"/>
                <a:ext cx="1479187" cy="532453"/>
              </a:xfrm>
              <a:prstGeom prst="rect">
                <a:avLst/>
              </a:prstGeom>
              <a:blipFill>
                <a:blip r:embed="rId6"/>
                <a:stretch>
                  <a:fillRect l="-3292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407702" y="2366766"/>
                <a:ext cx="8149236" cy="1531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+</a:t>
                </a:r>
                <a:r>
                  <a:rPr lang="ko-KR" altLang="en-US" dirty="0"/>
                  <a:t>의 역전파는 그대로 지나간다</a:t>
                </a:r>
                <a:r>
                  <a:rPr lang="en-US" altLang="ko-KR" dirty="0"/>
                  <a:t>.(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dirty="0"/>
                  <a:t>1</a:t>
                </a:r>
                <a:r>
                  <a:rPr lang="ko-KR" altLang="en-US" dirty="0"/>
                  <a:t>과 같음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④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𝐧𝐞𝐭</m:t>
                            </m:r>
                          </m:e>
                        </m:d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</m:num>
                      <m:den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e>
                    </m:d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𝐧𝐞𝐭</m:t>
                            </m:r>
                          </m:e>
                        </m:d>
                      </m:e>
                    </m:d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02" y="2366766"/>
                <a:ext cx="8149236" cy="1531317"/>
              </a:xfrm>
              <a:prstGeom prst="rect">
                <a:avLst/>
              </a:prstGeom>
              <a:blipFill>
                <a:blip r:embed="rId7"/>
                <a:stretch>
                  <a:fillRect l="-673" t="-1992" b="-3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6250490" y="859288"/>
            <a:ext cx="760373" cy="696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06308" y="371207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8" y="371207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99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189088" y="2880405"/>
                <a:ext cx="847473" cy="8387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088" y="2880405"/>
                <a:ext cx="847473" cy="83874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2"/>
            <a:endCxn id="24" idx="6"/>
          </p:cNvCxnSpPr>
          <p:nvPr/>
        </p:nvCxnSpPr>
        <p:spPr>
          <a:xfrm flipH="1" flipV="1">
            <a:off x="1732084" y="1039383"/>
            <a:ext cx="457004" cy="22603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 flipV="1">
            <a:off x="1732084" y="2025994"/>
            <a:ext cx="457004" cy="12737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2"/>
            <a:endCxn id="20" idx="6"/>
          </p:cNvCxnSpPr>
          <p:nvPr/>
        </p:nvCxnSpPr>
        <p:spPr>
          <a:xfrm flipH="1">
            <a:off x="1732084" y="3299776"/>
            <a:ext cx="457004" cy="8242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880299" y="1400865"/>
                <a:ext cx="2234651" cy="534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299" y="1400865"/>
                <a:ext cx="2234651" cy="534377"/>
              </a:xfrm>
              <a:prstGeom prst="rect">
                <a:avLst/>
              </a:prstGeom>
              <a:blipFill>
                <a:blip r:embed="rId3"/>
                <a:stretch>
                  <a:fillRect l="-2180" t="-14943" b="-95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275818" y="4666172"/>
                <a:ext cx="8149236" cy="108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ko-KR" altLang="en-US" dirty="0"/>
                  <a:t>도 </a:t>
                </a:r>
                <a:r>
                  <a:rPr lang="en-US" altLang="ko-KR" dirty="0"/>
                  <a:t>+</a:t>
                </a:r>
                <a:r>
                  <a:rPr lang="ko-KR" altLang="en-US" dirty="0"/>
                  <a:t>이므로 역전파는 그대로 지나간다</a:t>
                </a:r>
                <a:r>
                  <a:rPr lang="en-US" altLang="ko-KR" dirty="0"/>
                  <a:t>.(*1</a:t>
                </a:r>
                <a:r>
                  <a:rPr lang="ko-KR" altLang="en-US" dirty="0"/>
                  <a:t>과 같음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</m:d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18" y="4666172"/>
                <a:ext cx="8149236" cy="1086451"/>
              </a:xfrm>
              <a:prstGeom prst="rect">
                <a:avLst/>
              </a:prstGeom>
              <a:blipFill>
                <a:blip r:embed="rId4"/>
                <a:stretch>
                  <a:fillRect l="-4114" t="-39665" b="-45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315406" y="2319671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415696" y="2981478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696" y="2981478"/>
                <a:ext cx="640080" cy="63659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" idx="2"/>
            <a:endCxn id="5" idx="6"/>
          </p:cNvCxnSpPr>
          <p:nvPr/>
        </p:nvCxnSpPr>
        <p:spPr>
          <a:xfrm flipH="1">
            <a:off x="3036561" y="3299775"/>
            <a:ext cx="2379135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092004" y="380574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4" y="3805740"/>
                <a:ext cx="640080" cy="63659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092004" y="1707697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4" y="1707697"/>
                <a:ext cx="640080" cy="63659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092004" y="721086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4" y="721086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3319256" y="2655403"/>
                <a:ext cx="2062359" cy="53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④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256" y="2655403"/>
                <a:ext cx="2062359" cy="532453"/>
              </a:xfrm>
              <a:prstGeom prst="rect">
                <a:avLst/>
              </a:prstGeom>
              <a:blipFill>
                <a:blip r:embed="rId9"/>
                <a:stretch>
                  <a:fillRect l="-2360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18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72367" y="52426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7" y="524268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72367" y="133316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7" y="1333160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234817" y="1150800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17" y="1150800"/>
                <a:ext cx="554111" cy="5074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1"/>
            <a:endCxn id="2" idx="6"/>
          </p:cNvCxnSpPr>
          <p:nvPr/>
        </p:nvCxnSpPr>
        <p:spPr>
          <a:xfrm flipH="1" flipV="1">
            <a:off x="912447" y="844308"/>
            <a:ext cx="2403518" cy="3808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3"/>
            <a:endCxn id="3" idx="6"/>
          </p:cNvCxnSpPr>
          <p:nvPr/>
        </p:nvCxnSpPr>
        <p:spPr>
          <a:xfrm flipH="1">
            <a:off x="912447" y="1583904"/>
            <a:ext cx="2403518" cy="692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272367" y="2332035"/>
                <a:ext cx="8149236" cy="109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ko-KR" altLang="en-US" dirty="0"/>
                  <a:t>의 역전파는 곱셈 대상을 곱해주면 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  <m:r>
                      <m:rPr>
                        <m:nor/>
                      </m:rP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1" dirty="0"/>
                      <m:t>=</m:t>
                    </m:r>
                    <m:r>
                      <m:rPr>
                        <m:nor/>
                      </m:rPr>
                      <a:rPr lang="en-US" altLang="ko-KR" b="1" i="0" dirty="0" smtClean="0"/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</m:d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7" y="2332035"/>
                <a:ext cx="8149236" cy="1090363"/>
              </a:xfrm>
              <a:prstGeom prst="rect">
                <a:avLst/>
              </a:prstGeom>
              <a:blipFill>
                <a:blip r:embed="rId5"/>
                <a:stretch>
                  <a:fillRect t="-4494" b="-2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4" idx="2"/>
            <a:endCxn id="4" idx="6"/>
          </p:cNvCxnSpPr>
          <p:nvPr/>
        </p:nvCxnSpPr>
        <p:spPr>
          <a:xfrm flipH="1">
            <a:off x="3788928" y="1404506"/>
            <a:ext cx="3025015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4446519" y="814837"/>
                <a:ext cx="2318520" cy="53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19" y="814837"/>
                <a:ext cx="2318520" cy="532453"/>
              </a:xfrm>
              <a:prstGeom prst="rect">
                <a:avLst/>
              </a:prstGeom>
              <a:blipFill>
                <a:blip r:embed="rId6"/>
                <a:stretch>
                  <a:fillRect l="-2100" t="-14943" b="-95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21504" y="335066"/>
                <a:ext cx="2781852" cy="536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⑦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04" y="335066"/>
                <a:ext cx="2781852" cy="536365"/>
              </a:xfrm>
              <a:prstGeom prst="rect">
                <a:avLst/>
              </a:prstGeom>
              <a:blipFill>
                <a:blip r:embed="rId7"/>
                <a:stretch>
                  <a:fillRect l="-1751" t="-60227" b="-943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813943" y="1086209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43" y="1086209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847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61426" y="256911"/>
                <a:ext cx="3793795" cy="675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𝑛𝑒𝑡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den>
                      </m:f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6" y="256911"/>
                <a:ext cx="3793795" cy="6751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233825" y="1327610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825" y="1327610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912169" y="1696942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169" y="1696942"/>
                <a:ext cx="4042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2325759" y="1327610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59" y="1327610"/>
                <a:ext cx="4042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743836" y="2259355"/>
                <a:ext cx="248241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</m:e>
                      </m:d>
                      <m:r>
                        <a:rPr lang="en-US" altLang="ko-KR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𝐧𝐞𝐭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836" y="2259355"/>
                <a:ext cx="2482411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139022" y="1366164"/>
                <a:ext cx="11569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022" y="1366164"/>
                <a:ext cx="1156920" cy="369332"/>
              </a:xfrm>
              <a:prstGeom prst="rect">
                <a:avLst/>
              </a:prstGeom>
              <a:blipFill>
                <a:blip r:embed="rId7"/>
                <a:stretch>
                  <a:fillRect t="-3279" r="-1263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>
            <a:stCxn id="8" idx="0"/>
          </p:cNvCxnSpPr>
          <p:nvPr/>
        </p:nvCxnSpPr>
        <p:spPr>
          <a:xfrm flipH="1" flipV="1">
            <a:off x="1488830" y="932032"/>
            <a:ext cx="1" cy="395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114308" y="920961"/>
            <a:ext cx="0" cy="723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0"/>
          </p:cNvCxnSpPr>
          <p:nvPr/>
        </p:nvCxnSpPr>
        <p:spPr>
          <a:xfrm flipV="1">
            <a:off x="2985042" y="920961"/>
            <a:ext cx="20400" cy="1338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2" idx="0"/>
          </p:cNvCxnSpPr>
          <p:nvPr/>
        </p:nvCxnSpPr>
        <p:spPr>
          <a:xfrm flipH="1" flipV="1">
            <a:off x="3639837" y="932032"/>
            <a:ext cx="77645" cy="434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0"/>
          </p:cNvCxnSpPr>
          <p:nvPr/>
        </p:nvCxnSpPr>
        <p:spPr>
          <a:xfrm flipV="1">
            <a:off x="2527898" y="932033"/>
            <a:ext cx="2488" cy="395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4425693" y="256911"/>
                <a:ext cx="2747867" cy="666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num>
                        <m:den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den>
                      </m:f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693" y="256911"/>
                <a:ext cx="2747867" cy="6669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5433647" y="1327610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47" y="1327610"/>
                <a:ext cx="4042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4851724" y="2259355"/>
                <a:ext cx="248241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</m:e>
                      </m:d>
                      <m:r>
                        <a:rPr lang="en-US" altLang="ko-KR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𝐧𝐞𝐭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724" y="2259355"/>
                <a:ext cx="2482411" cy="4049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6246910" y="1366164"/>
                <a:ext cx="11569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910" y="1366164"/>
                <a:ext cx="1156920" cy="369332"/>
              </a:xfrm>
              <a:prstGeom prst="rect">
                <a:avLst/>
              </a:prstGeom>
              <a:blipFill>
                <a:blip r:embed="rId11"/>
                <a:stretch>
                  <a:fillRect t="-3279" r="-1263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stCxn id="38" idx="0"/>
          </p:cNvCxnSpPr>
          <p:nvPr/>
        </p:nvCxnSpPr>
        <p:spPr>
          <a:xfrm flipV="1">
            <a:off x="6092930" y="920961"/>
            <a:ext cx="20400" cy="1338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9" idx="0"/>
          </p:cNvCxnSpPr>
          <p:nvPr/>
        </p:nvCxnSpPr>
        <p:spPr>
          <a:xfrm flipH="1" flipV="1">
            <a:off x="6747725" y="932032"/>
            <a:ext cx="77645" cy="434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7" idx="0"/>
          </p:cNvCxnSpPr>
          <p:nvPr/>
        </p:nvCxnSpPr>
        <p:spPr>
          <a:xfrm flipV="1">
            <a:off x="5635786" y="932033"/>
            <a:ext cx="2488" cy="395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33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256375" y="609979"/>
            <a:ext cx="2872905" cy="5821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552413" y="4947962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1196354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360081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3600819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4260523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4260523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921216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921216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>
            <a:off x="1969091" y="1314730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3" idx="6"/>
            <a:endCxn id="84" idx="2"/>
          </p:cNvCxnSpPr>
          <p:nvPr/>
        </p:nvCxnSpPr>
        <p:spPr>
          <a:xfrm>
            <a:off x="1969091" y="2104159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334711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3347112"/>
                <a:ext cx="554111" cy="5074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329581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3295810"/>
                <a:ext cx="640080" cy="63659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1969091" y="360081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402658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4026582"/>
                <a:ext cx="554111" cy="5074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397528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3975280"/>
                <a:ext cx="640080" cy="63659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91" idx="6"/>
            <a:endCxn id="92" idx="2"/>
          </p:cNvCxnSpPr>
          <p:nvPr/>
        </p:nvCxnSpPr>
        <p:spPr>
          <a:xfrm>
            <a:off x="1969091" y="428028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8" idx="5"/>
            <a:endCxn id="78" idx="2"/>
          </p:cNvCxnSpPr>
          <p:nvPr/>
        </p:nvCxnSpPr>
        <p:spPr>
          <a:xfrm>
            <a:off x="1206272" y="1279803"/>
            <a:ext cx="208708" cy="349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" idx="6"/>
            <a:endCxn id="78" idx="2"/>
          </p:cNvCxnSpPr>
          <p:nvPr/>
        </p:nvCxnSpPr>
        <p:spPr>
          <a:xfrm flipV="1">
            <a:off x="948074" y="1314730"/>
            <a:ext cx="466906" cy="418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6"/>
            <a:endCxn id="83" idx="2"/>
          </p:cNvCxnSpPr>
          <p:nvPr/>
        </p:nvCxnSpPr>
        <p:spPr>
          <a:xfrm flipV="1">
            <a:off x="1300010" y="2104159"/>
            <a:ext cx="114970" cy="2886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5" idx="6"/>
            <a:endCxn id="91" idx="2"/>
          </p:cNvCxnSpPr>
          <p:nvPr/>
        </p:nvCxnSpPr>
        <p:spPr>
          <a:xfrm flipV="1">
            <a:off x="1300010" y="4280289"/>
            <a:ext cx="114970" cy="300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7" idx="5"/>
            <a:endCxn id="87" idx="2"/>
          </p:cNvCxnSpPr>
          <p:nvPr/>
        </p:nvCxnSpPr>
        <p:spPr>
          <a:xfrm>
            <a:off x="1206272" y="3467558"/>
            <a:ext cx="208708" cy="133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" idx="6"/>
            <a:endCxn id="83" idx="2"/>
          </p:cNvCxnSpPr>
          <p:nvPr/>
        </p:nvCxnSpPr>
        <p:spPr>
          <a:xfrm>
            <a:off x="948074" y="1733104"/>
            <a:ext cx="466906" cy="3710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4" idx="6"/>
            <a:endCxn id="91" idx="2"/>
          </p:cNvCxnSpPr>
          <p:nvPr/>
        </p:nvCxnSpPr>
        <p:spPr>
          <a:xfrm>
            <a:off x="948074" y="3920859"/>
            <a:ext cx="466906" cy="359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4" idx="6"/>
            <a:endCxn id="87" idx="2"/>
          </p:cNvCxnSpPr>
          <p:nvPr/>
        </p:nvCxnSpPr>
        <p:spPr>
          <a:xfrm flipV="1">
            <a:off x="948074" y="3600819"/>
            <a:ext cx="466906" cy="3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4002671" y="609979"/>
            <a:ext cx="2872905" cy="5821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054290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290" y="1413064"/>
                <a:ext cx="640080" cy="64008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207276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2072768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733461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733461"/>
                <a:ext cx="640080" cy="640080"/>
              </a:xfrm>
              <a:prstGeom prst="ellipse">
                <a:avLst/>
              </a:prstGeom>
              <a:blipFill>
                <a:blip r:embed="rId18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Box 147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5298709" y="4947962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4942650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054290" y="360081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290" y="3600819"/>
                <a:ext cx="640080" cy="64008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4260523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4260523"/>
                <a:ext cx="640080" cy="640080"/>
              </a:xfrm>
              <a:prstGeom prst="ellipse">
                <a:avLst/>
              </a:prstGeom>
              <a:blipFill>
                <a:blip r:embed="rId20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2921216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2921216"/>
                <a:ext cx="640080" cy="640080"/>
              </a:xfrm>
              <a:prstGeom prst="ellipse">
                <a:avLst/>
              </a:prstGeom>
              <a:blipFill>
                <a:blip r:embed="rId21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1061023"/>
                <a:ext cx="554111" cy="507413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1009721"/>
                <a:ext cx="640080" cy="63659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>
            <a:off x="5715387" y="1314730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1850452"/>
                <a:ext cx="554111" cy="507413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1799150"/>
                <a:ext cx="640080" cy="63659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>
            <a:off x="5715387" y="2104159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334711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3347112"/>
                <a:ext cx="554111" cy="50741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329581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3295810"/>
                <a:ext cx="640080" cy="63659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5715387" y="360081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402658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4026582"/>
                <a:ext cx="554111" cy="507413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397528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3975280"/>
                <a:ext cx="640080" cy="636594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2" idx="6"/>
            <a:endCxn id="163" idx="2"/>
          </p:cNvCxnSpPr>
          <p:nvPr/>
        </p:nvCxnSpPr>
        <p:spPr>
          <a:xfrm>
            <a:off x="5715387" y="428028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7" idx="5"/>
            <a:endCxn id="153" idx="2"/>
          </p:cNvCxnSpPr>
          <p:nvPr/>
        </p:nvCxnSpPr>
        <p:spPr>
          <a:xfrm>
            <a:off x="4952568" y="1279803"/>
            <a:ext cx="208708" cy="349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5" idx="6"/>
            <a:endCxn id="153" idx="2"/>
          </p:cNvCxnSpPr>
          <p:nvPr/>
        </p:nvCxnSpPr>
        <p:spPr>
          <a:xfrm flipV="1">
            <a:off x="4694370" y="1314730"/>
            <a:ext cx="466906" cy="418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6" idx="6"/>
            <a:endCxn id="156" idx="2"/>
          </p:cNvCxnSpPr>
          <p:nvPr/>
        </p:nvCxnSpPr>
        <p:spPr>
          <a:xfrm flipV="1">
            <a:off x="5046306" y="2104159"/>
            <a:ext cx="114970" cy="2886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1" idx="6"/>
            <a:endCxn id="162" idx="2"/>
          </p:cNvCxnSpPr>
          <p:nvPr/>
        </p:nvCxnSpPr>
        <p:spPr>
          <a:xfrm flipV="1">
            <a:off x="5046306" y="4280289"/>
            <a:ext cx="114970" cy="300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2" idx="5"/>
            <a:endCxn id="159" idx="2"/>
          </p:cNvCxnSpPr>
          <p:nvPr/>
        </p:nvCxnSpPr>
        <p:spPr>
          <a:xfrm>
            <a:off x="4952568" y="3467558"/>
            <a:ext cx="208708" cy="133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5" idx="6"/>
            <a:endCxn id="156" idx="2"/>
          </p:cNvCxnSpPr>
          <p:nvPr/>
        </p:nvCxnSpPr>
        <p:spPr>
          <a:xfrm>
            <a:off x="4694370" y="1733104"/>
            <a:ext cx="466906" cy="3710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0" idx="6"/>
            <a:endCxn id="162" idx="2"/>
          </p:cNvCxnSpPr>
          <p:nvPr/>
        </p:nvCxnSpPr>
        <p:spPr>
          <a:xfrm>
            <a:off x="4694370" y="3920859"/>
            <a:ext cx="466906" cy="359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0" idx="6"/>
            <a:endCxn id="159" idx="2"/>
          </p:cNvCxnSpPr>
          <p:nvPr/>
        </p:nvCxnSpPr>
        <p:spPr>
          <a:xfrm flipV="1">
            <a:off x="4694370" y="3600819"/>
            <a:ext cx="466906" cy="3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0" idx="6"/>
            <a:endCxn id="145" idx="2"/>
          </p:cNvCxnSpPr>
          <p:nvPr/>
        </p:nvCxnSpPr>
        <p:spPr>
          <a:xfrm>
            <a:off x="2874697" y="1328018"/>
            <a:ext cx="1179593" cy="405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4" idx="6"/>
            <a:endCxn id="145" idx="2"/>
          </p:cNvCxnSpPr>
          <p:nvPr/>
        </p:nvCxnSpPr>
        <p:spPr>
          <a:xfrm flipV="1">
            <a:off x="2874697" y="1733104"/>
            <a:ext cx="1179593" cy="3843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92" idx="6"/>
            <a:endCxn id="150" idx="2"/>
          </p:cNvCxnSpPr>
          <p:nvPr/>
        </p:nvCxnSpPr>
        <p:spPr>
          <a:xfrm flipV="1">
            <a:off x="2874697" y="3920859"/>
            <a:ext cx="1179593" cy="372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8" idx="6"/>
            <a:endCxn id="150" idx="2"/>
          </p:cNvCxnSpPr>
          <p:nvPr/>
        </p:nvCxnSpPr>
        <p:spPr>
          <a:xfrm>
            <a:off x="2874697" y="3614107"/>
            <a:ext cx="1179593" cy="306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8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6BEECA2-74F5-41CC-9438-10F24001C400}"/>
              </a:ext>
            </a:extLst>
          </p:cNvPr>
          <p:cNvSpPr/>
          <p:nvPr/>
        </p:nvSpPr>
        <p:spPr>
          <a:xfrm>
            <a:off x="805782" y="804894"/>
            <a:ext cx="11518298" cy="518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608699" y="1818640"/>
            <a:ext cx="914400" cy="3850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503936" y="1755821"/>
            <a:ext cx="914400" cy="39522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369583" y="1546167"/>
            <a:ext cx="914400" cy="4214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5733638" y="362767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419937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216679" y="1421374"/>
            <a:ext cx="914400" cy="440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/>
              <p:nvPr/>
            </p:nvSpPr>
            <p:spPr>
              <a:xfrm>
                <a:off x="2353839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1717040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/>
              <p:nvPr/>
            </p:nvSpPr>
            <p:spPr>
              <a:xfrm>
                <a:off x="2353839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2652786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/>
              <p:nvPr/>
            </p:nvSpPr>
            <p:spPr>
              <a:xfrm>
                <a:off x="2353839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4947920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043F026-8F40-4E20-84A7-B46ADA3BA687}"/>
              </a:ext>
            </a:extLst>
          </p:cNvPr>
          <p:cNvSpPr txBox="1"/>
          <p:nvPr/>
        </p:nvSpPr>
        <p:spPr>
          <a:xfrm>
            <a:off x="2534256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6"/>
            <a:endCxn id="33" idx="2"/>
          </p:cNvCxnSpPr>
          <p:nvPr/>
        </p:nvCxnSpPr>
        <p:spPr>
          <a:xfrm>
            <a:off x="1879600" y="2037080"/>
            <a:ext cx="4742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54031E2-8FD6-403F-8913-28C2083A753E}"/>
                  </a:ext>
                </a:extLst>
              </p:cNvPr>
              <p:cNvSpPr/>
              <p:nvPr/>
            </p:nvSpPr>
            <p:spPr>
              <a:xfrm>
                <a:off x="4729176" y="1551620"/>
                <a:ext cx="4398624" cy="971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54031E2-8FD6-403F-8913-28C2083A7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6" y="1551620"/>
                <a:ext cx="4398624" cy="971245"/>
              </a:xfrm>
              <a:prstGeom prst="rect">
                <a:avLst/>
              </a:prstGeom>
              <a:blipFill>
                <a:blip r:embed="rId8"/>
                <a:stretch>
                  <a:fillRect t="-62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2534256" y="869162"/>
            <a:ext cx="179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Weight(1~m</a:t>
            </a:r>
            <a:r>
              <a:rPr lang="ko-KR" altLang="en-US" dirty="0"/>
              <a:t>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7AA585-CD1B-43EE-B9A2-A3A437A68480}"/>
              </a:ext>
            </a:extLst>
          </p:cNvPr>
          <p:cNvSpPr/>
          <p:nvPr/>
        </p:nvSpPr>
        <p:spPr>
          <a:xfrm>
            <a:off x="9500249" y="1421374"/>
            <a:ext cx="914400" cy="440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/>
              <p:nvPr/>
            </p:nvSpPr>
            <p:spPr>
              <a:xfrm>
                <a:off x="9637409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1717040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/>
              <p:nvPr/>
            </p:nvSpPr>
            <p:spPr>
              <a:xfrm>
                <a:off x="9637409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2652786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/>
              <p:nvPr/>
            </p:nvSpPr>
            <p:spPr>
              <a:xfrm>
                <a:off x="9637409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4947920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6C3C8B3-58A5-404E-AE65-1FAEE36E3DFC}"/>
              </a:ext>
            </a:extLst>
          </p:cNvPr>
          <p:cNvSpPr txBox="1"/>
          <p:nvPr/>
        </p:nvSpPr>
        <p:spPr>
          <a:xfrm>
            <a:off x="9817826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606F86-9A17-47CC-83E9-CE3B6DB69AFB}"/>
              </a:ext>
            </a:extLst>
          </p:cNvPr>
          <p:cNvSpPr txBox="1"/>
          <p:nvPr/>
        </p:nvSpPr>
        <p:spPr>
          <a:xfrm>
            <a:off x="9658327" y="869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Bias</a:t>
            </a:r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6B14F34-A851-4790-A6DE-784A7ACAFE1C}"/>
              </a:ext>
            </a:extLst>
          </p:cNvPr>
          <p:cNvCxnSpPr>
            <a:cxnSpLocks/>
            <a:stCxn id="48" idx="3"/>
            <a:endCxn id="72" idx="2"/>
          </p:cNvCxnSpPr>
          <p:nvPr/>
        </p:nvCxnSpPr>
        <p:spPr>
          <a:xfrm flipV="1">
            <a:off x="9127800" y="2037080"/>
            <a:ext cx="509609" cy="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/>
              <p:nvPr/>
            </p:nvSpPr>
            <p:spPr>
              <a:xfrm>
                <a:off x="10575542" y="1818640"/>
                <a:ext cx="1544414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542" y="1818640"/>
                <a:ext cx="1544414" cy="436880"/>
              </a:xfrm>
              <a:prstGeom prst="rect">
                <a:avLst/>
              </a:prstGeom>
              <a:blipFill>
                <a:blip r:embed="rId12"/>
                <a:stretch>
                  <a:fillRect l="-19216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EAA1EE2-CBCE-4A13-BA4E-01F12F2BB536}"/>
              </a:ext>
            </a:extLst>
          </p:cNvPr>
          <p:cNvCxnSpPr>
            <a:cxnSpLocks/>
            <a:stCxn id="72" idx="6"/>
            <a:endCxn id="84" idx="1"/>
          </p:cNvCxnSpPr>
          <p:nvPr/>
        </p:nvCxnSpPr>
        <p:spPr>
          <a:xfrm>
            <a:off x="10277489" y="2037080"/>
            <a:ext cx="2980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7652EEC-DE1E-42A6-9AB0-27DF7E2319C2}"/>
              </a:ext>
            </a:extLst>
          </p:cNvPr>
          <p:cNvSpPr txBox="1"/>
          <p:nvPr/>
        </p:nvSpPr>
        <p:spPr>
          <a:xfrm>
            <a:off x="6554858" y="2929029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3AACEB-D8F8-4039-9AD9-C7ED9FB6D801}"/>
              </a:ext>
            </a:extLst>
          </p:cNvPr>
          <p:cNvSpPr txBox="1"/>
          <p:nvPr/>
        </p:nvSpPr>
        <p:spPr>
          <a:xfrm>
            <a:off x="11155089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128DFC9-2366-48AE-9771-DE2FD7D67326}"/>
                  </a:ext>
                </a:extLst>
              </p:cNvPr>
              <p:cNvSpPr/>
              <p:nvPr/>
            </p:nvSpPr>
            <p:spPr>
              <a:xfrm>
                <a:off x="4729176" y="4813995"/>
                <a:ext cx="4398624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128DFC9-2366-48AE-9771-DE2FD7D67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6" y="4813995"/>
                <a:ext cx="4398624" cy="914400"/>
              </a:xfrm>
              <a:prstGeom prst="rect">
                <a:avLst/>
              </a:prstGeom>
              <a:blipFill>
                <a:blip r:embed="rId13"/>
                <a:stretch>
                  <a:fillRect t="-92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/>
              <p:nvPr/>
            </p:nvSpPr>
            <p:spPr>
              <a:xfrm>
                <a:off x="10575542" y="5049520"/>
                <a:ext cx="1616458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542" y="5049520"/>
                <a:ext cx="1616458" cy="436880"/>
              </a:xfrm>
              <a:prstGeom prst="rect">
                <a:avLst/>
              </a:prstGeom>
              <a:blipFill>
                <a:blip r:embed="rId14"/>
                <a:stretch>
                  <a:fillRect l="-20225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18" idx="6"/>
            <a:endCxn id="34" idx="2"/>
          </p:cNvCxnSpPr>
          <p:nvPr/>
        </p:nvCxnSpPr>
        <p:spPr>
          <a:xfrm>
            <a:off x="1879600" y="2972826"/>
            <a:ext cx="47423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1881884" y="5267960"/>
            <a:ext cx="47195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A708C7B-E537-4FBE-9E26-875A75DAF149}"/>
              </a:ext>
            </a:extLst>
          </p:cNvPr>
          <p:cNvCxnSpPr>
            <a:cxnSpLocks/>
            <a:stCxn id="92" idx="3"/>
            <a:endCxn id="74" idx="2"/>
          </p:cNvCxnSpPr>
          <p:nvPr/>
        </p:nvCxnSpPr>
        <p:spPr>
          <a:xfrm flipV="1">
            <a:off x="9127800" y="5267960"/>
            <a:ext cx="509609" cy="3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28FECAA-1CDE-4D25-9031-60EA946D18DB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10277489" y="5267960"/>
            <a:ext cx="2980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2231096" y="139700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3540648" y="1917868"/>
            <a:ext cx="914400" cy="36281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/>
              <p:nvPr/>
            </p:nvSpPr>
            <p:spPr>
              <a:xfrm>
                <a:off x="3677808" y="224767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2247671"/>
                <a:ext cx="640080" cy="64008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/>
              <p:nvPr/>
            </p:nvSpPr>
            <p:spPr>
              <a:xfrm>
                <a:off x="3677808" y="2927045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2927045"/>
                <a:ext cx="640080" cy="64008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/>
              <p:nvPr/>
            </p:nvSpPr>
            <p:spPr>
              <a:xfrm>
                <a:off x="3677808" y="465202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4652028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8043F026-8F40-4E20-84A7-B46ADA3BA687}"/>
              </a:ext>
            </a:extLst>
          </p:cNvPr>
          <p:cNvSpPr txBox="1"/>
          <p:nvPr/>
        </p:nvSpPr>
        <p:spPr>
          <a:xfrm>
            <a:off x="3858225" y="3308227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3555065" y="189580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Wm</a:t>
            </a:r>
            <a:endParaRPr lang="ko-KR" altLang="en-US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34" idx="6"/>
            <a:endCxn id="48" idx="1"/>
          </p:cNvCxnSpPr>
          <p:nvPr/>
        </p:nvCxnSpPr>
        <p:spPr>
          <a:xfrm flipV="1">
            <a:off x="2993919" y="2037243"/>
            <a:ext cx="1735257" cy="93558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33" idx="6"/>
            <a:endCxn id="48" idx="1"/>
          </p:cNvCxnSpPr>
          <p:nvPr/>
        </p:nvCxnSpPr>
        <p:spPr>
          <a:xfrm>
            <a:off x="2993919" y="2037080"/>
            <a:ext cx="1735257" cy="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35" idx="6"/>
            <a:endCxn id="48" idx="1"/>
          </p:cNvCxnSpPr>
          <p:nvPr/>
        </p:nvCxnSpPr>
        <p:spPr>
          <a:xfrm flipV="1">
            <a:off x="2993919" y="2037243"/>
            <a:ext cx="1735257" cy="3230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19" idx="6"/>
            <a:endCxn id="81" idx="2"/>
          </p:cNvCxnSpPr>
          <p:nvPr/>
        </p:nvCxnSpPr>
        <p:spPr>
          <a:xfrm flipV="1">
            <a:off x="1879600" y="4972068"/>
            <a:ext cx="1798208" cy="2958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81" idx="6"/>
            <a:endCxn id="92" idx="1"/>
          </p:cNvCxnSpPr>
          <p:nvPr/>
        </p:nvCxnSpPr>
        <p:spPr>
          <a:xfrm>
            <a:off x="4317888" y="4972068"/>
            <a:ext cx="411288" cy="2991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18" idx="6"/>
            <a:endCxn id="79" idx="2"/>
          </p:cNvCxnSpPr>
          <p:nvPr/>
        </p:nvCxnSpPr>
        <p:spPr>
          <a:xfrm>
            <a:off x="1879600" y="2972826"/>
            <a:ext cx="1798208" cy="2742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9" idx="6"/>
            <a:endCxn id="92" idx="1"/>
          </p:cNvCxnSpPr>
          <p:nvPr/>
        </p:nvCxnSpPr>
        <p:spPr>
          <a:xfrm>
            <a:off x="4317888" y="3247085"/>
            <a:ext cx="411288" cy="20241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6"/>
            <a:endCxn id="78" idx="2"/>
          </p:cNvCxnSpPr>
          <p:nvPr/>
        </p:nvCxnSpPr>
        <p:spPr>
          <a:xfrm>
            <a:off x="1879600" y="2037080"/>
            <a:ext cx="1798208" cy="5306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78" idx="6"/>
            <a:endCxn id="92" idx="1"/>
          </p:cNvCxnSpPr>
          <p:nvPr/>
        </p:nvCxnSpPr>
        <p:spPr>
          <a:xfrm>
            <a:off x="4317888" y="2567711"/>
            <a:ext cx="411288" cy="2703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42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256375" y="609979"/>
            <a:ext cx="2872905" cy="2357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1196354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0" idx="2"/>
            <a:endCxn id="78" idx="6"/>
          </p:cNvCxnSpPr>
          <p:nvPr/>
        </p:nvCxnSpPr>
        <p:spPr>
          <a:xfrm flipH="1" flipV="1">
            <a:off x="1969091" y="1314730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8" idx="2"/>
            <a:endCxn id="48" idx="5"/>
          </p:cNvCxnSpPr>
          <p:nvPr/>
        </p:nvCxnSpPr>
        <p:spPr>
          <a:xfrm flipH="1" flipV="1">
            <a:off x="1206272" y="1279803"/>
            <a:ext cx="208708" cy="3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4002671" y="609979"/>
            <a:ext cx="2872905" cy="2357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054290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290" y="1413064"/>
                <a:ext cx="640080" cy="64008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207276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2072768"/>
                <a:ext cx="640080" cy="640080"/>
              </a:xfrm>
              <a:prstGeom prst="ellipse">
                <a:avLst/>
              </a:prstGeom>
              <a:blipFill>
                <a:blip r:embed="rId13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733461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733461"/>
                <a:ext cx="640080" cy="640080"/>
              </a:xfrm>
              <a:prstGeom prst="ellipse">
                <a:avLst/>
              </a:prstGeom>
              <a:blipFill>
                <a:blip r:embed="rId14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4942650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1061023"/>
                <a:ext cx="554111" cy="5074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1009721"/>
                <a:ext cx="640080" cy="63659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4" idx="2"/>
            <a:endCxn id="153" idx="6"/>
          </p:cNvCxnSpPr>
          <p:nvPr/>
        </p:nvCxnSpPr>
        <p:spPr>
          <a:xfrm flipH="1" flipV="1">
            <a:off x="5715387" y="1314730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1850452"/>
                <a:ext cx="554111" cy="50741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1799150"/>
                <a:ext cx="640080" cy="63659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7" idx="2"/>
            <a:endCxn id="156" idx="6"/>
          </p:cNvCxnSpPr>
          <p:nvPr/>
        </p:nvCxnSpPr>
        <p:spPr>
          <a:xfrm flipH="1" flipV="1">
            <a:off x="5715387" y="2104159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3" idx="2"/>
            <a:endCxn id="145" idx="6"/>
          </p:cNvCxnSpPr>
          <p:nvPr/>
        </p:nvCxnSpPr>
        <p:spPr>
          <a:xfrm flipH="1">
            <a:off x="4694370" y="1314730"/>
            <a:ext cx="466906" cy="418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6" idx="2"/>
            <a:endCxn id="145" idx="6"/>
          </p:cNvCxnSpPr>
          <p:nvPr/>
        </p:nvCxnSpPr>
        <p:spPr>
          <a:xfrm flipH="1" flipV="1">
            <a:off x="4694370" y="1733104"/>
            <a:ext cx="466906" cy="3710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5" idx="2"/>
            <a:endCxn id="80" idx="6"/>
          </p:cNvCxnSpPr>
          <p:nvPr/>
        </p:nvCxnSpPr>
        <p:spPr>
          <a:xfrm flipH="1" flipV="1">
            <a:off x="2874697" y="1328018"/>
            <a:ext cx="1179593" cy="405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4879977" y="1376406"/>
                <a:ext cx="529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977" y="1376406"/>
                <a:ext cx="529247" cy="369332"/>
              </a:xfrm>
              <a:prstGeom prst="rect">
                <a:avLst/>
              </a:prstGeom>
              <a:blipFill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/>
              <p:cNvSpPr/>
              <p:nvPr/>
            </p:nvSpPr>
            <p:spPr>
              <a:xfrm>
                <a:off x="4639205" y="1795514"/>
                <a:ext cx="529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9" name="직사각형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05" y="1795514"/>
                <a:ext cx="529247" cy="369332"/>
              </a:xfrm>
              <a:prstGeom prst="rect">
                <a:avLst/>
              </a:prstGeom>
              <a:blipFill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/>
              <p:cNvSpPr/>
              <p:nvPr/>
            </p:nvSpPr>
            <p:spPr>
              <a:xfrm>
                <a:off x="3244250" y="1136708"/>
                <a:ext cx="833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5" name="직사각형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250" y="1136708"/>
                <a:ext cx="833818" cy="369332"/>
              </a:xfrm>
              <a:prstGeom prst="rect">
                <a:avLst/>
              </a:prstGeom>
              <a:blipFill>
                <a:blip r:embed="rId2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256375" y="3180637"/>
                <a:ext cx="2018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b="1" dirty="0">
                          <a:solidFill>
                            <a:srgbClr val="00B0F0"/>
                          </a:solidFill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75" y="3180637"/>
                <a:ext cx="2018308" cy="369332"/>
              </a:xfrm>
              <a:prstGeom prst="rect">
                <a:avLst/>
              </a:prstGeom>
              <a:blipFill>
                <a:blip r:embed="rId2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20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07135" y="1662545"/>
            <a:ext cx="4796444" cy="2892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60" y="1877527"/>
            <a:ext cx="3391194" cy="25376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345" y="1792725"/>
            <a:ext cx="466790" cy="762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345" y="2727676"/>
            <a:ext cx="466790" cy="7621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71" y="3662627"/>
            <a:ext cx="457264" cy="7525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35282" y="1662545"/>
            <a:ext cx="4796444" cy="2000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0"/>
          <a:stretch/>
        </p:blipFill>
        <p:spPr>
          <a:xfrm>
            <a:off x="2018907" y="1877527"/>
            <a:ext cx="3391194" cy="16636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92" y="1792725"/>
            <a:ext cx="466790" cy="7621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92" y="2727676"/>
            <a:ext cx="46679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0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/>
          <p:nvPr/>
        </p:nvGrpSpPr>
        <p:grpSpPr>
          <a:xfrm>
            <a:off x="3382718" y="1421374"/>
            <a:ext cx="914400" cy="4400306"/>
            <a:chOff x="2577467" y="1421374"/>
            <a:chExt cx="914400" cy="440030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4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098515" y="1421374"/>
            <a:ext cx="914400" cy="4400306"/>
            <a:chOff x="2577467" y="1421374"/>
            <a:chExt cx="914400" cy="440030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7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843042" y="1421374"/>
            <a:ext cx="914400" cy="4400306"/>
            <a:chOff x="2577467" y="1421374"/>
            <a:chExt cx="914400" cy="440030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10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419937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2952229" y="904209"/>
            <a:ext cx="9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</a:t>
            </a:r>
            <a:endParaRPr lang="ko-KR" altLang="en-US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577467" y="1421374"/>
            <a:ext cx="914400" cy="4400306"/>
            <a:chOff x="2577467" y="1421374"/>
            <a:chExt cx="914400" cy="44003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16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8" idx="6"/>
            <a:endCxn id="31" idx="2"/>
          </p:cNvCxnSpPr>
          <p:nvPr/>
        </p:nvCxnSpPr>
        <p:spPr>
          <a:xfrm>
            <a:off x="3620282" y="2972826"/>
            <a:ext cx="154770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오른쪽 중괄호 26"/>
          <p:cNvSpPr/>
          <p:nvPr/>
        </p:nvSpPr>
        <p:spPr>
          <a:xfrm rot="5400000">
            <a:off x="3224145" y="5393353"/>
            <a:ext cx="386681" cy="14057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312494" y="6370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5030822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7982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2" y="1717040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5167982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2" y="2652786"/>
                <a:ext cx="640080" cy="64008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5167982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2" y="4947920"/>
                <a:ext cx="640080" cy="64008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701395" y="859823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5348399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6687902" y="1421374"/>
            <a:ext cx="914400" cy="44003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825062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062" y="1717040"/>
                <a:ext cx="640080" cy="64008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6825062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062" y="2652786"/>
                <a:ext cx="640080" cy="64008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6825062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062" y="4947920"/>
                <a:ext cx="640080" cy="64008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6671791" y="892022"/>
            <a:ext cx="9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7005479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8873628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010788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788" y="1717040"/>
                <a:ext cx="640080" cy="64008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544201" y="859823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0" idx="6"/>
            <a:endCxn id="49" idx="2"/>
          </p:cNvCxnSpPr>
          <p:nvPr/>
        </p:nvCxnSpPr>
        <p:spPr>
          <a:xfrm>
            <a:off x="7465142" y="2037080"/>
            <a:ext cx="15456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7465142" y="2037080"/>
            <a:ext cx="1545646" cy="93574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467426" y="2037080"/>
            <a:ext cx="1543362" cy="32308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12" idx="6"/>
          </p:cNvCxnSpPr>
          <p:nvPr/>
        </p:nvCxnSpPr>
        <p:spPr>
          <a:xfrm>
            <a:off x="3354707" y="2037080"/>
            <a:ext cx="18132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13" idx="6"/>
            <a:endCxn id="30" idx="2"/>
          </p:cNvCxnSpPr>
          <p:nvPr/>
        </p:nvCxnSpPr>
        <p:spPr>
          <a:xfrm flipV="1">
            <a:off x="3354707" y="2037080"/>
            <a:ext cx="1813275" cy="935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14" idx="6"/>
            <a:endCxn id="30" idx="2"/>
          </p:cNvCxnSpPr>
          <p:nvPr/>
        </p:nvCxnSpPr>
        <p:spPr>
          <a:xfrm flipV="1">
            <a:off x="3354707" y="2037080"/>
            <a:ext cx="1813275" cy="3230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7" idx="5"/>
            <a:endCxn id="31" idx="2"/>
          </p:cNvCxnSpPr>
          <p:nvPr/>
        </p:nvCxnSpPr>
        <p:spPr>
          <a:xfrm>
            <a:off x="3526544" y="2263382"/>
            <a:ext cx="1641438" cy="7094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9" idx="7"/>
            <a:endCxn id="31" idx="2"/>
          </p:cNvCxnSpPr>
          <p:nvPr/>
        </p:nvCxnSpPr>
        <p:spPr>
          <a:xfrm flipV="1">
            <a:off x="3526544" y="2972826"/>
            <a:ext cx="1641438" cy="206883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90" idx="5"/>
            <a:endCxn id="32" idx="2"/>
          </p:cNvCxnSpPr>
          <p:nvPr/>
        </p:nvCxnSpPr>
        <p:spPr>
          <a:xfrm>
            <a:off x="4066220" y="3199128"/>
            <a:ext cx="1101762" cy="20688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91" idx="6"/>
            <a:endCxn id="32" idx="2"/>
          </p:cNvCxnSpPr>
          <p:nvPr/>
        </p:nvCxnSpPr>
        <p:spPr>
          <a:xfrm>
            <a:off x="4159958" y="5267960"/>
            <a:ext cx="100802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89" idx="5"/>
            <a:endCxn id="32" idx="2"/>
          </p:cNvCxnSpPr>
          <p:nvPr/>
        </p:nvCxnSpPr>
        <p:spPr>
          <a:xfrm>
            <a:off x="4066220" y="2263382"/>
            <a:ext cx="1101762" cy="30045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3" idx="6"/>
            <a:endCxn id="12" idx="2"/>
          </p:cNvCxnSpPr>
          <p:nvPr/>
        </p:nvCxnSpPr>
        <p:spPr>
          <a:xfrm>
            <a:off x="1879600" y="2037080"/>
            <a:ext cx="83502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879600" y="2972826"/>
            <a:ext cx="83502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881884" y="5267960"/>
            <a:ext cx="83274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30" idx="6"/>
            <a:endCxn id="40" idx="2"/>
          </p:cNvCxnSpPr>
          <p:nvPr/>
        </p:nvCxnSpPr>
        <p:spPr>
          <a:xfrm>
            <a:off x="5808062" y="2037080"/>
            <a:ext cx="1017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5808062" y="2972826"/>
            <a:ext cx="101700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32" idx="6"/>
            <a:endCxn id="42" idx="2"/>
          </p:cNvCxnSpPr>
          <p:nvPr/>
        </p:nvCxnSpPr>
        <p:spPr>
          <a:xfrm>
            <a:off x="5808062" y="5267960"/>
            <a:ext cx="1017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오른쪽 중괄호 117"/>
          <p:cNvSpPr/>
          <p:nvPr/>
        </p:nvSpPr>
        <p:spPr>
          <a:xfrm rot="5400000">
            <a:off x="6951760" y="5744782"/>
            <a:ext cx="386681" cy="7028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6989448" y="6370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151845" y="63273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sigmoid</a:t>
            </a:r>
            <a:endParaRPr lang="ko-KR" altLang="en-US" dirty="0"/>
          </a:p>
        </p:txBody>
      </p:sp>
      <p:cxnSp>
        <p:nvCxnSpPr>
          <p:cNvPr id="131" name="직선 화살표 연결선 130"/>
          <p:cNvCxnSpPr>
            <a:stCxn id="129" idx="0"/>
          </p:cNvCxnSpPr>
          <p:nvPr/>
        </p:nvCxnSpPr>
        <p:spPr>
          <a:xfrm flipH="1" flipV="1">
            <a:off x="4660157" y="5494713"/>
            <a:ext cx="1" cy="83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7730662" y="63273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sigmoid</a:t>
            </a:r>
            <a:endParaRPr lang="ko-KR" altLang="en-US" dirty="0"/>
          </a:p>
        </p:txBody>
      </p:sp>
      <p:cxnSp>
        <p:nvCxnSpPr>
          <p:cNvPr id="133" name="직선 화살표 연결선 132"/>
          <p:cNvCxnSpPr>
            <a:stCxn id="132" idx="0"/>
          </p:cNvCxnSpPr>
          <p:nvPr/>
        </p:nvCxnSpPr>
        <p:spPr>
          <a:xfrm flipH="1" flipV="1">
            <a:off x="8238974" y="5494713"/>
            <a:ext cx="1" cy="83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22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rain_x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4402513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i2hLayer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073087" y="869162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7712208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h2oLayer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7390797" y="869162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2449484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5856317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3"/>
            <a:endCxn id="8" idx="2"/>
          </p:cNvCxnSpPr>
          <p:nvPr/>
        </p:nvCxnSpPr>
        <p:spPr>
          <a:xfrm>
            <a:off x="2016760" y="2647553"/>
            <a:ext cx="432724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8" idx="6"/>
            <a:endCxn id="4" idx="1"/>
          </p:cNvCxnSpPr>
          <p:nvPr/>
        </p:nvCxnSpPr>
        <p:spPr>
          <a:xfrm flipV="1">
            <a:off x="3903288" y="2647553"/>
            <a:ext cx="499225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5316913" y="2647553"/>
            <a:ext cx="539404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9" idx="6"/>
            <a:endCxn id="6" idx="1"/>
          </p:cNvCxnSpPr>
          <p:nvPr/>
        </p:nvCxnSpPr>
        <p:spPr>
          <a:xfrm flipV="1">
            <a:off x="7310121" y="2647553"/>
            <a:ext cx="402087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43284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6" idx="3"/>
            <a:endCxn id="29" idx="2"/>
          </p:cNvCxnSpPr>
          <p:nvPr/>
        </p:nvCxnSpPr>
        <p:spPr>
          <a:xfrm>
            <a:off x="8626608" y="2647553"/>
            <a:ext cx="616676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43284" y="325345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Error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9" idx="4"/>
            <a:endCxn id="42" idx="0"/>
          </p:cNvCxnSpPr>
          <p:nvPr/>
        </p:nvCxnSpPr>
        <p:spPr>
          <a:xfrm>
            <a:off x="9970186" y="2826940"/>
            <a:ext cx="0" cy="426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43284" y="1721868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</a:rPr>
              <a:t>rain_y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9" idx="4"/>
            <a:endCxn id="29" idx="0"/>
          </p:cNvCxnSpPr>
          <p:nvPr/>
        </p:nvCxnSpPr>
        <p:spPr>
          <a:xfrm>
            <a:off x="9970186" y="2078594"/>
            <a:ext cx="0" cy="391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40589" y="38737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04060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13755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2180615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5503179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rot="10800000" flipV="1">
            <a:off x="2263218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rot="10800000" flipV="1">
            <a:off x="5600310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80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073087" y="869162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7381253" y="869162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2633436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5902952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8" idx="2"/>
            <a:endCxn id="39" idx="3"/>
          </p:cNvCxnSpPr>
          <p:nvPr/>
        </p:nvCxnSpPr>
        <p:spPr>
          <a:xfrm flipH="1" flipV="1">
            <a:off x="2016760" y="2647553"/>
            <a:ext cx="616676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0" idx="1"/>
            <a:endCxn id="8" idx="6"/>
          </p:cNvCxnSpPr>
          <p:nvPr/>
        </p:nvCxnSpPr>
        <p:spPr>
          <a:xfrm flipH="1">
            <a:off x="4087240" y="2647553"/>
            <a:ext cx="315273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9" idx="2"/>
            <a:endCxn id="40" idx="3"/>
          </p:cNvCxnSpPr>
          <p:nvPr/>
        </p:nvCxnSpPr>
        <p:spPr>
          <a:xfrm flipH="1" flipV="1">
            <a:off x="5316913" y="2647553"/>
            <a:ext cx="586039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1" idx="1"/>
            <a:endCxn id="9" idx="6"/>
          </p:cNvCxnSpPr>
          <p:nvPr/>
        </p:nvCxnSpPr>
        <p:spPr>
          <a:xfrm flipH="1">
            <a:off x="7356756" y="2647553"/>
            <a:ext cx="345908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33740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9" idx="2"/>
            <a:endCxn id="41" idx="3"/>
          </p:cNvCxnSpPr>
          <p:nvPr/>
        </p:nvCxnSpPr>
        <p:spPr>
          <a:xfrm flipH="1" flipV="1">
            <a:off x="8617064" y="2647553"/>
            <a:ext cx="616676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33740" y="325345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Error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2" idx="0"/>
            <a:endCxn id="29" idx="4"/>
          </p:cNvCxnSpPr>
          <p:nvPr/>
        </p:nvCxnSpPr>
        <p:spPr>
          <a:xfrm flipV="1">
            <a:off x="9960642" y="2826940"/>
            <a:ext cx="0" cy="426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40589" y="38737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4060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004211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rain_x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4402513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i2hLayer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7702664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h2oLayer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2180615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5503179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flipV="1">
            <a:off x="2263218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flipV="1">
            <a:off x="5600310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00310" y="2657011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a2</a:t>
            </a:r>
          </a:p>
          <a:p>
            <a:r>
              <a:rPr lang="en-US" altLang="ko-KR" dirty="0" smtClean="0"/>
              <a:t>=cost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89381" y="265701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561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7342023" y="1421374"/>
            <a:ext cx="914400" cy="4400306"/>
            <a:chOff x="2577467" y="1421374"/>
            <a:chExt cx="914400" cy="4400306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4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7004976" y="1421374"/>
            <a:ext cx="914400" cy="4400306"/>
            <a:chOff x="2577467" y="1421374"/>
            <a:chExt cx="914400" cy="440030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7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3382718" y="1421374"/>
            <a:ext cx="914400" cy="4400306"/>
            <a:chOff x="2577467" y="1421374"/>
            <a:chExt cx="914400" cy="440030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10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098515" y="1421374"/>
            <a:ext cx="914400" cy="4400306"/>
            <a:chOff x="2577467" y="1421374"/>
            <a:chExt cx="914400" cy="440030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13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843042" y="1421374"/>
            <a:ext cx="914400" cy="4400306"/>
            <a:chOff x="2577467" y="1421374"/>
            <a:chExt cx="914400" cy="440030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16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419937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2952229" y="904209"/>
            <a:ext cx="9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</a:t>
            </a:r>
            <a:endParaRPr lang="ko-KR" altLang="en-US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577467" y="1421374"/>
            <a:ext cx="914400" cy="4400306"/>
            <a:chOff x="2577467" y="1421374"/>
            <a:chExt cx="914400" cy="44003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22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8" idx="6"/>
            <a:endCxn id="31" idx="2"/>
          </p:cNvCxnSpPr>
          <p:nvPr/>
        </p:nvCxnSpPr>
        <p:spPr>
          <a:xfrm>
            <a:off x="3620282" y="2972826"/>
            <a:ext cx="154770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오른쪽 중괄호 26"/>
          <p:cNvSpPr/>
          <p:nvPr/>
        </p:nvSpPr>
        <p:spPr>
          <a:xfrm rot="5400000">
            <a:off x="3224145" y="5393353"/>
            <a:ext cx="386681" cy="14057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312494" y="6370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5030822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7982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2" y="1717040"/>
                <a:ext cx="640080" cy="64008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5167982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2" y="2652786"/>
                <a:ext cx="640080" cy="64008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5167982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2" y="4947920"/>
                <a:ext cx="640080" cy="640080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701395" y="859823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5348399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6687902" y="1421374"/>
            <a:ext cx="914400" cy="44003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825062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062" y="1717040"/>
                <a:ext cx="640080" cy="640080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6825062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062" y="2652786"/>
                <a:ext cx="640080" cy="64008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6825062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062" y="4947920"/>
                <a:ext cx="640080" cy="640080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6671791" y="892022"/>
            <a:ext cx="9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7005479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8873628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010788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788" y="1717040"/>
                <a:ext cx="640080" cy="64008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544201" y="859823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0" idx="6"/>
            <a:endCxn id="49" idx="2"/>
          </p:cNvCxnSpPr>
          <p:nvPr/>
        </p:nvCxnSpPr>
        <p:spPr>
          <a:xfrm>
            <a:off x="7465142" y="2037080"/>
            <a:ext cx="15456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99" idx="6"/>
            <a:endCxn id="93" idx="2"/>
          </p:cNvCxnSpPr>
          <p:nvPr/>
        </p:nvCxnSpPr>
        <p:spPr>
          <a:xfrm>
            <a:off x="7782216" y="2972826"/>
            <a:ext cx="1228572" cy="6796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110" idx="6"/>
            <a:endCxn id="94" idx="2"/>
          </p:cNvCxnSpPr>
          <p:nvPr/>
        </p:nvCxnSpPr>
        <p:spPr>
          <a:xfrm>
            <a:off x="8119263" y="5267960"/>
            <a:ext cx="891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12" idx="6"/>
          </p:cNvCxnSpPr>
          <p:nvPr/>
        </p:nvCxnSpPr>
        <p:spPr>
          <a:xfrm>
            <a:off x="3354707" y="2037080"/>
            <a:ext cx="18132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13" idx="6"/>
            <a:endCxn id="30" idx="2"/>
          </p:cNvCxnSpPr>
          <p:nvPr/>
        </p:nvCxnSpPr>
        <p:spPr>
          <a:xfrm flipV="1">
            <a:off x="3354707" y="2037080"/>
            <a:ext cx="1813275" cy="935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14" idx="6"/>
            <a:endCxn id="30" idx="2"/>
          </p:cNvCxnSpPr>
          <p:nvPr/>
        </p:nvCxnSpPr>
        <p:spPr>
          <a:xfrm flipV="1">
            <a:off x="3354707" y="2037080"/>
            <a:ext cx="1813275" cy="3230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7" idx="5"/>
            <a:endCxn id="31" idx="2"/>
          </p:cNvCxnSpPr>
          <p:nvPr/>
        </p:nvCxnSpPr>
        <p:spPr>
          <a:xfrm>
            <a:off x="3526544" y="2263382"/>
            <a:ext cx="1641438" cy="7094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9" idx="7"/>
            <a:endCxn id="31" idx="2"/>
          </p:cNvCxnSpPr>
          <p:nvPr/>
        </p:nvCxnSpPr>
        <p:spPr>
          <a:xfrm flipV="1">
            <a:off x="3526544" y="2972826"/>
            <a:ext cx="1641438" cy="206883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90" idx="5"/>
            <a:endCxn id="32" idx="2"/>
          </p:cNvCxnSpPr>
          <p:nvPr/>
        </p:nvCxnSpPr>
        <p:spPr>
          <a:xfrm>
            <a:off x="4066220" y="3199128"/>
            <a:ext cx="1101762" cy="20688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91" idx="6"/>
            <a:endCxn id="32" idx="2"/>
          </p:cNvCxnSpPr>
          <p:nvPr/>
        </p:nvCxnSpPr>
        <p:spPr>
          <a:xfrm>
            <a:off x="4159958" y="5267960"/>
            <a:ext cx="100802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89" idx="5"/>
            <a:endCxn id="32" idx="2"/>
          </p:cNvCxnSpPr>
          <p:nvPr/>
        </p:nvCxnSpPr>
        <p:spPr>
          <a:xfrm>
            <a:off x="4066220" y="2263382"/>
            <a:ext cx="1101762" cy="30045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3" idx="6"/>
            <a:endCxn id="12" idx="2"/>
          </p:cNvCxnSpPr>
          <p:nvPr/>
        </p:nvCxnSpPr>
        <p:spPr>
          <a:xfrm>
            <a:off x="1879600" y="2037080"/>
            <a:ext cx="83502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879600" y="2972826"/>
            <a:ext cx="83502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881884" y="5267960"/>
            <a:ext cx="83274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30" idx="6"/>
            <a:endCxn id="40" idx="2"/>
          </p:cNvCxnSpPr>
          <p:nvPr/>
        </p:nvCxnSpPr>
        <p:spPr>
          <a:xfrm>
            <a:off x="5808062" y="2037080"/>
            <a:ext cx="1017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5808062" y="2972826"/>
            <a:ext cx="101700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32" idx="6"/>
            <a:endCxn id="42" idx="2"/>
          </p:cNvCxnSpPr>
          <p:nvPr/>
        </p:nvCxnSpPr>
        <p:spPr>
          <a:xfrm>
            <a:off x="5808062" y="5267960"/>
            <a:ext cx="1017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오른쪽 중괄호 117"/>
          <p:cNvSpPr/>
          <p:nvPr/>
        </p:nvSpPr>
        <p:spPr>
          <a:xfrm rot="5400000">
            <a:off x="7331706" y="5364837"/>
            <a:ext cx="386681" cy="1462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7369394" y="6370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151845" y="63273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sigmoid</a:t>
            </a:r>
            <a:endParaRPr lang="ko-KR" altLang="en-US" dirty="0"/>
          </a:p>
        </p:txBody>
      </p:sp>
      <p:cxnSp>
        <p:nvCxnSpPr>
          <p:cNvPr id="131" name="직선 화살표 연결선 130"/>
          <p:cNvCxnSpPr>
            <a:stCxn id="129" idx="0"/>
          </p:cNvCxnSpPr>
          <p:nvPr/>
        </p:nvCxnSpPr>
        <p:spPr>
          <a:xfrm flipH="1" flipV="1">
            <a:off x="4660157" y="5494713"/>
            <a:ext cx="1" cy="83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030616" y="632738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softmax</a:t>
            </a:r>
            <a:endParaRPr lang="ko-KR" altLang="en-US" dirty="0"/>
          </a:p>
        </p:txBody>
      </p:sp>
      <p:cxnSp>
        <p:nvCxnSpPr>
          <p:cNvPr id="133" name="직선 화살표 연결선 132"/>
          <p:cNvCxnSpPr>
            <a:stCxn id="132" idx="0"/>
          </p:cNvCxnSpPr>
          <p:nvPr/>
        </p:nvCxnSpPr>
        <p:spPr>
          <a:xfrm flipH="1" flipV="1">
            <a:off x="8538928" y="5494713"/>
            <a:ext cx="1" cy="83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010788" y="333248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788" y="3332480"/>
                <a:ext cx="640080" cy="64008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010788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788" y="4947920"/>
                <a:ext cx="640080" cy="640080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109" idx="5"/>
            <a:endCxn id="94" idx="2"/>
          </p:cNvCxnSpPr>
          <p:nvPr/>
        </p:nvCxnSpPr>
        <p:spPr>
          <a:xfrm>
            <a:off x="8025525" y="3199128"/>
            <a:ext cx="985263" cy="20688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105" idx="5"/>
            <a:endCxn id="94" idx="2"/>
          </p:cNvCxnSpPr>
          <p:nvPr/>
        </p:nvCxnSpPr>
        <p:spPr>
          <a:xfrm>
            <a:off x="8025525" y="2263382"/>
            <a:ext cx="985263" cy="30045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7782216" y="3652520"/>
            <a:ext cx="1228572" cy="16154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98" idx="5"/>
            <a:endCxn id="93" idx="2"/>
          </p:cNvCxnSpPr>
          <p:nvPr/>
        </p:nvCxnSpPr>
        <p:spPr>
          <a:xfrm>
            <a:off x="7688478" y="2263382"/>
            <a:ext cx="1322310" cy="138913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1" idx="6"/>
            <a:endCxn id="49" idx="2"/>
          </p:cNvCxnSpPr>
          <p:nvPr/>
        </p:nvCxnSpPr>
        <p:spPr>
          <a:xfrm flipV="1">
            <a:off x="7465142" y="2037080"/>
            <a:ext cx="1545646" cy="935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2" idx="6"/>
            <a:endCxn id="49" idx="2"/>
          </p:cNvCxnSpPr>
          <p:nvPr/>
        </p:nvCxnSpPr>
        <p:spPr>
          <a:xfrm flipV="1">
            <a:off x="7465142" y="2037080"/>
            <a:ext cx="1545646" cy="3230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874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rain_x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4402513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i2hLayer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073087" y="869162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7712208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h2oLayer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7390797" y="869162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2449484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5856317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3"/>
            <a:endCxn id="8" idx="2"/>
          </p:cNvCxnSpPr>
          <p:nvPr/>
        </p:nvCxnSpPr>
        <p:spPr>
          <a:xfrm>
            <a:off x="2016760" y="2647553"/>
            <a:ext cx="432724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8" idx="6"/>
            <a:endCxn id="4" idx="1"/>
          </p:cNvCxnSpPr>
          <p:nvPr/>
        </p:nvCxnSpPr>
        <p:spPr>
          <a:xfrm flipV="1">
            <a:off x="3903288" y="2647553"/>
            <a:ext cx="499225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5316913" y="2647553"/>
            <a:ext cx="539404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9" idx="6"/>
            <a:endCxn id="6" idx="1"/>
          </p:cNvCxnSpPr>
          <p:nvPr/>
        </p:nvCxnSpPr>
        <p:spPr>
          <a:xfrm flipV="1">
            <a:off x="7310121" y="2647553"/>
            <a:ext cx="402087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43284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6" idx="3"/>
            <a:endCxn id="29" idx="2"/>
          </p:cNvCxnSpPr>
          <p:nvPr/>
        </p:nvCxnSpPr>
        <p:spPr>
          <a:xfrm>
            <a:off x="8626608" y="2647553"/>
            <a:ext cx="616676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43284" y="325345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Error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9" idx="4"/>
            <a:endCxn id="42" idx="0"/>
          </p:cNvCxnSpPr>
          <p:nvPr/>
        </p:nvCxnSpPr>
        <p:spPr>
          <a:xfrm>
            <a:off x="9970186" y="2826940"/>
            <a:ext cx="0" cy="426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43284" y="1721868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</a:rPr>
              <a:t>rain_y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9" idx="4"/>
            <a:endCxn id="29" idx="0"/>
          </p:cNvCxnSpPr>
          <p:nvPr/>
        </p:nvCxnSpPr>
        <p:spPr>
          <a:xfrm>
            <a:off x="9970186" y="2078594"/>
            <a:ext cx="0" cy="391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40589" y="38737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04060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13755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2180615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5503179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rot="10800000" flipV="1">
            <a:off x="2263218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rot="10800000" flipV="1">
            <a:off x="5600310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682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073087" y="869162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7381253" y="869162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2633436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5902952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softmax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8" idx="2"/>
            <a:endCxn id="39" idx="3"/>
          </p:cNvCxnSpPr>
          <p:nvPr/>
        </p:nvCxnSpPr>
        <p:spPr>
          <a:xfrm flipH="1" flipV="1">
            <a:off x="2016760" y="2647553"/>
            <a:ext cx="616676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0" idx="1"/>
            <a:endCxn id="8" idx="6"/>
          </p:cNvCxnSpPr>
          <p:nvPr/>
        </p:nvCxnSpPr>
        <p:spPr>
          <a:xfrm flipH="1">
            <a:off x="4087240" y="2647553"/>
            <a:ext cx="315273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9" idx="2"/>
            <a:endCxn id="40" idx="3"/>
          </p:cNvCxnSpPr>
          <p:nvPr/>
        </p:nvCxnSpPr>
        <p:spPr>
          <a:xfrm flipH="1" flipV="1">
            <a:off x="5316913" y="2647553"/>
            <a:ext cx="586039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1" idx="1"/>
            <a:endCxn id="9" idx="6"/>
          </p:cNvCxnSpPr>
          <p:nvPr/>
        </p:nvCxnSpPr>
        <p:spPr>
          <a:xfrm flipH="1">
            <a:off x="7356756" y="2647553"/>
            <a:ext cx="345908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33740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9" idx="2"/>
            <a:endCxn id="41" idx="3"/>
          </p:cNvCxnSpPr>
          <p:nvPr/>
        </p:nvCxnSpPr>
        <p:spPr>
          <a:xfrm flipH="1" flipV="1">
            <a:off x="8617064" y="2647553"/>
            <a:ext cx="616676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33740" y="325345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Error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2" idx="0"/>
            <a:endCxn id="29" idx="4"/>
          </p:cNvCxnSpPr>
          <p:nvPr/>
        </p:nvCxnSpPr>
        <p:spPr>
          <a:xfrm flipV="1">
            <a:off x="9960642" y="2826940"/>
            <a:ext cx="0" cy="426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40589" y="38737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4060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004211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rain_x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4402513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i2hLayer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7702664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h2oLayer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2180615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5503179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flipV="1">
            <a:off x="2263218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flipV="1">
            <a:off x="5600310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00310" y="2657011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a2</a:t>
            </a:r>
          </a:p>
          <a:p>
            <a:r>
              <a:rPr lang="en-US" altLang="ko-KR" dirty="0" smtClean="0"/>
              <a:t>=cost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89381" y="265701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535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/>
          <p:nvPr/>
        </p:nvSpPr>
        <p:spPr>
          <a:xfrm>
            <a:off x="473825" y="1870364"/>
            <a:ext cx="5685905" cy="2983806"/>
          </a:xfrm>
          <a:custGeom>
            <a:avLst/>
            <a:gdLst>
              <a:gd name="connsiteX0" fmla="*/ 0 w 5685905"/>
              <a:gd name="connsiteY0" fmla="*/ 257694 h 2983806"/>
              <a:gd name="connsiteX1" fmla="*/ 1504603 w 5685905"/>
              <a:gd name="connsiteY1" fmla="*/ 274320 h 2983806"/>
              <a:gd name="connsiteX2" fmla="*/ 2053243 w 5685905"/>
              <a:gd name="connsiteY2" fmla="*/ 1537854 h 2983806"/>
              <a:gd name="connsiteX3" fmla="*/ 2618509 w 5685905"/>
              <a:gd name="connsiteY3" fmla="*/ 723207 h 2983806"/>
              <a:gd name="connsiteX4" fmla="*/ 2992581 w 5685905"/>
              <a:gd name="connsiteY4" fmla="*/ 2776451 h 2983806"/>
              <a:gd name="connsiteX5" fmla="*/ 3499658 w 5685905"/>
              <a:gd name="connsiteY5" fmla="*/ 2734887 h 2983806"/>
              <a:gd name="connsiteX6" fmla="*/ 3599411 w 5685905"/>
              <a:gd name="connsiteY6" fmla="*/ 1197032 h 2983806"/>
              <a:gd name="connsiteX7" fmla="*/ 4156363 w 5685905"/>
              <a:gd name="connsiteY7" fmla="*/ 1670858 h 2983806"/>
              <a:gd name="connsiteX8" fmla="*/ 5261956 w 5685905"/>
              <a:gd name="connsiteY8" fmla="*/ 1496291 h 2983806"/>
              <a:gd name="connsiteX9" fmla="*/ 5685905 w 5685905"/>
              <a:gd name="connsiteY9" fmla="*/ 0 h 29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5905" h="2983806">
                <a:moveTo>
                  <a:pt x="0" y="257694"/>
                </a:moveTo>
                <a:cubicBezTo>
                  <a:pt x="581198" y="159327"/>
                  <a:pt x="1162396" y="60960"/>
                  <a:pt x="1504603" y="274320"/>
                </a:cubicBezTo>
                <a:cubicBezTo>
                  <a:pt x="1846810" y="487680"/>
                  <a:pt x="1867592" y="1463040"/>
                  <a:pt x="2053243" y="1537854"/>
                </a:cubicBezTo>
                <a:cubicBezTo>
                  <a:pt x="2238894" y="1612668"/>
                  <a:pt x="2461953" y="516774"/>
                  <a:pt x="2618509" y="723207"/>
                </a:cubicBezTo>
                <a:cubicBezTo>
                  <a:pt x="2775065" y="929640"/>
                  <a:pt x="2845723" y="2441171"/>
                  <a:pt x="2992581" y="2776451"/>
                </a:cubicBezTo>
                <a:cubicBezTo>
                  <a:pt x="3139439" y="3111731"/>
                  <a:pt x="3398520" y="2998123"/>
                  <a:pt x="3499658" y="2734887"/>
                </a:cubicBezTo>
                <a:cubicBezTo>
                  <a:pt x="3600796" y="2471651"/>
                  <a:pt x="3489960" y="1374370"/>
                  <a:pt x="3599411" y="1197032"/>
                </a:cubicBezTo>
                <a:cubicBezTo>
                  <a:pt x="3708862" y="1019694"/>
                  <a:pt x="3879272" y="1620982"/>
                  <a:pt x="4156363" y="1670858"/>
                </a:cubicBezTo>
                <a:cubicBezTo>
                  <a:pt x="4433454" y="1720734"/>
                  <a:pt x="5007032" y="1774767"/>
                  <a:pt x="5261956" y="1496291"/>
                </a:cubicBezTo>
                <a:cubicBezTo>
                  <a:pt x="5516880" y="1217815"/>
                  <a:pt x="5601392" y="608907"/>
                  <a:pt x="568590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660073" y="2419004"/>
            <a:ext cx="4264429" cy="1388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917767" y="2319251"/>
            <a:ext cx="1429789" cy="20781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3050770" y="2543694"/>
            <a:ext cx="58189" cy="581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06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24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CC735C33-D07C-402E-81FB-A752985BEEE1}"/>
              </a:ext>
            </a:extLst>
          </p:cNvPr>
          <p:cNvSpPr/>
          <p:nvPr/>
        </p:nvSpPr>
        <p:spPr>
          <a:xfrm>
            <a:off x="-395357" y="804894"/>
            <a:ext cx="11205597" cy="518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4321398" y="376643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7AA585-CD1B-43EE-B9A2-A3A437A68480}"/>
              </a:ext>
            </a:extLst>
          </p:cNvPr>
          <p:cNvSpPr/>
          <p:nvPr/>
        </p:nvSpPr>
        <p:spPr>
          <a:xfrm>
            <a:off x="902311" y="1421374"/>
            <a:ext cx="914400" cy="440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/>
              <p:nvPr/>
            </p:nvSpPr>
            <p:spPr>
              <a:xfrm>
                <a:off x="1039471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171704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/>
              <p:nvPr/>
            </p:nvSpPr>
            <p:spPr>
              <a:xfrm>
                <a:off x="1039471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2652786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/>
              <p:nvPr/>
            </p:nvSpPr>
            <p:spPr>
              <a:xfrm>
                <a:off x="1039471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4947920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6C3C8B3-58A5-404E-AE65-1FAEE36E3DFC}"/>
              </a:ext>
            </a:extLst>
          </p:cNvPr>
          <p:cNvSpPr txBox="1"/>
          <p:nvPr/>
        </p:nvSpPr>
        <p:spPr>
          <a:xfrm>
            <a:off x="1219888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606F86-9A17-47CC-83E9-CE3B6DB69AFB}"/>
              </a:ext>
            </a:extLst>
          </p:cNvPr>
          <p:cNvSpPr txBox="1"/>
          <p:nvPr/>
        </p:nvSpPr>
        <p:spPr>
          <a:xfrm>
            <a:off x="1060389" y="869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Bias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/>
              <p:nvPr/>
            </p:nvSpPr>
            <p:spPr>
              <a:xfrm>
                <a:off x="2234181" y="1818640"/>
                <a:ext cx="1610901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81" y="1818640"/>
                <a:ext cx="1610901" cy="436880"/>
              </a:xfrm>
              <a:prstGeom prst="rect">
                <a:avLst/>
              </a:prstGeom>
              <a:blipFill>
                <a:blip r:embed="rId5"/>
                <a:stretch>
                  <a:fillRect l="-15730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EAA1EE2-CBCE-4A13-BA4E-01F12F2BB536}"/>
              </a:ext>
            </a:extLst>
          </p:cNvPr>
          <p:cNvCxnSpPr>
            <a:cxnSpLocks/>
            <a:stCxn id="72" idx="6"/>
            <a:endCxn id="84" idx="1"/>
          </p:cNvCxnSpPr>
          <p:nvPr/>
        </p:nvCxnSpPr>
        <p:spPr>
          <a:xfrm>
            <a:off x="1679551" y="2037080"/>
            <a:ext cx="5546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B3AACEB-D8F8-4039-9AD9-C7ED9FB6D801}"/>
              </a:ext>
            </a:extLst>
          </p:cNvPr>
          <p:cNvSpPr txBox="1"/>
          <p:nvPr/>
        </p:nvSpPr>
        <p:spPr>
          <a:xfrm>
            <a:off x="2813729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/>
              <p:nvPr/>
            </p:nvSpPr>
            <p:spPr>
              <a:xfrm>
                <a:off x="2234181" y="5049520"/>
                <a:ext cx="1610901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81" y="5049520"/>
                <a:ext cx="1610901" cy="436880"/>
              </a:xfrm>
              <a:prstGeom prst="rect">
                <a:avLst/>
              </a:prstGeom>
              <a:blipFill>
                <a:blip r:embed="rId6"/>
                <a:stretch>
                  <a:fillRect l="-19850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28FECAA-1CDE-4D25-9031-60EA946D18DB}"/>
              </a:ext>
            </a:extLst>
          </p:cNvPr>
          <p:cNvCxnSpPr>
            <a:cxnSpLocks/>
            <a:stCxn id="74" idx="6"/>
            <a:endCxn id="94" idx="1"/>
          </p:cNvCxnSpPr>
          <p:nvPr/>
        </p:nvCxnSpPr>
        <p:spPr>
          <a:xfrm>
            <a:off x="1679551" y="5267960"/>
            <a:ext cx="55463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C3BA19-C00E-4C8D-887B-D073A1FF872D}"/>
              </a:ext>
            </a:extLst>
          </p:cNvPr>
          <p:cNvSpPr/>
          <p:nvPr/>
        </p:nvSpPr>
        <p:spPr>
          <a:xfrm>
            <a:off x="4449392" y="1421374"/>
            <a:ext cx="914400" cy="440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B91B963-968E-40C6-B7EA-7994EAB9560D}"/>
                  </a:ext>
                </a:extLst>
              </p:cNvPr>
              <p:cNvSpPr/>
              <p:nvPr/>
            </p:nvSpPr>
            <p:spPr>
              <a:xfrm>
                <a:off x="4586552" y="310896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B91B963-968E-40C6-B7EA-7994EAB95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552" y="3108960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080F234-C3CB-406E-958A-19578F3F2D8C}"/>
              </a:ext>
            </a:extLst>
          </p:cNvPr>
          <p:cNvSpPr txBox="1"/>
          <p:nvPr/>
        </p:nvSpPr>
        <p:spPr>
          <a:xfrm>
            <a:off x="3845082" y="869162"/>
            <a:ext cx="21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A313AA8-04A4-4266-AC0A-7CAFA2DA77EE}"/>
                  </a:ext>
                </a:extLst>
              </p:cNvPr>
              <p:cNvSpPr/>
              <p:nvPr/>
            </p:nvSpPr>
            <p:spPr>
              <a:xfrm>
                <a:off x="6665848" y="1818640"/>
                <a:ext cx="2020952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A313AA8-04A4-4266-AC0A-7CAFA2DA7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48" y="1818640"/>
                <a:ext cx="2020952" cy="436880"/>
              </a:xfrm>
              <a:prstGeom prst="rect">
                <a:avLst/>
              </a:prstGeom>
              <a:blipFill>
                <a:blip r:embed="rId8"/>
                <a:stretch>
                  <a:fillRect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2154C97-57F7-4061-AA87-A9B526B699BF}"/>
              </a:ext>
            </a:extLst>
          </p:cNvPr>
          <p:cNvCxnSpPr>
            <a:cxnSpLocks/>
            <a:stCxn id="84" idx="3"/>
            <a:endCxn id="41" idx="2"/>
          </p:cNvCxnSpPr>
          <p:nvPr/>
        </p:nvCxnSpPr>
        <p:spPr>
          <a:xfrm>
            <a:off x="3845082" y="2037080"/>
            <a:ext cx="741470" cy="139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0722354-CF5B-471F-95B1-7CEA07BFE776}"/>
              </a:ext>
            </a:extLst>
          </p:cNvPr>
          <p:cNvCxnSpPr>
            <a:cxnSpLocks/>
            <a:stCxn id="41" idx="6"/>
            <a:endCxn id="47" idx="1"/>
          </p:cNvCxnSpPr>
          <p:nvPr/>
        </p:nvCxnSpPr>
        <p:spPr>
          <a:xfrm flipV="1">
            <a:off x="5226632" y="2037080"/>
            <a:ext cx="1439216" cy="139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A9CDD1-0F53-4247-854A-9CCBF135E479}"/>
              </a:ext>
            </a:extLst>
          </p:cNvPr>
          <p:cNvCxnSpPr>
            <a:cxnSpLocks/>
            <a:stCxn id="94" idx="3"/>
            <a:endCxn id="41" idx="2"/>
          </p:cNvCxnSpPr>
          <p:nvPr/>
        </p:nvCxnSpPr>
        <p:spPr>
          <a:xfrm flipV="1">
            <a:off x="3845082" y="3429000"/>
            <a:ext cx="741470" cy="18389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5797CA0-0C7D-4877-9D98-513CB51CF339}"/>
              </a:ext>
            </a:extLst>
          </p:cNvPr>
          <p:cNvCxnSpPr>
            <a:cxnSpLocks/>
            <a:stCxn id="41" idx="6"/>
            <a:endCxn id="61" idx="1"/>
          </p:cNvCxnSpPr>
          <p:nvPr/>
        </p:nvCxnSpPr>
        <p:spPr>
          <a:xfrm>
            <a:off x="5226632" y="3429000"/>
            <a:ext cx="1439216" cy="18389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969BB2F-BE67-48BA-8788-535CA00887A9}"/>
                  </a:ext>
                </a:extLst>
              </p:cNvPr>
              <p:cNvSpPr/>
              <p:nvPr/>
            </p:nvSpPr>
            <p:spPr>
              <a:xfrm>
                <a:off x="6665848" y="5049520"/>
                <a:ext cx="2020952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969BB2F-BE67-48BA-8788-535CA0088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48" y="5049520"/>
                <a:ext cx="2020952" cy="436880"/>
              </a:xfrm>
              <a:prstGeom prst="rect">
                <a:avLst/>
              </a:prstGeom>
              <a:blipFill>
                <a:blip r:embed="rId9"/>
                <a:stretch>
                  <a:fillRect l="-2096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9AFED7-B4C1-4C1E-9127-6489AB23DC78}"/>
              </a:ext>
            </a:extLst>
          </p:cNvPr>
          <p:cNvSpPr/>
          <p:nvPr/>
        </p:nvSpPr>
        <p:spPr>
          <a:xfrm>
            <a:off x="9378271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C0EB1E2-09AC-440B-9078-0B4EA8FEC439}"/>
                  </a:ext>
                </a:extLst>
              </p:cNvPr>
              <p:cNvSpPr/>
              <p:nvPr/>
            </p:nvSpPr>
            <p:spPr>
              <a:xfrm>
                <a:off x="9515431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C0EB1E2-09AC-440B-9078-0B4EA8FEC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1717040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5FE7889-7923-4F7E-AC36-D1FF1AFEF570}"/>
                  </a:ext>
                </a:extLst>
              </p:cNvPr>
              <p:cNvSpPr/>
              <p:nvPr/>
            </p:nvSpPr>
            <p:spPr>
              <a:xfrm>
                <a:off x="9515431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5FE7889-7923-4F7E-AC36-D1FF1AFEF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2652786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F10165F-1D7C-49F6-9185-7880EB3089B8}"/>
                  </a:ext>
                </a:extLst>
              </p:cNvPr>
              <p:cNvSpPr/>
              <p:nvPr/>
            </p:nvSpPr>
            <p:spPr>
              <a:xfrm>
                <a:off x="9515431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F10165F-1D7C-49F6-9185-7880EB308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4947920"/>
                <a:ext cx="640080" cy="64008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C099AB7F-4A48-4DBA-992A-92AFE83638B0}"/>
              </a:ext>
            </a:extLst>
          </p:cNvPr>
          <p:cNvSpPr txBox="1"/>
          <p:nvPr/>
        </p:nvSpPr>
        <p:spPr>
          <a:xfrm>
            <a:off x="9048844" y="855189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30309C-A67A-421B-A31A-9E89CFB9FAEE}"/>
              </a:ext>
            </a:extLst>
          </p:cNvPr>
          <p:cNvSpPr txBox="1"/>
          <p:nvPr/>
        </p:nvSpPr>
        <p:spPr>
          <a:xfrm>
            <a:off x="9695848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BDC6885-A74C-4329-A8E3-F155D51E4D50}"/>
              </a:ext>
            </a:extLst>
          </p:cNvPr>
          <p:cNvCxnSpPr>
            <a:cxnSpLocks/>
            <a:stCxn id="47" idx="3"/>
            <a:endCxn id="68" idx="2"/>
          </p:cNvCxnSpPr>
          <p:nvPr/>
        </p:nvCxnSpPr>
        <p:spPr>
          <a:xfrm>
            <a:off x="8686800" y="2037080"/>
            <a:ext cx="8286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01CE7DE-276B-4417-81B6-7090CEDAEDBC}"/>
              </a:ext>
            </a:extLst>
          </p:cNvPr>
          <p:cNvSpPr txBox="1"/>
          <p:nvPr/>
        </p:nvSpPr>
        <p:spPr>
          <a:xfrm>
            <a:off x="7796971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8527AA1-B559-4324-97C4-6B6A4988F2EE}"/>
              </a:ext>
            </a:extLst>
          </p:cNvPr>
          <p:cNvCxnSpPr>
            <a:cxnSpLocks/>
            <a:stCxn id="61" idx="3"/>
            <a:endCxn id="70" idx="2"/>
          </p:cNvCxnSpPr>
          <p:nvPr/>
        </p:nvCxnSpPr>
        <p:spPr>
          <a:xfrm>
            <a:off x="8686800" y="5267960"/>
            <a:ext cx="82863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15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756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23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438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647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73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FFC84-045B-4F3E-AF78-9A397A8F30C8}"/>
                  </a:ext>
                </a:extLst>
              </p:cNvPr>
              <p:cNvSpPr txBox="1"/>
              <p:nvPr/>
            </p:nvSpPr>
            <p:spPr>
              <a:xfrm>
                <a:off x="1676400" y="2489200"/>
                <a:ext cx="2798138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FFC84-045B-4F3E-AF78-9A397A8F3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89200"/>
                <a:ext cx="2798138" cy="763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68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3E8B8-BD96-400E-A956-F17CD6CB297B}"/>
                  </a:ext>
                </a:extLst>
              </p:cNvPr>
              <p:cNvSpPr txBox="1"/>
              <p:nvPr/>
            </p:nvSpPr>
            <p:spPr>
              <a:xfrm>
                <a:off x="5352619" y="1818641"/>
                <a:ext cx="3434080" cy="129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3E8B8-BD96-400E-A956-F17CD6CB2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619" y="1818641"/>
                <a:ext cx="3434080" cy="1291251"/>
              </a:xfrm>
              <a:prstGeom prst="rect">
                <a:avLst/>
              </a:prstGeom>
              <a:blipFill>
                <a:blip r:embed="rId2"/>
                <a:stretch>
                  <a:fillRect l="-178" b="-51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4622800" y="136573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Sigmoid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62" y="2033417"/>
            <a:ext cx="263764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/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1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0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EF4B72F-CC4E-4CE6-A286-FF010480D54C}"/>
              </a:ext>
            </a:extLst>
          </p:cNvPr>
          <p:cNvSpPr txBox="1"/>
          <p:nvPr/>
        </p:nvSpPr>
        <p:spPr>
          <a:xfrm>
            <a:off x="4697752" y="1343464"/>
            <a:ext cx="70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ReLU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51" y="2016662"/>
            <a:ext cx="3252998" cy="178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4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/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1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EF4B72F-CC4E-4CE6-A286-FF010480D54C}"/>
              </a:ext>
            </a:extLst>
          </p:cNvPr>
          <p:cNvSpPr txBox="1"/>
          <p:nvPr/>
        </p:nvSpPr>
        <p:spPr>
          <a:xfrm>
            <a:off x="4697752" y="1343464"/>
            <a:ext cx="133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</a:rPr>
              <a:t>Leaky</a:t>
            </a:r>
            <a:r>
              <a:rPr lang="ko-KR" altLang="en-US" i="1" dirty="0">
                <a:latin typeface="Cambria Math" panose="02040503050406030204" pitchFamily="18" charset="0"/>
              </a:rPr>
              <a:t> </a:t>
            </a:r>
            <a:r>
              <a:rPr lang="en-US" altLang="ko-KR" sz="1800" i="1" dirty="0">
                <a:latin typeface="Cambria Math" panose="02040503050406030204" pitchFamily="18" charset="0"/>
              </a:rPr>
              <a:t>ReLU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67E61B-A77D-4C6A-BAA8-8CB7CF7DB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68" y="2029966"/>
            <a:ext cx="3291450" cy="183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6D4F53-20AA-4155-BA40-9761DBBB0AF5}"/>
                  </a:ext>
                </a:extLst>
              </p:cNvPr>
              <p:cNvSpPr txBox="1"/>
              <p:nvPr/>
            </p:nvSpPr>
            <p:spPr>
              <a:xfrm>
                <a:off x="5659120" y="1737360"/>
                <a:ext cx="3434080" cy="1305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6D4F53-20AA-4155-BA40-9761DBBB0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120" y="1737360"/>
                <a:ext cx="3434080" cy="1305614"/>
              </a:xfrm>
              <a:prstGeom prst="rect">
                <a:avLst/>
              </a:prstGeom>
              <a:blipFill>
                <a:blip r:embed="rId2"/>
                <a:stretch>
                  <a:fillRect l="-177" b="-4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C5EBCB1-B2FD-4B79-8474-63AA68FBE771}"/>
              </a:ext>
            </a:extLst>
          </p:cNvPr>
          <p:cNvSpPr txBox="1"/>
          <p:nvPr/>
        </p:nvSpPr>
        <p:spPr>
          <a:xfrm>
            <a:off x="5150929" y="109728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</a:rPr>
              <a:t>t</a:t>
            </a:r>
            <a:r>
              <a:rPr lang="en-US" altLang="ko-KR" sz="1800" i="1" dirty="0">
                <a:latin typeface="Cambria Math" panose="02040503050406030204" pitchFamily="18" charset="0"/>
              </a:rPr>
              <a:t>anh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15" y="1655762"/>
            <a:ext cx="2969064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7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075427-46A1-42C0-8EF2-13BF1217B783}"/>
                  </a:ext>
                </a:extLst>
              </p:cNvPr>
              <p:cNvSpPr txBox="1"/>
              <p:nvPr/>
            </p:nvSpPr>
            <p:spPr>
              <a:xfrm>
                <a:off x="1414732" y="785004"/>
                <a:ext cx="1995931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075427-46A1-42C0-8EF2-13BF1217B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785004"/>
                <a:ext cx="1995931" cy="484941"/>
              </a:xfrm>
              <a:prstGeom prst="rect">
                <a:avLst/>
              </a:prstGeom>
              <a:blipFill>
                <a:blip r:embed="rId2"/>
                <a:stretch>
                  <a:fillRect l="-2446" t="-79747" r="-10398" b="-131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1414732" y="2078966"/>
                <a:ext cx="2121543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2078966"/>
                <a:ext cx="2121543" cy="484941"/>
              </a:xfrm>
              <a:prstGeom prst="rect">
                <a:avLst/>
              </a:prstGeom>
              <a:blipFill>
                <a:blip r:embed="rId3"/>
                <a:stretch>
                  <a:fillRect l="-2299" t="-78750" r="-3448" b="-12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05F28A-A647-489D-A0CF-C77E8D0FB974}"/>
                  </a:ext>
                </a:extLst>
              </p:cNvPr>
              <p:cNvSpPr txBox="1"/>
              <p:nvPr/>
            </p:nvSpPr>
            <p:spPr>
              <a:xfrm>
                <a:off x="1414732" y="3186529"/>
                <a:ext cx="2482346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RMSD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05F28A-A647-489D-A0CF-C77E8D0FB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3186529"/>
                <a:ext cx="2482346" cy="656013"/>
              </a:xfrm>
              <a:prstGeom prst="rect">
                <a:avLst/>
              </a:prstGeom>
              <a:blipFill>
                <a:blip r:embed="rId4"/>
                <a:stretch>
                  <a:fillRect l="-1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842435-C337-4A42-B6D2-6AEE665C9B42}"/>
                  </a:ext>
                </a:extLst>
              </p:cNvPr>
              <p:cNvSpPr txBox="1"/>
              <p:nvPr/>
            </p:nvSpPr>
            <p:spPr>
              <a:xfrm>
                <a:off x="1414732" y="4580627"/>
                <a:ext cx="1842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CEE =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842435-C337-4A42-B6D2-6AEE665C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4580627"/>
                <a:ext cx="1842171" cy="369332"/>
              </a:xfrm>
              <a:prstGeom prst="rect">
                <a:avLst/>
              </a:prstGeom>
              <a:blipFill>
                <a:blip r:embed="rId5"/>
                <a:stretch>
                  <a:fillRect l="-2649" t="-116393" r="-10927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13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5792134ED98DC4FB8CFC62CFEB0213D" ma:contentTypeVersion="2" ma:contentTypeDescription="새 문서를 만듭니다." ma:contentTypeScope="" ma:versionID="15eb204147c912f17583c9d18dfd43e1">
  <xsd:schema xmlns:xsd="http://www.w3.org/2001/XMLSchema" xmlns:xs="http://www.w3.org/2001/XMLSchema" xmlns:p="http://schemas.microsoft.com/office/2006/metadata/properties" xmlns:ns3="4cf59613-acc7-4a29-80ba-297677dd053e" targetNamespace="http://schemas.microsoft.com/office/2006/metadata/properties" ma:root="true" ma:fieldsID="c99a362e637703661b5912104ce79bcc" ns3:_="">
    <xsd:import namespace="4cf59613-acc7-4a29-80ba-297677dd05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59613-acc7-4a29-80ba-297677dd0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66DCE8-34D1-4EFD-A3BD-536458029B9E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cf59613-acc7-4a29-80ba-297677dd053e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A439A4A-72CC-4DDC-B26A-D15D96050E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8AB26F-6067-4E97-AE3A-0DC9FB14EF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f59613-acc7-4a29-80ba-297677dd05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468</Words>
  <Application>Microsoft Office PowerPoint</Application>
  <PresentationFormat>와이드스크린</PresentationFormat>
  <Paragraphs>448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안덕규(2016152043)</dc:creator>
  <cp:lastModifiedBy>안덕규</cp:lastModifiedBy>
  <cp:revision>102</cp:revision>
  <dcterms:created xsi:type="dcterms:W3CDTF">2021-08-15T10:34:55Z</dcterms:created>
  <dcterms:modified xsi:type="dcterms:W3CDTF">2021-09-09T05:25:36Z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0x01010095792134ED98DC4FB8CFC62CFEB0213D</vt:lpwstr>
  </property>
</Properties>
</file>