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84" r:id="rId11"/>
    <p:sldId id="262" r:id="rId12"/>
    <p:sldId id="260" r:id="rId13"/>
    <p:sldId id="264" r:id="rId14"/>
    <p:sldId id="265" r:id="rId15"/>
    <p:sldId id="266" r:id="rId16"/>
    <p:sldId id="274" r:id="rId17"/>
    <p:sldId id="275" r:id="rId18"/>
    <p:sldId id="269" r:id="rId19"/>
    <p:sldId id="270" r:id="rId20"/>
    <p:sldId id="271" r:id="rId21"/>
    <p:sldId id="272" r:id="rId22"/>
    <p:sldId id="282" r:id="rId23"/>
    <p:sldId id="283" r:id="rId24"/>
    <p:sldId id="276" r:id="rId25"/>
    <p:sldId id="277" r:id="rId26"/>
    <p:sldId id="285" r:id="rId27"/>
    <p:sldId id="289" r:id="rId28"/>
    <p:sldId id="290" r:id="rId29"/>
    <p:sldId id="291" r:id="rId30"/>
    <p:sldId id="292" r:id="rId31"/>
    <p:sldId id="286" r:id="rId32"/>
    <p:sldId id="287" r:id="rId33"/>
    <p:sldId id="288" r:id="rId34"/>
    <p:sldId id="27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43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132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42.png"/><Relationship Id="rId24" Type="http://schemas.openxmlformats.org/officeDocument/2006/relationships/image" Target="../media/image117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41.png"/><Relationship Id="rId19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8.png"/><Relationship Id="rId3" Type="http://schemas.openxmlformats.org/officeDocument/2006/relationships/image" Target="../media/image105.png"/><Relationship Id="rId21" Type="http://schemas.openxmlformats.org/officeDocument/2006/relationships/image" Target="../media/image129.png"/><Relationship Id="rId12" Type="http://schemas.openxmlformats.org/officeDocument/2006/relationships/image" Target="../media/image109.png"/><Relationship Id="rId17" Type="http://schemas.openxmlformats.org/officeDocument/2006/relationships/image" Target="../media/image117.png"/><Relationship Id="rId2" Type="http://schemas.openxmlformats.org/officeDocument/2006/relationships/image" Target="../media/image123.png"/><Relationship Id="rId16" Type="http://schemas.openxmlformats.org/officeDocument/2006/relationships/image" Target="../media/image116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6.png"/><Relationship Id="rId5" Type="http://schemas.openxmlformats.org/officeDocument/2006/relationships/image" Target="../media/image124.png"/><Relationship Id="rId15" Type="http://schemas.openxmlformats.org/officeDocument/2006/relationships/image" Target="../media/image115.png"/><Relationship Id="rId10" Type="http://schemas.openxmlformats.org/officeDocument/2006/relationships/image" Target="../media/image125.png"/><Relationship Id="rId19" Type="http://schemas.openxmlformats.org/officeDocument/2006/relationships/image" Target="../media/image127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11.png"/><Relationship Id="rId22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6.png"/><Relationship Id="rId4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4.png"/><Relationship Id="rId3" Type="http://schemas.openxmlformats.org/officeDocument/2006/relationships/image" Target="../media/image147.png"/><Relationship Id="rId21" Type="http://schemas.openxmlformats.org/officeDocument/2006/relationships/image" Target="../media/image167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49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10" Type="http://schemas.openxmlformats.org/officeDocument/2006/relationships/image" Target="../media/image155.png"/><Relationship Id="rId19" Type="http://schemas.openxmlformats.org/officeDocument/2006/relationships/image" Target="../media/image165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6.png"/><Relationship Id="rId3" Type="http://schemas.openxmlformats.org/officeDocument/2006/relationships/image" Target="../media/image171.png"/><Relationship Id="rId21" Type="http://schemas.openxmlformats.org/officeDocument/2006/relationships/image" Target="../media/image161.png"/><Relationship Id="rId7" Type="http://schemas.openxmlformats.org/officeDocument/2006/relationships/image" Target="../media/image17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5.png"/><Relationship Id="rId2" Type="http://schemas.openxmlformats.org/officeDocument/2006/relationships/image" Target="../media/image170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49.png"/><Relationship Id="rId24" Type="http://schemas.openxmlformats.org/officeDocument/2006/relationships/image" Target="../media/image164.png"/><Relationship Id="rId5" Type="http://schemas.openxmlformats.org/officeDocument/2006/relationships/image" Target="../media/image173.png"/><Relationship Id="rId15" Type="http://schemas.openxmlformats.org/officeDocument/2006/relationships/image" Target="../media/image154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31" Type="http://schemas.openxmlformats.org/officeDocument/2006/relationships/image" Target="../media/image177.png"/><Relationship Id="rId4" Type="http://schemas.openxmlformats.org/officeDocument/2006/relationships/image" Target="../media/image172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</a:t>
            </a:r>
            <a:r>
              <a:rPr lang="en-US" altLang="ko-KR" dirty="0" err="1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Err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/>
                  <a:t>에 대해서 미분</a:t>
                </a:r>
                <a:endParaRPr lang="en-US" altLang="ko-KR" dirty="0"/>
              </a:p>
              <a:p>
                <a:r>
                  <a:rPr lang="en-US" altLang="ko-KR" b="1" dirty="0"/>
                  <a:t>                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                   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미분 값 </a:t>
                </a:r>
                <a:r>
                  <a:rPr lang="en-US" altLang="ko-KR" dirty="0"/>
                  <a:t>= sigmoid(1-sigmoid)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의 역전파는 그대로 지나간다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이므로 역전파는 그대로 지나간다</a:t>
                </a:r>
                <a:r>
                  <a:rPr lang="en-US" altLang="ko-KR" dirty="0"/>
                  <a:t>.(*1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/>
                  <a:t>의 역전파는 곱셈 대상을 곱해주면 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298709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5715387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>
            <a:off x="5715387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7" idx="5"/>
            <a:endCxn id="153" idx="2"/>
          </p:cNvCxnSpPr>
          <p:nvPr/>
        </p:nvCxnSpPr>
        <p:spPr>
          <a:xfrm>
            <a:off x="4952568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>
          <a:xfrm flipV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6" idx="6"/>
            <a:endCxn id="156" idx="2"/>
          </p:cNvCxnSpPr>
          <p:nvPr/>
        </p:nvCxnSpPr>
        <p:spPr>
          <a:xfrm flipV="1">
            <a:off x="5046306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1" idx="6"/>
            <a:endCxn id="162" idx="2"/>
          </p:cNvCxnSpPr>
          <p:nvPr/>
        </p:nvCxnSpPr>
        <p:spPr>
          <a:xfrm flipV="1">
            <a:off x="5046306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2" idx="5"/>
            <a:endCxn id="159" idx="2"/>
          </p:cNvCxnSpPr>
          <p:nvPr/>
        </p:nvCxnSpPr>
        <p:spPr>
          <a:xfrm>
            <a:off x="4952568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6" idx="2"/>
          </p:cNvCxnSpPr>
          <p:nvPr/>
        </p:nvCxnSpPr>
        <p:spPr>
          <a:xfrm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62" idx="2"/>
          </p:cNvCxnSpPr>
          <p:nvPr/>
        </p:nvCxnSpPr>
        <p:spPr>
          <a:xfrm>
            <a:off x="4694370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59" idx="2"/>
          </p:cNvCxnSpPr>
          <p:nvPr/>
        </p:nvCxnSpPr>
        <p:spPr>
          <a:xfrm flipV="1">
            <a:off x="4694370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45" idx="2"/>
          </p:cNvCxnSpPr>
          <p:nvPr/>
        </p:nvCxnSpPr>
        <p:spPr>
          <a:xfrm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45" idx="2"/>
          </p:cNvCxnSpPr>
          <p:nvPr/>
        </p:nvCxnSpPr>
        <p:spPr>
          <a:xfrm flipV="1">
            <a:off x="2874697" y="1733104"/>
            <a:ext cx="1179593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50" idx="2"/>
          </p:cNvCxnSpPr>
          <p:nvPr/>
        </p:nvCxnSpPr>
        <p:spPr>
          <a:xfrm flipV="1">
            <a:off x="2874697" y="3920859"/>
            <a:ext cx="1179593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50" idx="2"/>
          </p:cNvCxnSpPr>
          <p:nvPr/>
        </p:nvCxnSpPr>
        <p:spPr>
          <a:xfrm>
            <a:off x="2874697" y="3614107"/>
            <a:ext cx="1179593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Weight(1~m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2"/>
            <a:endCxn id="78" idx="6"/>
          </p:cNvCxnSpPr>
          <p:nvPr/>
        </p:nvCxnSpPr>
        <p:spPr>
          <a:xfrm flipH="1" flipV="1">
            <a:off x="196909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2"/>
            <a:endCxn id="48" idx="5"/>
          </p:cNvCxnSpPr>
          <p:nvPr/>
        </p:nvCxnSpPr>
        <p:spPr>
          <a:xfrm flipH="1" flipV="1">
            <a:off x="120627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4" idx="2"/>
            <a:endCxn id="153" idx="6"/>
          </p:cNvCxnSpPr>
          <p:nvPr/>
        </p:nvCxnSpPr>
        <p:spPr>
          <a:xfrm flipH="1" flipV="1"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7" idx="2"/>
            <a:endCxn id="156" idx="6"/>
          </p:cNvCxnSpPr>
          <p:nvPr/>
        </p:nvCxnSpPr>
        <p:spPr>
          <a:xfrm flipH="1" flipV="1"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2"/>
            <a:endCxn id="145" idx="6"/>
          </p:cNvCxnSpPr>
          <p:nvPr/>
        </p:nvCxnSpPr>
        <p:spPr>
          <a:xfrm flipH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2"/>
            <a:endCxn id="145" idx="6"/>
          </p:cNvCxnSpPr>
          <p:nvPr/>
        </p:nvCxnSpPr>
        <p:spPr>
          <a:xfrm flipH="1" flipV="1"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2"/>
            <a:endCxn id="80" idx="6"/>
          </p:cNvCxnSpPr>
          <p:nvPr/>
        </p:nvCxnSpPr>
        <p:spPr>
          <a:xfrm flipH="1" flipV="1"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solidFill>
                            <a:srgbClr val="00B0F0"/>
                          </a:solidFill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07135" y="1662545"/>
            <a:ext cx="4796444" cy="2892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0" y="1877527"/>
            <a:ext cx="3391194" cy="2537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1792725"/>
            <a:ext cx="466790" cy="762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2727676"/>
            <a:ext cx="466790" cy="762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71" y="3662627"/>
            <a:ext cx="457264" cy="752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5282" y="1662545"/>
            <a:ext cx="4796444" cy="200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0"/>
          <a:stretch/>
        </p:blipFill>
        <p:spPr>
          <a:xfrm>
            <a:off x="2018907" y="1877527"/>
            <a:ext cx="3391194" cy="16636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2" y="1792725"/>
            <a:ext cx="466790" cy="762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2" y="2727676"/>
            <a:ext cx="46679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3382718" y="1421374"/>
            <a:ext cx="914400" cy="4400306"/>
            <a:chOff x="2577467" y="1421374"/>
            <a:chExt cx="914400" cy="44003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98515" y="1421374"/>
            <a:ext cx="914400" cy="4400306"/>
            <a:chOff x="2577467" y="1421374"/>
            <a:chExt cx="914400" cy="44003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43042" y="1421374"/>
            <a:ext cx="914400" cy="4400306"/>
            <a:chOff x="2577467" y="1421374"/>
            <a:chExt cx="914400" cy="44003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2952229" y="904209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77467" y="1421374"/>
            <a:ext cx="914400" cy="4400306"/>
            <a:chOff x="2577467" y="1421374"/>
            <a:chExt cx="914400" cy="4400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6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8" idx="6"/>
            <a:endCxn id="31" idx="2"/>
          </p:cNvCxnSpPr>
          <p:nvPr/>
        </p:nvCxnSpPr>
        <p:spPr>
          <a:xfrm>
            <a:off x="3620282" y="2972826"/>
            <a:ext cx="15477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5400000">
            <a:off x="3224145" y="5393353"/>
            <a:ext cx="386681" cy="1405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124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030822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701395" y="85982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34839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6687902" y="1421374"/>
            <a:ext cx="914400" cy="4400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6671791" y="89202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00547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8873628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544201" y="85982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6"/>
            <a:endCxn id="49" idx="2"/>
          </p:cNvCxnSpPr>
          <p:nvPr/>
        </p:nvCxnSpPr>
        <p:spPr>
          <a:xfrm>
            <a:off x="7465142" y="2037080"/>
            <a:ext cx="1545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7465142" y="2037080"/>
            <a:ext cx="1545646" cy="9357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467426" y="2037080"/>
            <a:ext cx="1543362" cy="32308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2" idx="6"/>
          </p:cNvCxnSpPr>
          <p:nvPr/>
        </p:nvCxnSpPr>
        <p:spPr>
          <a:xfrm>
            <a:off x="3354707" y="2037080"/>
            <a:ext cx="1813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 flipV="1">
            <a:off x="3354707" y="2037080"/>
            <a:ext cx="1813275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 flipV="1">
            <a:off x="3354707" y="2037080"/>
            <a:ext cx="1813275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7" idx="5"/>
            <a:endCxn id="31" idx="2"/>
          </p:cNvCxnSpPr>
          <p:nvPr/>
        </p:nvCxnSpPr>
        <p:spPr>
          <a:xfrm>
            <a:off x="3526544" y="2263382"/>
            <a:ext cx="1641438" cy="709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7"/>
            <a:endCxn id="31" idx="2"/>
          </p:cNvCxnSpPr>
          <p:nvPr/>
        </p:nvCxnSpPr>
        <p:spPr>
          <a:xfrm flipV="1">
            <a:off x="3526544" y="2972826"/>
            <a:ext cx="1641438" cy="20688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0" idx="5"/>
            <a:endCxn id="32" idx="2"/>
          </p:cNvCxnSpPr>
          <p:nvPr/>
        </p:nvCxnSpPr>
        <p:spPr>
          <a:xfrm>
            <a:off x="4066220" y="3199128"/>
            <a:ext cx="1101762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1" idx="6"/>
            <a:endCxn id="32" idx="2"/>
          </p:cNvCxnSpPr>
          <p:nvPr/>
        </p:nvCxnSpPr>
        <p:spPr>
          <a:xfrm>
            <a:off x="4159958" y="5267960"/>
            <a:ext cx="10080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9" idx="5"/>
            <a:endCxn id="32" idx="2"/>
          </p:cNvCxnSpPr>
          <p:nvPr/>
        </p:nvCxnSpPr>
        <p:spPr>
          <a:xfrm>
            <a:off x="4066220" y="2263382"/>
            <a:ext cx="1101762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879600" y="2037080"/>
            <a:ext cx="835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79600" y="2972826"/>
            <a:ext cx="8350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1884" y="5267960"/>
            <a:ext cx="8327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5808062" y="2037080"/>
            <a:ext cx="1017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808062" y="2972826"/>
            <a:ext cx="1017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5808062" y="5267960"/>
            <a:ext cx="101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6951760" y="5744782"/>
            <a:ext cx="386681" cy="702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89448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151845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1" name="직선 화살표 연결선 130"/>
          <p:cNvCxnSpPr>
            <a:stCxn id="129" idx="0"/>
          </p:cNvCxnSpPr>
          <p:nvPr/>
        </p:nvCxnSpPr>
        <p:spPr>
          <a:xfrm flipH="1" flipV="1">
            <a:off x="4660157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730662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3" name="직선 화살표 연결선 132"/>
          <p:cNvCxnSpPr>
            <a:stCxn id="132" idx="0"/>
          </p:cNvCxnSpPr>
          <p:nvPr/>
        </p:nvCxnSpPr>
        <p:spPr>
          <a:xfrm flipH="1" flipV="1">
            <a:off x="8238974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6" idx="3"/>
            <a:endCxn id="29" idx="2"/>
          </p:cNvCxnSpPr>
          <p:nvPr/>
        </p:nvCxnSpPr>
        <p:spPr>
          <a:xfrm>
            <a:off x="8626608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9970186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1721868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rain_y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9" idx="4"/>
            <a:endCxn id="29" idx="0"/>
          </p:cNvCxnSpPr>
          <p:nvPr/>
        </p:nvCxnSpPr>
        <p:spPr>
          <a:xfrm>
            <a:off x="9970186" y="2078594"/>
            <a:ext cx="0" cy="39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8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81253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633436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902952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2"/>
            <a:endCxn id="39" idx="3"/>
          </p:cNvCxnSpPr>
          <p:nvPr/>
        </p:nvCxnSpPr>
        <p:spPr>
          <a:xfrm flipH="1" flipV="1">
            <a:off x="2016760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1"/>
            <a:endCxn id="8" idx="6"/>
          </p:cNvCxnSpPr>
          <p:nvPr/>
        </p:nvCxnSpPr>
        <p:spPr>
          <a:xfrm flipH="1">
            <a:off x="4087240" y="2647553"/>
            <a:ext cx="315273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flipH="1" flipV="1">
            <a:off x="5316913" y="2647553"/>
            <a:ext cx="586039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1"/>
            <a:endCxn id="9" idx="6"/>
          </p:cNvCxnSpPr>
          <p:nvPr/>
        </p:nvCxnSpPr>
        <p:spPr>
          <a:xfrm flipH="1">
            <a:off x="7356756" y="2647553"/>
            <a:ext cx="345908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 flipH="1" flipV="1">
            <a:off x="8617064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0"/>
            <a:endCxn id="29" idx="4"/>
          </p:cNvCxnSpPr>
          <p:nvPr/>
        </p:nvCxnSpPr>
        <p:spPr>
          <a:xfrm flipV="1">
            <a:off x="9960642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4211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02664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0310" y="2657011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a2</a:t>
            </a:r>
          </a:p>
          <a:p>
            <a:r>
              <a:rPr lang="en-US" altLang="ko-KR" dirty="0" smtClean="0"/>
              <a:t>=cost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9381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56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7342023" y="1421374"/>
            <a:ext cx="914400" cy="4400306"/>
            <a:chOff x="2577467" y="1421374"/>
            <a:chExt cx="914400" cy="440030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004976" y="1421374"/>
            <a:ext cx="914400" cy="4400306"/>
            <a:chOff x="2577467" y="1421374"/>
            <a:chExt cx="914400" cy="440030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382718" y="1421374"/>
            <a:ext cx="914400" cy="4400306"/>
            <a:chOff x="2577467" y="1421374"/>
            <a:chExt cx="914400" cy="44003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98515" y="1421374"/>
            <a:ext cx="914400" cy="4400306"/>
            <a:chOff x="2577467" y="1421374"/>
            <a:chExt cx="914400" cy="44003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3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43042" y="1421374"/>
            <a:ext cx="914400" cy="4400306"/>
            <a:chOff x="2577467" y="1421374"/>
            <a:chExt cx="914400" cy="44003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16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2952229" y="904209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77467" y="1421374"/>
            <a:ext cx="914400" cy="4400306"/>
            <a:chOff x="2577467" y="1421374"/>
            <a:chExt cx="914400" cy="4400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78AD85-8707-42F8-AB9C-63912E5943C2}"/>
                </a:ext>
              </a:extLst>
            </p:cNvPr>
            <p:cNvSpPr/>
            <p:nvPr/>
          </p:nvSpPr>
          <p:spPr>
            <a:xfrm>
              <a:off x="2577467" y="1421374"/>
              <a:ext cx="914400" cy="440030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/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2D1ED0C-032B-4B63-9431-68DCB0726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1717040"/>
                  <a:ext cx="640080" cy="64008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/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6E129E94-59F6-4021-B8E7-D2C10BF7D9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2652786"/>
                  <a:ext cx="640080" cy="64008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/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4D7930C-FAFC-4EED-A53B-DC534BDC8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7" y="4947920"/>
                  <a:ext cx="640080" cy="640080"/>
                </a:xfrm>
                <a:prstGeom prst="ellipse">
                  <a:avLst/>
                </a:prstGeom>
                <a:blipFill>
                  <a:blip r:embed="rId22"/>
                  <a:stretch>
                    <a:fillRect l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BE3EA-D012-4FD7-8F51-E0E8CD1ECBA0}"/>
                </a:ext>
              </a:extLst>
            </p:cNvPr>
            <p:cNvSpPr txBox="1"/>
            <p:nvPr/>
          </p:nvSpPr>
          <p:spPr>
            <a:xfrm>
              <a:off x="2895044" y="3429000"/>
              <a:ext cx="2792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</a:p>
            <a:p>
              <a:r>
                <a:rPr lang="en-US" altLang="ko-KR" sz="2800" b="1" dirty="0"/>
                <a:t>.</a:t>
              </a:r>
              <a:endParaRPr lang="ko-KR" altLang="en-US" sz="2800" b="1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8" idx="6"/>
            <a:endCxn id="31" idx="2"/>
          </p:cNvCxnSpPr>
          <p:nvPr/>
        </p:nvCxnSpPr>
        <p:spPr>
          <a:xfrm>
            <a:off x="3620282" y="2972826"/>
            <a:ext cx="15477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 rot="5400000">
            <a:off x="3224145" y="5393353"/>
            <a:ext cx="386681" cy="1405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124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030822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1717040"/>
                <a:ext cx="640080" cy="64008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2652786"/>
                <a:ext cx="640080" cy="64008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2" y="4947920"/>
                <a:ext cx="640080" cy="64008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701395" y="85982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</a:t>
            </a:r>
            <a:r>
              <a:rPr lang="en-US" altLang="ko-KR" dirty="0" smtClean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34839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6687902" y="1421374"/>
            <a:ext cx="914400" cy="44003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1717040"/>
                <a:ext cx="640080" cy="64008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2652786"/>
                <a:ext cx="640080" cy="64008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2" y="4947920"/>
                <a:ext cx="640080" cy="64008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6671791" y="892022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7005479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8873628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1717040"/>
                <a:ext cx="640080" cy="64008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544201" y="85982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6"/>
            <a:endCxn id="49" idx="2"/>
          </p:cNvCxnSpPr>
          <p:nvPr/>
        </p:nvCxnSpPr>
        <p:spPr>
          <a:xfrm>
            <a:off x="7465142" y="2037080"/>
            <a:ext cx="1545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99" idx="6"/>
            <a:endCxn id="93" idx="2"/>
          </p:cNvCxnSpPr>
          <p:nvPr/>
        </p:nvCxnSpPr>
        <p:spPr>
          <a:xfrm>
            <a:off x="7782216" y="2972826"/>
            <a:ext cx="1228572" cy="6796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10" idx="6"/>
            <a:endCxn id="94" idx="2"/>
          </p:cNvCxnSpPr>
          <p:nvPr/>
        </p:nvCxnSpPr>
        <p:spPr>
          <a:xfrm>
            <a:off x="8119263" y="5267960"/>
            <a:ext cx="891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2" idx="6"/>
          </p:cNvCxnSpPr>
          <p:nvPr/>
        </p:nvCxnSpPr>
        <p:spPr>
          <a:xfrm>
            <a:off x="3354707" y="2037080"/>
            <a:ext cx="18132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3" idx="6"/>
            <a:endCxn id="30" idx="2"/>
          </p:cNvCxnSpPr>
          <p:nvPr/>
        </p:nvCxnSpPr>
        <p:spPr>
          <a:xfrm flipV="1">
            <a:off x="3354707" y="2037080"/>
            <a:ext cx="1813275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 flipV="1">
            <a:off x="3354707" y="2037080"/>
            <a:ext cx="1813275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7" idx="5"/>
            <a:endCxn id="31" idx="2"/>
          </p:cNvCxnSpPr>
          <p:nvPr/>
        </p:nvCxnSpPr>
        <p:spPr>
          <a:xfrm>
            <a:off x="3526544" y="2263382"/>
            <a:ext cx="1641438" cy="7094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7"/>
            <a:endCxn id="31" idx="2"/>
          </p:cNvCxnSpPr>
          <p:nvPr/>
        </p:nvCxnSpPr>
        <p:spPr>
          <a:xfrm flipV="1">
            <a:off x="3526544" y="2972826"/>
            <a:ext cx="1641438" cy="20688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0" idx="5"/>
            <a:endCxn id="32" idx="2"/>
          </p:cNvCxnSpPr>
          <p:nvPr/>
        </p:nvCxnSpPr>
        <p:spPr>
          <a:xfrm>
            <a:off x="4066220" y="3199128"/>
            <a:ext cx="1101762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91" idx="6"/>
            <a:endCxn id="32" idx="2"/>
          </p:cNvCxnSpPr>
          <p:nvPr/>
        </p:nvCxnSpPr>
        <p:spPr>
          <a:xfrm>
            <a:off x="4159958" y="5267960"/>
            <a:ext cx="10080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9" idx="5"/>
            <a:endCxn id="32" idx="2"/>
          </p:cNvCxnSpPr>
          <p:nvPr/>
        </p:nvCxnSpPr>
        <p:spPr>
          <a:xfrm>
            <a:off x="4066220" y="2263382"/>
            <a:ext cx="1101762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879600" y="2037080"/>
            <a:ext cx="835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879600" y="2972826"/>
            <a:ext cx="83502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1884" y="5267960"/>
            <a:ext cx="83274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5808062" y="2037080"/>
            <a:ext cx="1017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808062" y="2972826"/>
            <a:ext cx="10170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5808062" y="5267960"/>
            <a:ext cx="101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7331706" y="5364837"/>
            <a:ext cx="386681" cy="1462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369394" y="6370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151845" y="63273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131" name="직선 화살표 연결선 130"/>
          <p:cNvCxnSpPr>
            <a:stCxn id="129" idx="0"/>
          </p:cNvCxnSpPr>
          <p:nvPr/>
        </p:nvCxnSpPr>
        <p:spPr>
          <a:xfrm flipH="1" flipV="1">
            <a:off x="4660157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030616" y="632738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softmax</a:t>
            </a:r>
            <a:endParaRPr lang="ko-KR" altLang="en-US" dirty="0"/>
          </a:p>
        </p:txBody>
      </p:sp>
      <p:cxnSp>
        <p:nvCxnSpPr>
          <p:cNvPr id="133" name="직선 화살표 연결선 132"/>
          <p:cNvCxnSpPr>
            <a:stCxn id="132" idx="0"/>
          </p:cNvCxnSpPr>
          <p:nvPr/>
        </p:nvCxnSpPr>
        <p:spPr>
          <a:xfrm flipH="1" flipV="1">
            <a:off x="8538928" y="5494713"/>
            <a:ext cx="1" cy="8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333248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3332480"/>
                <a:ext cx="640080" cy="64008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010788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88" y="4947920"/>
                <a:ext cx="640080" cy="64008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09" idx="5"/>
            <a:endCxn id="94" idx="2"/>
          </p:cNvCxnSpPr>
          <p:nvPr/>
        </p:nvCxnSpPr>
        <p:spPr>
          <a:xfrm>
            <a:off x="8025525" y="3199128"/>
            <a:ext cx="985263" cy="2068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05" idx="5"/>
            <a:endCxn id="94" idx="2"/>
          </p:cNvCxnSpPr>
          <p:nvPr/>
        </p:nvCxnSpPr>
        <p:spPr>
          <a:xfrm>
            <a:off x="8025525" y="2263382"/>
            <a:ext cx="985263" cy="30045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7782216" y="3652520"/>
            <a:ext cx="1228572" cy="16154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98" idx="5"/>
            <a:endCxn id="93" idx="2"/>
          </p:cNvCxnSpPr>
          <p:nvPr/>
        </p:nvCxnSpPr>
        <p:spPr>
          <a:xfrm>
            <a:off x="7688478" y="2263382"/>
            <a:ext cx="1322310" cy="13891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 flipV="1">
            <a:off x="7465142" y="2037080"/>
            <a:ext cx="1545646" cy="935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6"/>
            <a:endCxn id="49" idx="2"/>
          </p:cNvCxnSpPr>
          <p:nvPr/>
        </p:nvCxnSpPr>
        <p:spPr>
          <a:xfrm flipV="1">
            <a:off x="7465142" y="2037080"/>
            <a:ext cx="1545646" cy="323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7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12208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90797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4494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856317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3"/>
            <a:endCxn id="8" idx="2"/>
          </p:cNvCxnSpPr>
          <p:nvPr/>
        </p:nvCxnSpPr>
        <p:spPr>
          <a:xfrm>
            <a:off x="2016760" y="2647553"/>
            <a:ext cx="43272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3903288" y="2647553"/>
            <a:ext cx="499225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5316913" y="2647553"/>
            <a:ext cx="539404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7310121" y="2647553"/>
            <a:ext cx="402087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6" idx="3"/>
            <a:endCxn id="29" idx="2"/>
          </p:cNvCxnSpPr>
          <p:nvPr/>
        </p:nvCxnSpPr>
        <p:spPr>
          <a:xfrm>
            <a:off x="8626608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4"/>
            <a:endCxn id="42" idx="0"/>
          </p:cNvCxnSpPr>
          <p:nvPr/>
        </p:nvCxnSpPr>
        <p:spPr>
          <a:xfrm>
            <a:off x="9970186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43284" y="1721868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rain_y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9" idx="4"/>
            <a:endCxn id="29" idx="0"/>
          </p:cNvCxnSpPr>
          <p:nvPr/>
        </p:nvCxnSpPr>
        <p:spPr>
          <a:xfrm>
            <a:off x="9970186" y="2078594"/>
            <a:ext cx="0" cy="39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3755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rot="10800000"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8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4073087" y="869162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7381253" y="869162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2633436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sigmoid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5902952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8" idx="2"/>
            <a:endCxn id="39" idx="3"/>
          </p:cNvCxnSpPr>
          <p:nvPr/>
        </p:nvCxnSpPr>
        <p:spPr>
          <a:xfrm flipH="1" flipV="1">
            <a:off x="2016760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0" idx="1"/>
            <a:endCxn id="8" idx="6"/>
          </p:cNvCxnSpPr>
          <p:nvPr/>
        </p:nvCxnSpPr>
        <p:spPr>
          <a:xfrm flipH="1">
            <a:off x="4087240" y="2647553"/>
            <a:ext cx="315273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flipH="1" flipV="1">
            <a:off x="5316913" y="2647553"/>
            <a:ext cx="586039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1" idx="1"/>
            <a:endCxn id="9" idx="6"/>
          </p:cNvCxnSpPr>
          <p:nvPr/>
        </p:nvCxnSpPr>
        <p:spPr>
          <a:xfrm flipH="1">
            <a:off x="7356756" y="2647553"/>
            <a:ext cx="345908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247021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 flipH="1" flipV="1">
            <a:off x="8617064" y="2647553"/>
            <a:ext cx="616676" cy="1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9233740" y="3253454"/>
            <a:ext cx="1453804" cy="356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Error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42" idx="0"/>
            <a:endCxn id="29" idx="4"/>
          </p:cNvCxnSpPr>
          <p:nvPr/>
        </p:nvCxnSpPr>
        <p:spPr>
          <a:xfrm flipV="1">
            <a:off x="9960642" y="2826940"/>
            <a:ext cx="0" cy="42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40589" y="38737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4060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04211" y="38737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rain_x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4402513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i2hLayer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7702664" y="1421374"/>
            <a:ext cx="914400" cy="2452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h2oLayer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2180615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5503179" y="1421374"/>
            <a:ext cx="1368919" cy="739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2263218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/>
          <p:nvPr/>
        </p:nvCxnSpPr>
        <p:spPr>
          <a:xfrm flipV="1">
            <a:off x="5600310" y="2161309"/>
            <a:ext cx="1" cy="48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00310" y="2657011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a2</a:t>
            </a:r>
          </a:p>
          <a:p>
            <a:r>
              <a:rPr lang="en-US" altLang="ko-KR" dirty="0" smtClean="0"/>
              <a:t>=cost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89381" y="26570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53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40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2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47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Leaky</a:t>
            </a:r>
            <a:r>
              <a:rPr lang="ko-KR" altLang="en-US" i="1" dirty="0">
                <a:latin typeface="Cambria Math" panose="02040503050406030204" pitchFamily="18" charset="0"/>
              </a:rPr>
              <a:t> </a:t>
            </a:r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7E61B-A77D-4C6A-BAA8-8CB7CF7D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68" y="2029966"/>
            <a:ext cx="3291450" cy="18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468</Words>
  <Application>Microsoft Office PowerPoint</Application>
  <PresentationFormat>와이드스크린</PresentationFormat>
  <Paragraphs>448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97</cp:revision>
  <dcterms:created xsi:type="dcterms:W3CDTF">2021-08-15T10:34:55Z</dcterms:created>
  <dcterms:modified xsi:type="dcterms:W3CDTF">2021-09-08T08:17:49Z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