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36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6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6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6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5903" y="126492"/>
            <a:ext cx="5500192" cy="136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6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755" y="1609851"/>
            <a:ext cx="11472489" cy="352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0612" y="3208273"/>
            <a:ext cx="6142990" cy="285591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lang="es-ES" sz="6000" spc="-200" dirty="0"/>
              <a:t>Diccionarios y p</a:t>
            </a:r>
            <a:r>
              <a:rPr sz="6000" spc="-200" dirty="0" err="1"/>
              <a:t>aso</a:t>
            </a:r>
            <a:r>
              <a:rPr sz="6000" spc="-200" dirty="0"/>
              <a:t> </a:t>
            </a:r>
            <a:r>
              <a:rPr sz="6000" spc="-245" dirty="0"/>
              <a:t>de</a:t>
            </a:r>
            <a:r>
              <a:rPr sz="6000" spc="-750" dirty="0"/>
              <a:t> </a:t>
            </a:r>
            <a:r>
              <a:rPr sz="6000" spc="-270" dirty="0"/>
              <a:t>Parámetros</a:t>
            </a:r>
            <a:endParaRPr sz="6000" dirty="0"/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4800" spc="-185" dirty="0">
                <a:solidFill>
                  <a:srgbClr val="3366C9"/>
                </a:solidFill>
              </a:rPr>
              <a:t>Diccionarios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666" y="126492"/>
            <a:ext cx="4848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Paso </a:t>
            </a:r>
            <a:r>
              <a:rPr spc="-215" dirty="0"/>
              <a:t>Entre</a:t>
            </a:r>
            <a:r>
              <a:rPr spc="-560" dirty="0"/>
              <a:t> </a:t>
            </a:r>
            <a:r>
              <a:rPr spc="-165" dirty="0"/>
              <a:t>Funciones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57870" y="1304759"/>
            <a:ext cx="8758555" cy="4911090"/>
            <a:chOff x="2157870" y="1304759"/>
            <a:chExt cx="8758555" cy="4911090"/>
          </a:xfrm>
        </p:grpSpPr>
        <p:sp>
          <p:nvSpPr>
            <p:cNvPr id="4" name="object 4"/>
            <p:cNvSpPr/>
            <p:nvPr/>
          </p:nvSpPr>
          <p:spPr>
            <a:xfrm>
              <a:off x="2167394" y="1314284"/>
              <a:ext cx="8738895" cy="48914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2632" y="1309522"/>
              <a:ext cx="8749030" cy="4901565"/>
            </a:xfrm>
            <a:custGeom>
              <a:avLst/>
              <a:gdLst/>
              <a:ahLst/>
              <a:cxnLst/>
              <a:rect l="l" t="t" r="r" b="b"/>
              <a:pathLst>
                <a:path w="8749030" h="4901565">
                  <a:moveTo>
                    <a:pt x="0" y="0"/>
                  </a:moveTo>
                  <a:lnTo>
                    <a:pt x="8748424" y="0"/>
                  </a:lnTo>
                  <a:lnTo>
                    <a:pt x="8748424" y="4900962"/>
                  </a:lnTo>
                  <a:lnTo>
                    <a:pt x="0" y="490096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375196"/>
            <a:ext cx="503991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165" dirty="0"/>
              <a:t>Diccionarios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225744"/>
            <a:ext cx="7696200" cy="450937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9431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lang="es-ES" sz="1600" spc="-100" dirty="0">
                <a:solidFill>
                  <a:srgbClr val="3366C9"/>
                </a:solidFill>
                <a:latin typeface="Trebuchet MS"/>
                <a:cs typeface="Trebuchet MS"/>
              </a:rPr>
              <a:t>En Python existen diferentes estructuras de datos las cuales nos permiten almacenar y gestionar diferentes tipos de datos, por ejemplo tenemos a las listas, las tuplas y a los diccionarios.</a:t>
            </a:r>
          </a:p>
          <a:p>
            <a:pPr marL="241300" marR="19431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lang="es-ES" sz="1600" spc="-100" dirty="0">
                <a:solidFill>
                  <a:srgbClr val="3366C9"/>
                </a:solidFill>
                <a:latin typeface="Trebuchet MS"/>
                <a:cs typeface="Trebuchet MS"/>
              </a:rPr>
              <a:t>Hoy vamos a hablar de los diccionarios, la estructura característica que posee Python</a:t>
            </a:r>
          </a:p>
          <a:p>
            <a:pPr marL="241300" marR="19431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lang="es-ES" sz="1600" spc="-100" dirty="0">
                <a:solidFill>
                  <a:srgbClr val="3366C9"/>
                </a:solidFill>
                <a:latin typeface="Trebuchet MS"/>
                <a:cs typeface="Trebuchet MS"/>
              </a:rPr>
              <a:t>El diccionario, define una relación uno a uno entre una clave y su valor.</a:t>
            </a:r>
          </a:p>
          <a:p>
            <a:pPr marL="241300" marR="19431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lang="es-ES" sz="1600" spc="-100" dirty="0">
                <a:solidFill>
                  <a:srgbClr val="3366C9"/>
                </a:solidFill>
                <a:latin typeface="Trebuchet MS"/>
                <a:cs typeface="Trebuchet MS"/>
              </a:rPr>
              <a:t>Los diccionarios en Python, al igual que las listas y las tuplas, nos permiten almacenar diferentes tipos de datos: </a:t>
            </a:r>
            <a:r>
              <a:rPr lang="es-ES" sz="1600" spc="-100" dirty="0" err="1">
                <a:solidFill>
                  <a:srgbClr val="3366C9"/>
                </a:solidFill>
                <a:latin typeface="Trebuchet MS"/>
                <a:cs typeface="Trebuchet MS"/>
              </a:rPr>
              <a:t>Strings</a:t>
            </a:r>
            <a:r>
              <a:rPr lang="es-ES" sz="1600" spc="-100" dirty="0">
                <a:solidFill>
                  <a:srgbClr val="3366C9"/>
                </a:solidFill>
                <a:latin typeface="Trebuchet MS"/>
                <a:cs typeface="Trebuchet MS"/>
              </a:rPr>
              <a:t>, enteros, flotantes, booleanos, tuplas, listas e inclusive otros diccionarios.</a:t>
            </a:r>
          </a:p>
          <a:p>
            <a:pPr marL="241300" marR="19431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lang="es-ES" sz="1600" spc="-100" dirty="0">
                <a:solidFill>
                  <a:srgbClr val="3366C9"/>
                </a:solidFill>
                <a:latin typeface="Trebuchet MS"/>
                <a:cs typeface="Trebuchet MS"/>
              </a:rPr>
              <a:t>Los diccionarios son mutables, es decir, es posible modificar su longitud, podemos agregar o quitar elementos de él; de igual forma todos los valores almacenados en el diccionario pueden ser modificados.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0" y="1447800"/>
            <a:ext cx="3541979" cy="4384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9566" y="126492"/>
            <a:ext cx="4670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Pasando</a:t>
            </a:r>
            <a:r>
              <a:rPr spc="-350" dirty="0"/>
              <a:t> </a:t>
            </a:r>
            <a:r>
              <a:rPr spc="-200" dirty="0"/>
              <a:t>Parámetros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769" y="1417827"/>
            <a:ext cx="8200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3366C9"/>
                </a:solidFill>
                <a:latin typeface="Carlito"/>
                <a:cs typeface="Carlito"/>
              </a:rPr>
              <a:t>Ejemplo: </a:t>
            </a:r>
            <a:r>
              <a:rPr sz="2800" spc="-110" dirty="0">
                <a:solidFill>
                  <a:srgbClr val="3366C9"/>
                </a:solidFill>
                <a:latin typeface="Trebuchet MS"/>
                <a:cs typeface="Trebuchet MS"/>
              </a:rPr>
              <a:t>Función</a:t>
            </a:r>
            <a:r>
              <a:rPr sz="2800" spc="-204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35" dirty="0">
                <a:solidFill>
                  <a:srgbClr val="3366C9"/>
                </a:solidFill>
                <a:latin typeface="Trebuchet MS"/>
                <a:cs typeface="Trebuchet MS"/>
              </a:rPr>
              <a:t>para</a:t>
            </a:r>
            <a:r>
              <a:rPr sz="2800" spc="-215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55" dirty="0">
                <a:solidFill>
                  <a:srgbClr val="3366C9"/>
                </a:solidFill>
                <a:latin typeface="Trebuchet MS"/>
                <a:cs typeface="Trebuchet MS"/>
              </a:rPr>
              <a:t>calcular</a:t>
            </a:r>
            <a:r>
              <a:rPr sz="2800" spc="-210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65" dirty="0">
                <a:solidFill>
                  <a:srgbClr val="3366C9"/>
                </a:solidFill>
                <a:latin typeface="Trebuchet MS"/>
                <a:cs typeface="Trebuchet MS"/>
              </a:rPr>
              <a:t>el</a:t>
            </a:r>
            <a:r>
              <a:rPr sz="2800" spc="-215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solidFill>
                  <a:srgbClr val="3366C9"/>
                </a:solidFill>
                <a:latin typeface="Trebuchet MS"/>
                <a:cs typeface="Trebuchet MS"/>
              </a:rPr>
              <a:t>promedio</a:t>
            </a:r>
            <a:r>
              <a:rPr sz="2800" spc="-215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3366C9"/>
                </a:solidFill>
                <a:latin typeface="Trebuchet MS"/>
                <a:cs typeface="Trebuchet MS"/>
              </a:rPr>
              <a:t>de</a:t>
            </a:r>
            <a:r>
              <a:rPr sz="2800" spc="-215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3366C9"/>
                </a:solidFill>
                <a:latin typeface="Trebuchet MS"/>
                <a:cs typeface="Trebuchet MS"/>
              </a:rPr>
              <a:t>4</a:t>
            </a:r>
            <a:r>
              <a:rPr sz="2800" spc="-210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35" dirty="0">
                <a:solidFill>
                  <a:srgbClr val="3366C9"/>
                </a:solidFill>
                <a:latin typeface="Trebuchet MS"/>
                <a:cs typeface="Trebuchet MS"/>
              </a:rPr>
              <a:t>notas.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2504" y="2741231"/>
            <a:ext cx="10708640" cy="1662430"/>
            <a:chOff x="552504" y="2741231"/>
            <a:chExt cx="10708640" cy="1662430"/>
          </a:xfrm>
        </p:grpSpPr>
        <p:sp>
          <p:nvSpPr>
            <p:cNvPr id="5" name="object 5"/>
            <p:cNvSpPr/>
            <p:nvPr/>
          </p:nvSpPr>
          <p:spPr>
            <a:xfrm>
              <a:off x="562029" y="2750756"/>
              <a:ext cx="10689014" cy="16428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267" y="2745994"/>
              <a:ext cx="10699115" cy="1652905"/>
            </a:xfrm>
            <a:custGeom>
              <a:avLst/>
              <a:gdLst/>
              <a:ahLst/>
              <a:cxnLst/>
              <a:rect l="l" t="t" r="r" b="b"/>
              <a:pathLst>
                <a:path w="10699115" h="1652904">
                  <a:moveTo>
                    <a:pt x="0" y="0"/>
                  </a:moveTo>
                  <a:lnTo>
                    <a:pt x="10698506" y="0"/>
                  </a:lnTo>
                  <a:lnTo>
                    <a:pt x="10698506" y="1652350"/>
                  </a:lnTo>
                  <a:lnTo>
                    <a:pt x="0" y="16523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6978" y="126492"/>
            <a:ext cx="2796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Diccionarios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769" y="1131314"/>
            <a:ext cx="5824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3366C9"/>
                </a:solidFill>
                <a:latin typeface="Trebuchet MS"/>
                <a:cs typeface="Trebuchet MS"/>
              </a:rPr>
              <a:t>¿Cómo</a:t>
            </a:r>
            <a:r>
              <a:rPr sz="2800" spc="-660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solidFill>
                  <a:srgbClr val="3366C9"/>
                </a:solidFill>
                <a:latin typeface="Trebuchet MS"/>
                <a:cs typeface="Trebuchet MS"/>
              </a:rPr>
              <a:t>sucede </a:t>
            </a:r>
            <a:r>
              <a:rPr sz="2800" spc="-165" dirty="0">
                <a:solidFill>
                  <a:srgbClr val="3366C9"/>
                </a:solidFill>
                <a:latin typeface="Trebuchet MS"/>
                <a:cs typeface="Trebuchet MS"/>
              </a:rPr>
              <a:t>el </a:t>
            </a:r>
            <a:r>
              <a:rPr sz="2800" spc="-70" dirty="0">
                <a:solidFill>
                  <a:srgbClr val="3366C9"/>
                </a:solidFill>
                <a:latin typeface="Trebuchet MS"/>
                <a:cs typeface="Trebuchet MS"/>
              </a:rPr>
              <a:t>paso </a:t>
            </a:r>
            <a:r>
              <a:rPr sz="2800" spc="-110" dirty="0">
                <a:solidFill>
                  <a:srgbClr val="3366C9"/>
                </a:solidFill>
                <a:latin typeface="Trebuchet MS"/>
                <a:cs typeface="Trebuchet MS"/>
              </a:rPr>
              <a:t>de </a:t>
            </a:r>
            <a:r>
              <a:rPr sz="2800" spc="-85" dirty="0">
                <a:solidFill>
                  <a:srgbClr val="3366C9"/>
                </a:solidFill>
                <a:latin typeface="Trebuchet MS"/>
                <a:cs typeface="Trebuchet MS"/>
              </a:rPr>
              <a:t>parámetros?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85374" y="1891614"/>
            <a:ext cx="6072505" cy="4612640"/>
            <a:chOff x="3985374" y="1891614"/>
            <a:chExt cx="6072505" cy="4612640"/>
          </a:xfrm>
        </p:grpSpPr>
        <p:sp>
          <p:nvSpPr>
            <p:cNvPr id="5" name="object 5"/>
            <p:cNvSpPr/>
            <p:nvPr/>
          </p:nvSpPr>
          <p:spPr>
            <a:xfrm>
              <a:off x="3994899" y="1901134"/>
              <a:ext cx="6053455" cy="4593590"/>
            </a:xfrm>
            <a:custGeom>
              <a:avLst/>
              <a:gdLst/>
              <a:ahLst/>
              <a:cxnLst/>
              <a:rect l="l" t="t" r="r" b="b"/>
              <a:pathLst>
                <a:path w="6053455" h="4593590">
                  <a:moveTo>
                    <a:pt x="6052985" y="0"/>
                  </a:moveTo>
                  <a:lnTo>
                    <a:pt x="0" y="0"/>
                  </a:lnTo>
                  <a:lnTo>
                    <a:pt x="0" y="4593513"/>
                  </a:lnTo>
                  <a:lnTo>
                    <a:pt x="6052985" y="4593513"/>
                  </a:lnTo>
                  <a:lnTo>
                    <a:pt x="60529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7156" y="37598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4" h="450214">
                  <a:moveTo>
                    <a:pt x="450074" y="0"/>
                  </a:moveTo>
                  <a:lnTo>
                    <a:pt x="0" y="0"/>
                  </a:lnTo>
                  <a:lnTo>
                    <a:pt x="0" y="450074"/>
                  </a:lnTo>
                  <a:lnTo>
                    <a:pt x="450074" y="450074"/>
                  </a:lnTo>
                  <a:lnTo>
                    <a:pt x="45007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7142" y="3759902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4" h="450214">
                  <a:moveTo>
                    <a:pt x="0" y="0"/>
                  </a:moveTo>
                  <a:lnTo>
                    <a:pt x="450075" y="0"/>
                  </a:lnTo>
                  <a:lnTo>
                    <a:pt x="450075" y="450075"/>
                  </a:lnTo>
                  <a:lnTo>
                    <a:pt x="0" y="450075"/>
                  </a:lnTo>
                  <a:lnTo>
                    <a:pt x="0" y="0"/>
                  </a:lnTo>
                  <a:close/>
                </a:path>
              </a:pathLst>
            </a:custGeom>
            <a:ln w="15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4819" y="3919524"/>
              <a:ext cx="252349" cy="1333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9595" y="3219811"/>
              <a:ext cx="1005205" cy="465455"/>
            </a:xfrm>
            <a:custGeom>
              <a:avLst/>
              <a:gdLst/>
              <a:ahLst/>
              <a:cxnLst/>
              <a:rect l="l" t="t" r="r" b="b"/>
              <a:pathLst>
                <a:path w="1005204" h="465454">
                  <a:moveTo>
                    <a:pt x="0" y="0"/>
                  </a:moveTo>
                  <a:lnTo>
                    <a:pt x="1005168" y="0"/>
                  </a:lnTo>
                  <a:lnTo>
                    <a:pt x="1005168" y="465077"/>
                  </a:lnTo>
                  <a:lnTo>
                    <a:pt x="0" y="465077"/>
                  </a:lnTo>
                  <a:lnTo>
                    <a:pt x="0" y="0"/>
                  </a:lnTo>
                  <a:close/>
                </a:path>
              </a:pathLst>
            </a:custGeom>
            <a:ln w="15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67999" y="3386937"/>
              <a:ext cx="464820" cy="135890"/>
            </a:xfrm>
            <a:custGeom>
              <a:avLst/>
              <a:gdLst/>
              <a:ahLst/>
              <a:cxnLst/>
              <a:rect l="l" t="t" r="r" b="b"/>
              <a:pathLst>
                <a:path w="464820" h="135889">
                  <a:moveTo>
                    <a:pt x="17411" y="37960"/>
                  </a:moveTo>
                  <a:lnTo>
                    <a:pt x="0" y="37960"/>
                  </a:lnTo>
                  <a:lnTo>
                    <a:pt x="0" y="133375"/>
                  </a:lnTo>
                  <a:lnTo>
                    <a:pt x="17411" y="133375"/>
                  </a:lnTo>
                  <a:lnTo>
                    <a:pt x="17411" y="71564"/>
                  </a:lnTo>
                  <a:lnTo>
                    <a:pt x="24522" y="62482"/>
                  </a:lnTo>
                  <a:lnTo>
                    <a:pt x="31910" y="55956"/>
                  </a:lnTo>
                  <a:lnTo>
                    <a:pt x="32205" y="55803"/>
                  </a:lnTo>
                  <a:lnTo>
                    <a:pt x="17411" y="55803"/>
                  </a:lnTo>
                  <a:lnTo>
                    <a:pt x="17411" y="37960"/>
                  </a:lnTo>
                  <a:close/>
                </a:path>
                <a:path w="464820" h="135889">
                  <a:moveTo>
                    <a:pt x="76268" y="50711"/>
                  </a:moveTo>
                  <a:lnTo>
                    <a:pt x="52209" y="50711"/>
                  </a:lnTo>
                  <a:lnTo>
                    <a:pt x="55664" y="52209"/>
                  </a:lnTo>
                  <a:lnTo>
                    <a:pt x="57619" y="55359"/>
                  </a:lnTo>
                  <a:lnTo>
                    <a:pt x="59715" y="58356"/>
                  </a:lnTo>
                  <a:lnTo>
                    <a:pt x="60769" y="63309"/>
                  </a:lnTo>
                  <a:lnTo>
                    <a:pt x="60769" y="133375"/>
                  </a:lnTo>
                  <a:lnTo>
                    <a:pt x="78168" y="133375"/>
                  </a:lnTo>
                  <a:lnTo>
                    <a:pt x="78113" y="55803"/>
                  </a:lnTo>
                  <a:lnTo>
                    <a:pt x="76268" y="50711"/>
                  </a:lnTo>
                  <a:close/>
                </a:path>
                <a:path w="464820" h="135889">
                  <a:moveTo>
                    <a:pt x="59258" y="35852"/>
                  </a:moveTo>
                  <a:lnTo>
                    <a:pt x="51015" y="35852"/>
                  </a:lnTo>
                  <a:lnTo>
                    <a:pt x="41414" y="37092"/>
                  </a:lnTo>
                  <a:lnTo>
                    <a:pt x="32632" y="40822"/>
                  </a:lnTo>
                  <a:lnTo>
                    <a:pt x="24641" y="47055"/>
                  </a:lnTo>
                  <a:lnTo>
                    <a:pt x="17411" y="55803"/>
                  </a:lnTo>
                  <a:lnTo>
                    <a:pt x="32205" y="55803"/>
                  </a:lnTo>
                  <a:lnTo>
                    <a:pt x="39534" y="52028"/>
                  </a:lnTo>
                  <a:lnTo>
                    <a:pt x="47409" y="50711"/>
                  </a:lnTo>
                  <a:lnTo>
                    <a:pt x="76268" y="50711"/>
                  </a:lnTo>
                  <a:lnTo>
                    <a:pt x="75615" y="48907"/>
                  </a:lnTo>
                  <a:lnTo>
                    <a:pt x="70662" y="43649"/>
                  </a:lnTo>
                  <a:lnTo>
                    <a:pt x="65862" y="38404"/>
                  </a:lnTo>
                  <a:lnTo>
                    <a:pt x="59258" y="35852"/>
                  </a:lnTo>
                  <a:close/>
                </a:path>
                <a:path w="464820" h="135889">
                  <a:moveTo>
                    <a:pt x="149733" y="35852"/>
                  </a:moveTo>
                  <a:lnTo>
                    <a:pt x="111103" y="56548"/>
                  </a:lnTo>
                  <a:lnTo>
                    <a:pt x="104267" y="85661"/>
                  </a:lnTo>
                  <a:lnTo>
                    <a:pt x="105026" y="96460"/>
                  </a:lnTo>
                  <a:lnTo>
                    <a:pt x="130690" y="132226"/>
                  </a:lnTo>
                  <a:lnTo>
                    <a:pt x="149123" y="135623"/>
                  </a:lnTo>
                  <a:lnTo>
                    <a:pt x="159352" y="134775"/>
                  </a:lnTo>
                  <a:lnTo>
                    <a:pt x="168382" y="132262"/>
                  </a:lnTo>
                  <a:lnTo>
                    <a:pt x="176276" y="128084"/>
                  </a:lnTo>
                  <a:lnTo>
                    <a:pt x="182678" y="122567"/>
                  </a:lnTo>
                  <a:lnTo>
                    <a:pt x="149428" y="122567"/>
                  </a:lnTo>
                  <a:lnTo>
                    <a:pt x="137719" y="120258"/>
                  </a:lnTo>
                  <a:lnTo>
                    <a:pt x="129369" y="113320"/>
                  </a:lnTo>
                  <a:lnTo>
                    <a:pt x="124382" y="101806"/>
                  </a:lnTo>
                  <a:lnTo>
                    <a:pt x="122720" y="85661"/>
                  </a:lnTo>
                  <a:lnTo>
                    <a:pt x="124408" y="69516"/>
                  </a:lnTo>
                  <a:lnTo>
                    <a:pt x="129473" y="57983"/>
                  </a:lnTo>
                  <a:lnTo>
                    <a:pt x="137927" y="51060"/>
                  </a:lnTo>
                  <a:lnTo>
                    <a:pt x="149733" y="48755"/>
                  </a:lnTo>
                  <a:lnTo>
                    <a:pt x="182505" y="48755"/>
                  </a:lnTo>
                  <a:lnTo>
                    <a:pt x="176329" y="43390"/>
                  </a:lnTo>
                  <a:lnTo>
                    <a:pt x="168573" y="39212"/>
                  </a:lnTo>
                  <a:lnTo>
                    <a:pt x="159722" y="36694"/>
                  </a:lnTo>
                  <a:lnTo>
                    <a:pt x="149733" y="35852"/>
                  </a:lnTo>
                  <a:close/>
                </a:path>
                <a:path w="464820" h="135889">
                  <a:moveTo>
                    <a:pt x="182505" y="48755"/>
                  </a:moveTo>
                  <a:lnTo>
                    <a:pt x="149733" y="48755"/>
                  </a:lnTo>
                  <a:lnTo>
                    <a:pt x="161634" y="51062"/>
                  </a:lnTo>
                  <a:lnTo>
                    <a:pt x="170123" y="57983"/>
                  </a:lnTo>
                  <a:lnTo>
                    <a:pt x="175195" y="69452"/>
                  </a:lnTo>
                  <a:lnTo>
                    <a:pt x="176885" y="85509"/>
                  </a:lnTo>
                  <a:lnTo>
                    <a:pt x="175168" y="101741"/>
                  </a:lnTo>
                  <a:lnTo>
                    <a:pt x="170019" y="113320"/>
                  </a:lnTo>
                  <a:lnTo>
                    <a:pt x="161426" y="120260"/>
                  </a:lnTo>
                  <a:lnTo>
                    <a:pt x="149428" y="122567"/>
                  </a:lnTo>
                  <a:lnTo>
                    <a:pt x="182678" y="122567"/>
                  </a:lnTo>
                  <a:lnTo>
                    <a:pt x="195338" y="85509"/>
                  </a:lnTo>
                  <a:lnTo>
                    <a:pt x="194555" y="74646"/>
                  </a:lnTo>
                  <a:lnTo>
                    <a:pt x="192224" y="64993"/>
                  </a:lnTo>
                  <a:lnTo>
                    <a:pt x="188373" y="56525"/>
                  </a:lnTo>
                  <a:lnTo>
                    <a:pt x="183032" y="49212"/>
                  </a:lnTo>
                  <a:lnTo>
                    <a:pt x="182505" y="48755"/>
                  </a:lnTo>
                  <a:close/>
                </a:path>
                <a:path w="464820" h="135889">
                  <a:moveTo>
                    <a:pt x="240347" y="51003"/>
                  </a:moveTo>
                  <a:lnTo>
                    <a:pt x="223088" y="51003"/>
                  </a:lnTo>
                  <a:lnTo>
                    <a:pt x="223191" y="116268"/>
                  </a:lnTo>
                  <a:lnTo>
                    <a:pt x="225488" y="123024"/>
                  </a:lnTo>
                  <a:lnTo>
                    <a:pt x="230441" y="127965"/>
                  </a:lnTo>
                  <a:lnTo>
                    <a:pt x="235394" y="133070"/>
                  </a:lnTo>
                  <a:lnTo>
                    <a:pt x="242290" y="135623"/>
                  </a:lnTo>
                  <a:lnTo>
                    <a:pt x="254901" y="135623"/>
                  </a:lnTo>
                  <a:lnTo>
                    <a:pt x="259549" y="134874"/>
                  </a:lnTo>
                  <a:lnTo>
                    <a:pt x="264947" y="133375"/>
                  </a:lnTo>
                  <a:lnTo>
                    <a:pt x="264947" y="122567"/>
                  </a:lnTo>
                  <a:lnTo>
                    <a:pt x="245745" y="122567"/>
                  </a:lnTo>
                  <a:lnTo>
                    <a:pt x="240347" y="116268"/>
                  </a:lnTo>
                  <a:lnTo>
                    <a:pt x="240347" y="51003"/>
                  </a:lnTo>
                  <a:close/>
                </a:path>
                <a:path w="464820" h="135889">
                  <a:moveTo>
                    <a:pt x="264947" y="121373"/>
                  </a:moveTo>
                  <a:lnTo>
                    <a:pt x="261645" y="122262"/>
                  </a:lnTo>
                  <a:lnTo>
                    <a:pt x="258800" y="122567"/>
                  </a:lnTo>
                  <a:lnTo>
                    <a:pt x="264947" y="122567"/>
                  </a:lnTo>
                  <a:lnTo>
                    <a:pt x="264947" y="121373"/>
                  </a:lnTo>
                  <a:close/>
                </a:path>
                <a:path w="464820" h="135889">
                  <a:moveTo>
                    <a:pt x="265391" y="37960"/>
                  </a:moveTo>
                  <a:lnTo>
                    <a:pt x="211086" y="37960"/>
                  </a:lnTo>
                  <a:lnTo>
                    <a:pt x="211086" y="51003"/>
                  </a:lnTo>
                  <a:lnTo>
                    <a:pt x="265391" y="51003"/>
                  </a:lnTo>
                  <a:lnTo>
                    <a:pt x="265391" y="37960"/>
                  </a:lnTo>
                  <a:close/>
                </a:path>
                <a:path w="464820" h="135889">
                  <a:moveTo>
                    <a:pt x="240347" y="18897"/>
                  </a:moveTo>
                  <a:lnTo>
                    <a:pt x="223088" y="20548"/>
                  </a:lnTo>
                  <a:lnTo>
                    <a:pt x="223088" y="37960"/>
                  </a:lnTo>
                  <a:lnTo>
                    <a:pt x="240347" y="37960"/>
                  </a:lnTo>
                  <a:lnTo>
                    <a:pt x="240347" y="18897"/>
                  </a:lnTo>
                  <a:close/>
                </a:path>
                <a:path w="464820" h="135889">
                  <a:moveTo>
                    <a:pt x="351512" y="48755"/>
                  </a:moveTo>
                  <a:lnTo>
                    <a:pt x="330657" y="48755"/>
                  </a:lnTo>
                  <a:lnTo>
                    <a:pt x="336359" y="54305"/>
                  </a:lnTo>
                  <a:lnTo>
                    <a:pt x="336359" y="76962"/>
                  </a:lnTo>
                  <a:lnTo>
                    <a:pt x="332308" y="76962"/>
                  </a:lnTo>
                  <a:lnTo>
                    <a:pt x="320747" y="77493"/>
                  </a:lnTo>
                  <a:lnTo>
                    <a:pt x="284729" y="95559"/>
                  </a:lnTo>
                  <a:lnTo>
                    <a:pt x="281444" y="109372"/>
                  </a:lnTo>
                  <a:lnTo>
                    <a:pt x="281507" y="117170"/>
                  </a:lnTo>
                  <a:lnTo>
                    <a:pt x="283997" y="123164"/>
                  </a:lnTo>
                  <a:lnTo>
                    <a:pt x="294500" y="133070"/>
                  </a:lnTo>
                  <a:lnTo>
                    <a:pt x="301104" y="135623"/>
                  </a:lnTo>
                  <a:lnTo>
                    <a:pt x="308902" y="135623"/>
                  </a:lnTo>
                  <a:lnTo>
                    <a:pt x="316190" y="134721"/>
                  </a:lnTo>
                  <a:lnTo>
                    <a:pt x="323626" y="132022"/>
                  </a:lnTo>
                  <a:lnTo>
                    <a:pt x="331206" y="127522"/>
                  </a:lnTo>
                  <a:lnTo>
                    <a:pt x="338725" y="121373"/>
                  </a:lnTo>
                  <a:lnTo>
                    <a:pt x="309651" y="121373"/>
                  </a:lnTo>
                  <a:lnTo>
                    <a:pt x="306057" y="120014"/>
                  </a:lnTo>
                  <a:lnTo>
                    <a:pt x="303199" y="117170"/>
                  </a:lnTo>
                  <a:lnTo>
                    <a:pt x="300202" y="114312"/>
                  </a:lnTo>
                  <a:lnTo>
                    <a:pt x="298704" y="110718"/>
                  </a:lnTo>
                  <a:lnTo>
                    <a:pt x="298704" y="100660"/>
                  </a:lnTo>
                  <a:lnTo>
                    <a:pt x="301701" y="96012"/>
                  </a:lnTo>
                  <a:lnTo>
                    <a:pt x="313410" y="88811"/>
                  </a:lnTo>
                  <a:lnTo>
                    <a:pt x="321056" y="87007"/>
                  </a:lnTo>
                  <a:lnTo>
                    <a:pt x="353758" y="87007"/>
                  </a:lnTo>
                  <a:lnTo>
                    <a:pt x="353758" y="55359"/>
                  </a:lnTo>
                  <a:lnTo>
                    <a:pt x="351512" y="48755"/>
                  </a:lnTo>
                  <a:close/>
                </a:path>
                <a:path w="464820" h="135889">
                  <a:moveTo>
                    <a:pt x="355402" y="121221"/>
                  </a:moveTo>
                  <a:lnTo>
                    <a:pt x="338912" y="121221"/>
                  </a:lnTo>
                  <a:lnTo>
                    <a:pt x="341160" y="130822"/>
                  </a:lnTo>
                  <a:lnTo>
                    <a:pt x="346265" y="135623"/>
                  </a:lnTo>
                  <a:lnTo>
                    <a:pt x="359168" y="135623"/>
                  </a:lnTo>
                  <a:lnTo>
                    <a:pt x="363512" y="134721"/>
                  </a:lnTo>
                  <a:lnTo>
                    <a:pt x="367411" y="132765"/>
                  </a:lnTo>
                  <a:lnTo>
                    <a:pt x="366255" y="123469"/>
                  </a:lnTo>
                  <a:lnTo>
                    <a:pt x="356768" y="123469"/>
                  </a:lnTo>
                  <a:lnTo>
                    <a:pt x="355402" y="121221"/>
                  </a:lnTo>
                  <a:close/>
                </a:path>
                <a:path w="464820" h="135889">
                  <a:moveTo>
                    <a:pt x="366217" y="123164"/>
                  </a:moveTo>
                  <a:lnTo>
                    <a:pt x="364718" y="123469"/>
                  </a:lnTo>
                  <a:lnTo>
                    <a:pt x="366255" y="123469"/>
                  </a:lnTo>
                  <a:lnTo>
                    <a:pt x="366217" y="123164"/>
                  </a:lnTo>
                  <a:close/>
                </a:path>
                <a:path w="464820" h="135889">
                  <a:moveTo>
                    <a:pt x="353758" y="87007"/>
                  </a:moveTo>
                  <a:lnTo>
                    <a:pt x="330504" y="87007"/>
                  </a:lnTo>
                  <a:lnTo>
                    <a:pt x="336359" y="87160"/>
                  </a:lnTo>
                  <a:lnTo>
                    <a:pt x="336359" y="111912"/>
                  </a:lnTo>
                  <a:lnTo>
                    <a:pt x="328561" y="118224"/>
                  </a:lnTo>
                  <a:lnTo>
                    <a:pt x="321056" y="121373"/>
                  </a:lnTo>
                  <a:lnTo>
                    <a:pt x="338725" y="121373"/>
                  </a:lnTo>
                  <a:lnTo>
                    <a:pt x="338912" y="121221"/>
                  </a:lnTo>
                  <a:lnTo>
                    <a:pt x="355402" y="121221"/>
                  </a:lnTo>
                  <a:lnTo>
                    <a:pt x="353758" y="118516"/>
                  </a:lnTo>
                  <a:lnTo>
                    <a:pt x="353758" y="87007"/>
                  </a:lnTo>
                  <a:close/>
                </a:path>
                <a:path w="464820" h="135889">
                  <a:moveTo>
                    <a:pt x="333209" y="35852"/>
                  </a:moveTo>
                  <a:lnTo>
                    <a:pt x="322554" y="35852"/>
                  </a:lnTo>
                  <a:lnTo>
                    <a:pt x="314765" y="36299"/>
                  </a:lnTo>
                  <a:lnTo>
                    <a:pt x="306693" y="37633"/>
                  </a:lnTo>
                  <a:lnTo>
                    <a:pt x="298339" y="39838"/>
                  </a:lnTo>
                  <a:lnTo>
                    <a:pt x="289699" y="42900"/>
                  </a:lnTo>
                  <a:lnTo>
                    <a:pt x="289699" y="57302"/>
                  </a:lnTo>
                  <a:lnTo>
                    <a:pt x="297548" y="53566"/>
                  </a:lnTo>
                  <a:lnTo>
                    <a:pt x="305100" y="50895"/>
                  </a:lnTo>
                  <a:lnTo>
                    <a:pt x="312340" y="49290"/>
                  </a:lnTo>
                  <a:lnTo>
                    <a:pt x="319252" y="48755"/>
                  </a:lnTo>
                  <a:lnTo>
                    <a:pt x="351512" y="48755"/>
                  </a:lnTo>
                  <a:lnTo>
                    <a:pt x="351205" y="47853"/>
                  </a:lnTo>
                  <a:lnTo>
                    <a:pt x="341007" y="38252"/>
                  </a:lnTo>
                  <a:lnTo>
                    <a:pt x="333209" y="35852"/>
                  </a:lnTo>
                  <a:close/>
                </a:path>
                <a:path w="464820" h="135889">
                  <a:moveTo>
                    <a:pt x="456570" y="13055"/>
                  </a:moveTo>
                  <a:lnTo>
                    <a:pt x="429526" y="13055"/>
                  </a:lnTo>
                  <a:lnTo>
                    <a:pt x="435521" y="15151"/>
                  </a:lnTo>
                  <a:lnTo>
                    <a:pt x="439877" y="19354"/>
                  </a:lnTo>
                  <a:lnTo>
                    <a:pt x="444220" y="23406"/>
                  </a:lnTo>
                  <a:lnTo>
                    <a:pt x="446481" y="29108"/>
                  </a:lnTo>
                  <a:lnTo>
                    <a:pt x="446481" y="36449"/>
                  </a:lnTo>
                  <a:lnTo>
                    <a:pt x="427278" y="70815"/>
                  </a:lnTo>
                  <a:lnTo>
                    <a:pt x="417372" y="79667"/>
                  </a:lnTo>
                  <a:lnTo>
                    <a:pt x="406766" y="89906"/>
                  </a:lnTo>
                  <a:lnTo>
                    <a:pt x="398130" y="99726"/>
                  </a:lnTo>
                  <a:lnTo>
                    <a:pt x="391464" y="109156"/>
                  </a:lnTo>
                  <a:lnTo>
                    <a:pt x="386765" y="118224"/>
                  </a:lnTo>
                  <a:lnTo>
                    <a:pt x="386765" y="133375"/>
                  </a:lnTo>
                  <a:lnTo>
                    <a:pt x="464185" y="133375"/>
                  </a:lnTo>
                  <a:lnTo>
                    <a:pt x="464185" y="118224"/>
                  </a:lnTo>
                  <a:lnTo>
                    <a:pt x="407619" y="118224"/>
                  </a:lnTo>
                  <a:lnTo>
                    <a:pt x="410379" y="110035"/>
                  </a:lnTo>
                  <a:lnTo>
                    <a:pt x="415305" y="101679"/>
                  </a:lnTo>
                  <a:lnTo>
                    <a:pt x="422428" y="93156"/>
                  </a:lnTo>
                  <a:lnTo>
                    <a:pt x="431774" y="84467"/>
                  </a:lnTo>
                  <a:lnTo>
                    <a:pt x="438378" y="78765"/>
                  </a:lnTo>
                  <a:lnTo>
                    <a:pt x="445410" y="72493"/>
                  </a:lnTo>
                  <a:lnTo>
                    <a:pt x="464781" y="43802"/>
                  </a:lnTo>
                  <a:lnTo>
                    <a:pt x="464781" y="36004"/>
                  </a:lnTo>
                  <a:lnTo>
                    <a:pt x="464101" y="28294"/>
                  </a:lnTo>
                  <a:lnTo>
                    <a:pt x="462041" y="21374"/>
                  </a:lnTo>
                  <a:lnTo>
                    <a:pt x="458577" y="15244"/>
                  </a:lnTo>
                  <a:lnTo>
                    <a:pt x="456570" y="13055"/>
                  </a:lnTo>
                  <a:close/>
                </a:path>
                <a:path w="464820" h="135889">
                  <a:moveTo>
                    <a:pt x="424421" y="0"/>
                  </a:moveTo>
                  <a:lnTo>
                    <a:pt x="415867" y="509"/>
                  </a:lnTo>
                  <a:lnTo>
                    <a:pt x="407301" y="2046"/>
                  </a:lnTo>
                  <a:lnTo>
                    <a:pt x="398707" y="4623"/>
                  </a:lnTo>
                  <a:lnTo>
                    <a:pt x="390067" y="8255"/>
                  </a:lnTo>
                  <a:lnTo>
                    <a:pt x="390067" y="23558"/>
                  </a:lnTo>
                  <a:lnTo>
                    <a:pt x="398899" y="18938"/>
                  </a:lnTo>
                  <a:lnTo>
                    <a:pt x="407154" y="15659"/>
                  </a:lnTo>
                  <a:lnTo>
                    <a:pt x="414815" y="13703"/>
                  </a:lnTo>
                  <a:lnTo>
                    <a:pt x="421868" y="13055"/>
                  </a:lnTo>
                  <a:lnTo>
                    <a:pt x="456570" y="13055"/>
                  </a:lnTo>
                  <a:lnTo>
                    <a:pt x="453682" y="9906"/>
                  </a:lnTo>
                  <a:lnTo>
                    <a:pt x="447717" y="5572"/>
                  </a:lnTo>
                  <a:lnTo>
                    <a:pt x="440851" y="2476"/>
                  </a:lnTo>
                  <a:lnTo>
                    <a:pt x="433086" y="619"/>
                  </a:lnTo>
                  <a:lnTo>
                    <a:pt x="424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77156" y="4825074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4" h="450214">
                  <a:moveTo>
                    <a:pt x="450074" y="0"/>
                  </a:moveTo>
                  <a:lnTo>
                    <a:pt x="0" y="0"/>
                  </a:lnTo>
                  <a:lnTo>
                    <a:pt x="0" y="450074"/>
                  </a:lnTo>
                  <a:lnTo>
                    <a:pt x="450074" y="450074"/>
                  </a:lnTo>
                  <a:lnTo>
                    <a:pt x="45007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7142" y="4825080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4" h="450214">
                  <a:moveTo>
                    <a:pt x="0" y="0"/>
                  </a:moveTo>
                  <a:lnTo>
                    <a:pt x="450075" y="0"/>
                  </a:lnTo>
                  <a:lnTo>
                    <a:pt x="450075" y="450075"/>
                  </a:lnTo>
                  <a:lnTo>
                    <a:pt x="0" y="450075"/>
                  </a:lnTo>
                  <a:lnTo>
                    <a:pt x="0" y="0"/>
                  </a:lnTo>
                  <a:close/>
                </a:path>
              </a:pathLst>
            </a:custGeom>
            <a:ln w="15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81728" y="4984699"/>
              <a:ext cx="251418" cy="1366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99595" y="4284989"/>
              <a:ext cx="1005205" cy="465455"/>
            </a:xfrm>
            <a:custGeom>
              <a:avLst/>
              <a:gdLst/>
              <a:ahLst/>
              <a:cxnLst/>
              <a:rect l="l" t="t" r="r" b="b"/>
              <a:pathLst>
                <a:path w="1005204" h="465454">
                  <a:moveTo>
                    <a:pt x="0" y="0"/>
                  </a:moveTo>
                  <a:lnTo>
                    <a:pt x="1005168" y="0"/>
                  </a:lnTo>
                  <a:lnTo>
                    <a:pt x="1005168" y="465077"/>
                  </a:lnTo>
                  <a:lnTo>
                    <a:pt x="0" y="465077"/>
                  </a:lnTo>
                  <a:lnTo>
                    <a:pt x="0" y="0"/>
                  </a:lnTo>
                  <a:close/>
                </a:path>
              </a:pathLst>
            </a:custGeom>
            <a:ln w="15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7999" y="4452112"/>
              <a:ext cx="466090" cy="137160"/>
            </a:xfrm>
            <a:custGeom>
              <a:avLst/>
              <a:gdLst/>
              <a:ahLst/>
              <a:cxnLst/>
              <a:rect l="l" t="t" r="r" b="b"/>
              <a:pathLst>
                <a:path w="466089" h="137160">
                  <a:moveTo>
                    <a:pt x="17411" y="37960"/>
                  </a:moveTo>
                  <a:lnTo>
                    <a:pt x="0" y="37960"/>
                  </a:lnTo>
                  <a:lnTo>
                    <a:pt x="0" y="133375"/>
                  </a:lnTo>
                  <a:lnTo>
                    <a:pt x="17411" y="133375"/>
                  </a:lnTo>
                  <a:lnTo>
                    <a:pt x="17411" y="71564"/>
                  </a:lnTo>
                  <a:lnTo>
                    <a:pt x="24522" y="62482"/>
                  </a:lnTo>
                  <a:lnTo>
                    <a:pt x="31910" y="55956"/>
                  </a:lnTo>
                  <a:lnTo>
                    <a:pt x="32205" y="55803"/>
                  </a:lnTo>
                  <a:lnTo>
                    <a:pt x="17411" y="55803"/>
                  </a:lnTo>
                  <a:lnTo>
                    <a:pt x="17411" y="37960"/>
                  </a:lnTo>
                  <a:close/>
                </a:path>
                <a:path w="466089" h="137160">
                  <a:moveTo>
                    <a:pt x="76268" y="50711"/>
                  </a:moveTo>
                  <a:lnTo>
                    <a:pt x="52209" y="50711"/>
                  </a:lnTo>
                  <a:lnTo>
                    <a:pt x="55664" y="52209"/>
                  </a:lnTo>
                  <a:lnTo>
                    <a:pt x="57619" y="55359"/>
                  </a:lnTo>
                  <a:lnTo>
                    <a:pt x="59715" y="58356"/>
                  </a:lnTo>
                  <a:lnTo>
                    <a:pt x="60769" y="63309"/>
                  </a:lnTo>
                  <a:lnTo>
                    <a:pt x="60769" y="133375"/>
                  </a:lnTo>
                  <a:lnTo>
                    <a:pt x="78168" y="133375"/>
                  </a:lnTo>
                  <a:lnTo>
                    <a:pt x="78113" y="55803"/>
                  </a:lnTo>
                  <a:lnTo>
                    <a:pt x="76268" y="50711"/>
                  </a:lnTo>
                  <a:close/>
                </a:path>
                <a:path w="466089" h="137160">
                  <a:moveTo>
                    <a:pt x="59258" y="35852"/>
                  </a:moveTo>
                  <a:lnTo>
                    <a:pt x="51015" y="35852"/>
                  </a:lnTo>
                  <a:lnTo>
                    <a:pt x="41414" y="37092"/>
                  </a:lnTo>
                  <a:lnTo>
                    <a:pt x="32632" y="40822"/>
                  </a:lnTo>
                  <a:lnTo>
                    <a:pt x="24641" y="47055"/>
                  </a:lnTo>
                  <a:lnTo>
                    <a:pt x="17411" y="55803"/>
                  </a:lnTo>
                  <a:lnTo>
                    <a:pt x="32205" y="55803"/>
                  </a:lnTo>
                  <a:lnTo>
                    <a:pt x="39534" y="52028"/>
                  </a:lnTo>
                  <a:lnTo>
                    <a:pt x="47409" y="50711"/>
                  </a:lnTo>
                  <a:lnTo>
                    <a:pt x="76268" y="50711"/>
                  </a:lnTo>
                  <a:lnTo>
                    <a:pt x="75615" y="48907"/>
                  </a:lnTo>
                  <a:lnTo>
                    <a:pt x="70662" y="43649"/>
                  </a:lnTo>
                  <a:lnTo>
                    <a:pt x="65862" y="38404"/>
                  </a:lnTo>
                  <a:lnTo>
                    <a:pt x="59258" y="35852"/>
                  </a:lnTo>
                  <a:close/>
                </a:path>
                <a:path w="466089" h="137160">
                  <a:moveTo>
                    <a:pt x="149733" y="35852"/>
                  </a:moveTo>
                  <a:lnTo>
                    <a:pt x="111103" y="56548"/>
                  </a:lnTo>
                  <a:lnTo>
                    <a:pt x="104267" y="85661"/>
                  </a:lnTo>
                  <a:lnTo>
                    <a:pt x="105026" y="96460"/>
                  </a:lnTo>
                  <a:lnTo>
                    <a:pt x="130690" y="132226"/>
                  </a:lnTo>
                  <a:lnTo>
                    <a:pt x="149123" y="135623"/>
                  </a:lnTo>
                  <a:lnTo>
                    <a:pt x="159352" y="134775"/>
                  </a:lnTo>
                  <a:lnTo>
                    <a:pt x="168382" y="132262"/>
                  </a:lnTo>
                  <a:lnTo>
                    <a:pt x="176276" y="128084"/>
                  </a:lnTo>
                  <a:lnTo>
                    <a:pt x="182678" y="122567"/>
                  </a:lnTo>
                  <a:lnTo>
                    <a:pt x="149428" y="122567"/>
                  </a:lnTo>
                  <a:lnTo>
                    <a:pt x="137719" y="120258"/>
                  </a:lnTo>
                  <a:lnTo>
                    <a:pt x="129369" y="113320"/>
                  </a:lnTo>
                  <a:lnTo>
                    <a:pt x="124382" y="101806"/>
                  </a:lnTo>
                  <a:lnTo>
                    <a:pt x="122720" y="85661"/>
                  </a:lnTo>
                  <a:lnTo>
                    <a:pt x="124408" y="69516"/>
                  </a:lnTo>
                  <a:lnTo>
                    <a:pt x="129473" y="57983"/>
                  </a:lnTo>
                  <a:lnTo>
                    <a:pt x="137927" y="51060"/>
                  </a:lnTo>
                  <a:lnTo>
                    <a:pt x="149733" y="48755"/>
                  </a:lnTo>
                  <a:lnTo>
                    <a:pt x="182505" y="48755"/>
                  </a:lnTo>
                  <a:lnTo>
                    <a:pt x="176329" y="43390"/>
                  </a:lnTo>
                  <a:lnTo>
                    <a:pt x="168573" y="39212"/>
                  </a:lnTo>
                  <a:lnTo>
                    <a:pt x="159722" y="36694"/>
                  </a:lnTo>
                  <a:lnTo>
                    <a:pt x="149733" y="35852"/>
                  </a:lnTo>
                  <a:close/>
                </a:path>
                <a:path w="466089" h="137160">
                  <a:moveTo>
                    <a:pt x="182505" y="48755"/>
                  </a:moveTo>
                  <a:lnTo>
                    <a:pt x="149733" y="48755"/>
                  </a:lnTo>
                  <a:lnTo>
                    <a:pt x="161634" y="51062"/>
                  </a:lnTo>
                  <a:lnTo>
                    <a:pt x="170123" y="57983"/>
                  </a:lnTo>
                  <a:lnTo>
                    <a:pt x="175195" y="69452"/>
                  </a:lnTo>
                  <a:lnTo>
                    <a:pt x="176885" y="85509"/>
                  </a:lnTo>
                  <a:lnTo>
                    <a:pt x="175168" y="101741"/>
                  </a:lnTo>
                  <a:lnTo>
                    <a:pt x="170019" y="113320"/>
                  </a:lnTo>
                  <a:lnTo>
                    <a:pt x="161426" y="120260"/>
                  </a:lnTo>
                  <a:lnTo>
                    <a:pt x="149428" y="122567"/>
                  </a:lnTo>
                  <a:lnTo>
                    <a:pt x="182678" y="122567"/>
                  </a:lnTo>
                  <a:lnTo>
                    <a:pt x="195338" y="85509"/>
                  </a:lnTo>
                  <a:lnTo>
                    <a:pt x="194555" y="74646"/>
                  </a:lnTo>
                  <a:lnTo>
                    <a:pt x="192224" y="64993"/>
                  </a:lnTo>
                  <a:lnTo>
                    <a:pt x="188373" y="56525"/>
                  </a:lnTo>
                  <a:lnTo>
                    <a:pt x="183032" y="49212"/>
                  </a:lnTo>
                  <a:lnTo>
                    <a:pt x="182505" y="48755"/>
                  </a:lnTo>
                  <a:close/>
                </a:path>
                <a:path w="466089" h="137160">
                  <a:moveTo>
                    <a:pt x="240347" y="51003"/>
                  </a:moveTo>
                  <a:lnTo>
                    <a:pt x="223088" y="51003"/>
                  </a:lnTo>
                  <a:lnTo>
                    <a:pt x="223191" y="116268"/>
                  </a:lnTo>
                  <a:lnTo>
                    <a:pt x="225488" y="123024"/>
                  </a:lnTo>
                  <a:lnTo>
                    <a:pt x="230441" y="127965"/>
                  </a:lnTo>
                  <a:lnTo>
                    <a:pt x="235394" y="133070"/>
                  </a:lnTo>
                  <a:lnTo>
                    <a:pt x="242290" y="135623"/>
                  </a:lnTo>
                  <a:lnTo>
                    <a:pt x="254901" y="135623"/>
                  </a:lnTo>
                  <a:lnTo>
                    <a:pt x="259549" y="134874"/>
                  </a:lnTo>
                  <a:lnTo>
                    <a:pt x="264947" y="133375"/>
                  </a:lnTo>
                  <a:lnTo>
                    <a:pt x="264947" y="122567"/>
                  </a:lnTo>
                  <a:lnTo>
                    <a:pt x="245745" y="122567"/>
                  </a:lnTo>
                  <a:lnTo>
                    <a:pt x="240347" y="116268"/>
                  </a:lnTo>
                  <a:lnTo>
                    <a:pt x="240347" y="51003"/>
                  </a:lnTo>
                  <a:close/>
                </a:path>
                <a:path w="466089" h="137160">
                  <a:moveTo>
                    <a:pt x="264947" y="121373"/>
                  </a:moveTo>
                  <a:lnTo>
                    <a:pt x="261645" y="122262"/>
                  </a:lnTo>
                  <a:lnTo>
                    <a:pt x="258800" y="122567"/>
                  </a:lnTo>
                  <a:lnTo>
                    <a:pt x="264947" y="122567"/>
                  </a:lnTo>
                  <a:lnTo>
                    <a:pt x="264947" y="121373"/>
                  </a:lnTo>
                  <a:close/>
                </a:path>
                <a:path w="466089" h="137160">
                  <a:moveTo>
                    <a:pt x="265391" y="37960"/>
                  </a:moveTo>
                  <a:lnTo>
                    <a:pt x="211086" y="37960"/>
                  </a:lnTo>
                  <a:lnTo>
                    <a:pt x="211086" y="51003"/>
                  </a:lnTo>
                  <a:lnTo>
                    <a:pt x="265391" y="51003"/>
                  </a:lnTo>
                  <a:lnTo>
                    <a:pt x="265391" y="37960"/>
                  </a:lnTo>
                  <a:close/>
                </a:path>
                <a:path w="466089" h="137160">
                  <a:moveTo>
                    <a:pt x="240347" y="18897"/>
                  </a:moveTo>
                  <a:lnTo>
                    <a:pt x="223088" y="20548"/>
                  </a:lnTo>
                  <a:lnTo>
                    <a:pt x="223088" y="37960"/>
                  </a:lnTo>
                  <a:lnTo>
                    <a:pt x="240347" y="37960"/>
                  </a:lnTo>
                  <a:lnTo>
                    <a:pt x="240347" y="18897"/>
                  </a:lnTo>
                  <a:close/>
                </a:path>
                <a:path w="466089" h="137160">
                  <a:moveTo>
                    <a:pt x="351512" y="48755"/>
                  </a:moveTo>
                  <a:lnTo>
                    <a:pt x="330657" y="48755"/>
                  </a:lnTo>
                  <a:lnTo>
                    <a:pt x="336359" y="54305"/>
                  </a:lnTo>
                  <a:lnTo>
                    <a:pt x="336359" y="76962"/>
                  </a:lnTo>
                  <a:lnTo>
                    <a:pt x="332308" y="76962"/>
                  </a:lnTo>
                  <a:lnTo>
                    <a:pt x="320747" y="77493"/>
                  </a:lnTo>
                  <a:lnTo>
                    <a:pt x="284729" y="95570"/>
                  </a:lnTo>
                  <a:lnTo>
                    <a:pt x="281444" y="109372"/>
                  </a:lnTo>
                  <a:lnTo>
                    <a:pt x="281507" y="117170"/>
                  </a:lnTo>
                  <a:lnTo>
                    <a:pt x="283997" y="123164"/>
                  </a:lnTo>
                  <a:lnTo>
                    <a:pt x="294500" y="133070"/>
                  </a:lnTo>
                  <a:lnTo>
                    <a:pt x="301104" y="135623"/>
                  </a:lnTo>
                  <a:lnTo>
                    <a:pt x="308902" y="135623"/>
                  </a:lnTo>
                  <a:lnTo>
                    <a:pt x="316190" y="134721"/>
                  </a:lnTo>
                  <a:lnTo>
                    <a:pt x="323626" y="132022"/>
                  </a:lnTo>
                  <a:lnTo>
                    <a:pt x="331206" y="127522"/>
                  </a:lnTo>
                  <a:lnTo>
                    <a:pt x="338725" y="121373"/>
                  </a:lnTo>
                  <a:lnTo>
                    <a:pt x="309651" y="121373"/>
                  </a:lnTo>
                  <a:lnTo>
                    <a:pt x="306057" y="120014"/>
                  </a:lnTo>
                  <a:lnTo>
                    <a:pt x="303199" y="117170"/>
                  </a:lnTo>
                  <a:lnTo>
                    <a:pt x="300202" y="114312"/>
                  </a:lnTo>
                  <a:lnTo>
                    <a:pt x="298704" y="110718"/>
                  </a:lnTo>
                  <a:lnTo>
                    <a:pt x="298704" y="100660"/>
                  </a:lnTo>
                  <a:lnTo>
                    <a:pt x="301701" y="96012"/>
                  </a:lnTo>
                  <a:lnTo>
                    <a:pt x="313410" y="88811"/>
                  </a:lnTo>
                  <a:lnTo>
                    <a:pt x="321056" y="87007"/>
                  </a:lnTo>
                  <a:lnTo>
                    <a:pt x="353758" y="87007"/>
                  </a:lnTo>
                  <a:lnTo>
                    <a:pt x="353758" y="55359"/>
                  </a:lnTo>
                  <a:lnTo>
                    <a:pt x="351512" y="48755"/>
                  </a:lnTo>
                  <a:close/>
                </a:path>
                <a:path w="466089" h="137160">
                  <a:moveTo>
                    <a:pt x="355402" y="121221"/>
                  </a:moveTo>
                  <a:lnTo>
                    <a:pt x="338912" y="121221"/>
                  </a:lnTo>
                  <a:lnTo>
                    <a:pt x="341160" y="130822"/>
                  </a:lnTo>
                  <a:lnTo>
                    <a:pt x="346265" y="135623"/>
                  </a:lnTo>
                  <a:lnTo>
                    <a:pt x="359168" y="135623"/>
                  </a:lnTo>
                  <a:lnTo>
                    <a:pt x="363512" y="134721"/>
                  </a:lnTo>
                  <a:lnTo>
                    <a:pt x="367411" y="132765"/>
                  </a:lnTo>
                  <a:lnTo>
                    <a:pt x="366255" y="123469"/>
                  </a:lnTo>
                  <a:lnTo>
                    <a:pt x="356768" y="123469"/>
                  </a:lnTo>
                  <a:lnTo>
                    <a:pt x="355402" y="121221"/>
                  </a:lnTo>
                  <a:close/>
                </a:path>
                <a:path w="466089" h="137160">
                  <a:moveTo>
                    <a:pt x="366217" y="123164"/>
                  </a:moveTo>
                  <a:lnTo>
                    <a:pt x="364718" y="123469"/>
                  </a:lnTo>
                  <a:lnTo>
                    <a:pt x="366255" y="123469"/>
                  </a:lnTo>
                  <a:lnTo>
                    <a:pt x="366217" y="123164"/>
                  </a:lnTo>
                  <a:close/>
                </a:path>
                <a:path w="466089" h="137160">
                  <a:moveTo>
                    <a:pt x="353758" y="87007"/>
                  </a:moveTo>
                  <a:lnTo>
                    <a:pt x="330504" y="87007"/>
                  </a:lnTo>
                  <a:lnTo>
                    <a:pt x="336359" y="87160"/>
                  </a:lnTo>
                  <a:lnTo>
                    <a:pt x="336359" y="111912"/>
                  </a:lnTo>
                  <a:lnTo>
                    <a:pt x="328561" y="118224"/>
                  </a:lnTo>
                  <a:lnTo>
                    <a:pt x="321056" y="121373"/>
                  </a:lnTo>
                  <a:lnTo>
                    <a:pt x="338725" y="121373"/>
                  </a:lnTo>
                  <a:lnTo>
                    <a:pt x="338912" y="121221"/>
                  </a:lnTo>
                  <a:lnTo>
                    <a:pt x="355402" y="121221"/>
                  </a:lnTo>
                  <a:lnTo>
                    <a:pt x="353758" y="118516"/>
                  </a:lnTo>
                  <a:lnTo>
                    <a:pt x="353758" y="87007"/>
                  </a:lnTo>
                  <a:close/>
                </a:path>
                <a:path w="466089" h="137160">
                  <a:moveTo>
                    <a:pt x="333209" y="35852"/>
                  </a:moveTo>
                  <a:lnTo>
                    <a:pt x="322554" y="35852"/>
                  </a:lnTo>
                  <a:lnTo>
                    <a:pt x="314765" y="36299"/>
                  </a:lnTo>
                  <a:lnTo>
                    <a:pt x="306693" y="37633"/>
                  </a:lnTo>
                  <a:lnTo>
                    <a:pt x="298339" y="39838"/>
                  </a:lnTo>
                  <a:lnTo>
                    <a:pt x="289699" y="42900"/>
                  </a:lnTo>
                  <a:lnTo>
                    <a:pt x="289699" y="57302"/>
                  </a:lnTo>
                  <a:lnTo>
                    <a:pt x="297548" y="53566"/>
                  </a:lnTo>
                  <a:lnTo>
                    <a:pt x="305100" y="50895"/>
                  </a:lnTo>
                  <a:lnTo>
                    <a:pt x="312340" y="49290"/>
                  </a:lnTo>
                  <a:lnTo>
                    <a:pt x="319252" y="48755"/>
                  </a:lnTo>
                  <a:lnTo>
                    <a:pt x="351512" y="48755"/>
                  </a:lnTo>
                  <a:lnTo>
                    <a:pt x="351205" y="47853"/>
                  </a:lnTo>
                  <a:lnTo>
                    <a:pt x="341007" y="38252"/>
                  </a:lnTo>
                  <a:lnTo>
                    <a:pt x="333209" y="35852"/>
                  </a:lnTo>
                  <a:close/>
                </a:path>
                <a:path w="466089" h="137160">
                  <a:moveTo>
                    <a:pt x="390067" y="116268"/>
                  </a:moveTo>
                  <a:lnTo>
                    <a:pt x="390067" y="132473"/>
                  </a:lnTo>
                  <a:lnTo>
                    <a:pt x="398878" y="134266"/>
                  </a:lnTo>
                  <a:lnTo>
                    <a:pt x="406871" y="135585"/>
                  </a:lnTo>
                  <a:lnTo>
                    <a:pt x="414076" y="136399"/>
                  </a:lnTo>
                  <a:lnTo>
                    <a:pt x="420522" y="136677"/>
                  </a:lnTo>
                  <a:lnTo>
                    <a:pt x="430535" y="136027"/>
                  </a:lnTo>
                  <a:lnTo>
                    <a:pt x="439426" y="134069"/>
                  </a:lnTo>
                  <a:lnTo>
                    <a:pt x="447193" y="130789"/>
                  </a:lnTo>
                  <a:lnTo>
                    <a:pt x="453834" y="126174"/>
                  </a:lnTo>
                  <a:lnTo>
                    <a:pt x="456218" y="123621"/>
                  </a:lnTo>
                  <a:lnTo>
                    <a:pt x="419468" y="123621"/>
                  </a:lnTo>
                  <a:lnTo>
                    <a:pt x="413586" y="123169"/>
                  </a:lnTo>
                  <a:lnTo>
                    <a:pt x="406734" y="121802"/>
                  </a:lnTo>
                  <a:lnTo>
                    <a:pt x="398899" y="119506"/>
                  </a:lnTo>
                  <a:lnTo>
                    <a:pt x="390067" y="116268"/>
                  </a:lnTo>
                  <a:close/>
                </a:path>
                <a:path w="466089" h="137160">
                  <a:moveTo>
                    <a:pt x="456025" y="13055"/>
                  </a:moveTo>
                  <a:lnTo>
                    <a:pt x="420522" y="13055"/>
                  </a:lnTo>
                  <a:lnTo>
                    <a:pt x="430868" y="14294"/>
                  </a:lnTo>
                  <a:lnTo>
                    <a:pt x="438276" y="18021"/>
                  </a:lnTo>
                  <a:lnTo>
                    <a:pt x="442732" y="24253"/>
                  </a:lnTo>
                  <a:lnTo>
                    <a:pt x="444220" y="33007"/>
                  </a:lnTo>
                  <a:lnTo>
                    <a:pt x="441972" y="44120"/>
                  </a:lnTo>
                  <a:lnTo>
                    <a:pt x="435224" y="52039"/>
                  </a:lnTo>
                  <a:lnTo>
                    <a:pt x="423973" y="56779"/>
                  </a:lnTo>
                  <a:lnTo>
                    <a:pt x="408216" y="58356"/>
                  </a:lnTo>
                  <a:lnTo>
                    <a:pt x="402069" y="58508"/>
                  </a:lnTo>
                  <a:lnTo>
                    <a:pt x="402069" y="70205"/>
                  </a:lnTo>
                  <a:lnTo>
                    <a:pt x="408965" y="70205"/>
                  </a:lnTo>
                  <a:lnTo>
                    <a:pt x="425790" y="71922"/>
                  </a:lnTo>
                  <a:lnTo>
                    <a:pt x="437794" y="77071"/>
                  </a:lnTo>
                  <a:lnTo>
                    <a:pt x="444987" y="85652"/>
                  </a:lnTo>
                  <a:lnTo>
                    <a:pt x="447324" y="97370"/>
                  </a:lnTo>
                  <a:lnTo>
                    <a:pt x="447382" y="105321"/>
                  </a:lnTo>
                  <a:lnTo>
                    <a:pt x="444830" y="111620"/>
                  </a:lnTo>
                  <a:lnTo>
                    <a:pt x="439572" y="116420"/>
                  </a:lnTo>
                  <a:lnTo>
                    <a:pt x="434479" y="121221"/>
                  </a:lnTo>
                  <a:lnTo>
                    <a:pt x="427723" y="123621"/>
                  </a:lnTo>
                  <a:lnTo>
                    <a:pt x="456218" y="123621"/>
                  </a:lnTo>
                  <a:lnTo>
                    <a:pt x="459144" y="120488"/>
                  </a:lnTo>
                  <a:lnTo>
                    <a:pt x="462938" y="113792"/>
                  </a:lnTo>
                  <a:lnTo>
                    <a:pt x="465216" y="106086"/>
                  </a:lnTo>
                  <a:lnTo>
                    <a:pt x="465975" y="97370"/>
                  </a:lnTo>
                  <a:lnTo>
                    <a:pt x="464006" y="85012"/>
                  </a:lnTo>
                  <a:lnTo>
                    <a:pt x="458100" y="75158"/>
                  </a:lnTo>
                  <a:lnTo>
                    <a:pt x="448257" y="67781"/>
                  </a:lnTo>
                  <a:lnTo>
                    <a:pt x="434479" y="62852"/>
                  </a:lnTo>
                  <a:lnTo>
                    <a:pt x="446378" y="57178"/>
                  </a:lnTo>
                  <a:lnTo>
                    <a:pt x="454861" y="49825"/>
                  </a:lnTo>
                  <a:lnTo>
                    <a:pt x="459941" y="40810"/>
                  </a:lnTo>
                  <a:lnTo>
                    <a:pt x="461632" y="30149"/>
                  </a:lnTo>
                  <a:lnTo>
                    <a:pt x="459130" y="16957"/>
                  </a:lnTo>
                  <a:lnTo>
                    <a:pt x="456025" y="13055"/>
                  </a:lnTo>
                  <a:close/>
                </a:path>
                <a:path w="466089" h="137160">
                  <a:moveTo>
                    <a:pt x="421728" y="0"/>
                  </a:moveTo>
                  <a:lnTo>
                    <a:pt x="414447" y="335"/>
                  </a:lnTo>
                  <a:lnTo>
                    <a:pt x="407023" y="1331"/>
                  </a:lnTo>
                  <a:lnTo>
                    <a:pt x="399488" y="2973"/>
                  </a:lnTo>
                  <a:lnTo>
                    <a:pt x="391871" y="5245"/>
                  </a:lnTo>
                  <a:lnTo>
                    <a:pt x="391871" y="20408"/>
                  </a:lnTo>
                  <a:lnTo>
                    <a:pt x="399491" y="17170"/>
                  </a:lnTo>
                  <a:lnTo>
                    <a:pt x="406815" y="14874"/>
                  </a:lnTo>
                  <a:lnTo>
                    <a:pt x="413831" y="13508"/>
                  </a:lnTo>
                  <a:lnTo>
                    <a:pt x="420522" y="13055"/>
                  </a:lnTo>
                  <a:lnTo>
                    <a:pt x="456025" y="13055"/>
                  </a:lnTo>
                  <a:lnTo>
                    <a:pt x="451634" y="7535"/>
                  </a:lnTo>
                  <a:lnTo>
                    <a:pt x="439161" y="1883"/>
                  </a:lnTo>
                  <a:lnTo>
                    <a:pt x="4217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77156" y="5890247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4" h="450214">
                  <a:moveTo>
                    <a:pt x="450074" y="0"/>
                  </a:moveTo>
                  <a:lnTo>
                    <a:pt x="0" y="0"/>
                  </a:lnTo>
                  <a:lnTo>
                    <a:pt x="0" y="450074"/>
                  </a:lnTo>
                  <a:lnTo>
                    <a:pt x="450074" y="450074"/>
                  </a:lnTo>
                  <a:lnTo>
                    <a:pt x="45007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77142" y="5890258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4" h="450214">
                  <a:moveTo>
                    <a:pt x="0" y="0"/>
                  </a:moveTo>
                  <a:lnTo>
                    <a:pt x="450075" y="0"/>
                  </a:lnTo>
                  <a:lnTo>
                    <a:pt x="450075" y="450075"/>
                  </a:lnTo>
                  <a:lnTo>
                    <a:pt x="0" y="450075"/>
                  </a:lnTo>
                  <a:lnTo>
                    <a:pt x="0" y="0"/>
                  </a:lnTo>
                  <a:close/>
                </a:path>
              </a:pathLst>
            </a:custGeom>
            <a:ln w="15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9117" y="6053174"/>
              <a:ext cx="264795" cy="130175"/>
            </a:xfrm>
            <a:custGeom>
              <a:avLst/>
              <a:gdLst/>
              <a:ahLst/>
              <a:cxnLst/>
              <a:rect l="l" t="t" r="r" b="b"/>
              <a:pathLst>
                <a:path w="264795" h="130175">
                  <a:moveTo>
                    <a:pt x="74866" y="93315"/>
                  </a:moveTo>
                  <a:lnTo>
                    <a:pt x="58508" y="93315"/>
                  </a:lnTo>
                  <a:lnTo>
                    <a:pt x="58508" y="130072"/>
                  </a:lnTo>
                  <a:lnTo>
                    <a:pt x="74866" y="130072"/>
                  </a:lnTo>
                  <a:lnTo>
                    <a:pt x="74866" y="93315"/>
                  </a:lnTo>
                  <a:close/>
                </a:path>
                <a:path w="264795" h="130175">
                  <a:moveTo>
                    <a:pt x="74866" y="0"/>
                  </a:moveTo>
                  <a:lnTo>
                    <a:pt x="58508" y="0"/>
                  </a:lnTo>
                  <a:lnTo>
                    <a:pt x="0" y="80112"/>
                  </a:lnTo>
                  <a:lnTo>
                    <a:pt x="0" y="93315"/>
                  </a:lnTo>
                  <a:lnTo>
                    <a:pt x="92265" y="93315"/>
                  </a:lnTo>
                  <a:lnTo>
                    <a:pt x="92265" y="79063"/>
                  </a:lnTo>
                  <a:lnTo>
                    <a:pt x="16954" y="79063"/>
                  </a:lnTo>
                  <a:lnTo>
                    <a:pt x="59715" y="21302"/>
                  </a:lnTo>
                  <a:lnTo>
                    <a:pt x="74866" y="21302"/>
                  </a:lnTo>
                  <a:lnTo>
                    <a:pt x="74866" y="0"/>
                  </a:lnTo>
                  <a:close/>
                </a:path>
                <a:path w="264795" h="130175">
                  <a:moveTo>
                    <a:pt x="74866" y="21302"/>
                  </a:moveTo>
                  <a:lnTo>
                    <a:pt x="59715" y="21302"/>
                  </a:lnTo>
                  <a:lnTo>
                    <a:pt x="59715" y="79063"/>
                  </a:lnTo>
                  <a:lnTo>
                    <a:pt x="74866" y="79063"/>
                  </a:lnTo>
                  <a:lnTo>
                    <a:pt x="74866" y="21302"/>
                  </a:lnTo>
                  <a:close/>
                </a:path>
                <a:path w="264795" h="130175">
                  <a:moveTo>
                    <a:pt x="143878" y="108318"/>
                  </a:moveTo>
                  <a:lnTo>
                    <a:pt x="122123" y="108318"/>
                  </a:lnTo>
                  <a:lnTo>
                    <a:pt x="122123" y="130072"/>
                  </a:lnTo>
                  <a:lnTo>
                    <a:pt x="143878" y="130072"/>
                  </a:lnTo>
                  <a:lnTo>
                    <a:pt x="143878" y="108318"/>
                  </a:lnTo>
                  <a:close/>
                </a:path>
                <a:path w="264795" h="130175">
                  <a:moveTo>
                    <a:pt x="264642" y="0"/>
                  </a:moveTo>
                  <a:lnTo>
                    <a:pt x="181076" y="0"/>
                  </a:lnTo>
                  <a:lnTo>
                    <a:pt x="181076" y="16202"/>
                  </a:lnTo>
                  <a:lnTo>
                    <a:pt x="247992" y="16202"/>
                  </a:lnTo>
                  <a:lnTo>
                    <a:pt x="212585" y="73361"/>
                  </a:lnTo>
                  <a:lnTo>
                    <a:pt x="193711" y="109607"/>
                  </a:lnTo>
                  <a:lnTo>
                    <a:pt x="188582" y="130072"/>
                  </a:lnTo>
                  <a:lnTo>
                    <a:pt x="208533" y="130072"/>
                  </a:lnTo>
                  <a:lnTo>
                    <a:pt x="214305" y="107933"/>
                  </a:lnTo>
                  <a:lnTo>
                    <a:pt x="225563" y="81576"/>
                  </a:lnTo>
                  <a:lnTo>
                    <a:pt x="242332" y="50999"/>
                  </a:lnTo>
                  <a:lnTo>
                    <a:pt x="264642" y="16202"/>
                  </a:lnTo>
                  <a:lnTo>
                    <a:pt x="264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99595" y="5350168"/>
              <a:ext cx="1005205" cy="465455"/>
            </a:xfrm>
            <a:custGeom>
              <a:avLst/>
              <a:gdLst/>
              <a:ahLst/>
              <a:cxnLst/>
              <a:rect l="l" t="t" r="r" b="b"/>
              <a:pathLst>
                <a:path w="1005204" h="465454">
                  <a:moveTo>
                    <a:pt x="0" y="0"/>
                  </a:moveTo>
                  <a:lnTo>
                    <a:pt x="1005168" y="0"/>
                  </a:lnTo>
                  <a:lnTo>
                    <a:pt x="1005168" y="465077"/>
                  </a:lnTo>
                  <a:lnTo>
                    <a:pt x="0" y="465077"/>
                  </a:lnTo>
                  <a:lnTo>
                    <a:pt x="0" y="0"/>
                  </a:lnTo>
                  <a:close/>
                </a:path>
              </a:pathLst>
            </a:custGeom>
            <a:ln w="15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7999" y="5520588"/>
              <a:ext cx="473709" cy="132715"/>
            </a:xfrm>
            <a:custGeom>
              <a:avLst/>
              <a:gdLst/>
              <a:ahLst/>
              <a:cxnLst/>
              <a:rect l="l" t="t" r="r" b="b"/>
              <a:pathLst>
                <a:path w="473710" h="132714">
                  <a:moveTo>
                    <a:pt x="17411" y="34658"/>
                  </a:moveTo>
                  <a:lnTo>
                    <a:pt x="0" y="34658"/>
                  </a:lnTo>
                  <a:lnTo>
                    <a:pt x="0" y="130069"/>
                  </a:lnTo>
                  <a:lnTo>
                    <a:pt x="17411" y="130069"/>
                  </a:lnTo>
                  <a:lnTo>
                    <a:pt x="17411" y="68259"/>
                  </a:lnTo>
                  <a:lnTo>
                    <a:pt x="24522" y="59179"/>
                  </a:lnTo>
                  <a:lnTo>
                    <a:pt x="31909" y="52654"/>
                  </a:lnTo>
                  <a:lnTo>
                    <a:pt x="32205" y="52501"/>
                  </a:lnTo>
                  <a:lnTo>
                    <a:pt x="17411" y="52501"/>
                  </a:lnTo>
                  <a:lnTo>
                    <a:pt x="17411" y="34658"/>
                  </a:lnTo>
                  <a:close/>
                </a:path>
                <a:path w="473710" h="132714">
                  <a:moveTo>
                    <a:pt x="76268" y="47409"/>
                  </a:moveTo>
                  <a:lnTo>
                    <a:pt x="52209" y="47409"/>
                  </a:lnTo>
                  <a:lnTo>
                    <a:pt x="55664" y="48907"/>
                  </a:lnTo>
                  <a:lnTo>
                    <a:pt x="57619" y="52057"/>
                  </a:lnTo>
                  <a:lnTo>
                    <a:pt x="59715" y="55054"/>
                  </a:lnTo>
                  <a:lnTo>
                    <a:pt x="60769" y="60007"/>
                  </a:lnTo>
                  <a:lnTo>
                    <a:pt x="60769" y="130069"/>
                  </a:lnTo>
                  <a:lnTo>
                    <a:pt x="78168" y="130069"/>
                  </a:lnTo>
                  <a:lnTo>
                    <a:pt x="78113" y="52501"/>
                  </a:lnTo>
                  <a:lnTo>
                    <a:pt x="76268" y="47409"/>
                  </a:lnTo>
                  <a:close/>
                </a:path>
                <a:path w="473710" h="132714">
                  <a:moveTo>
                    <a:pt x="59258" y="32550"/>
                  </a:moveTo>
                  <a:lnTo>
                    <a:pt x="51015" y="32550"/>
                  </a:lnTo>
                  <a:lnTo>
                    <a:pt x="41414" y="33790"/>
                  </a:lnTo>
                  <a:lnTo>
                    <a:pt x="32632" y="37520"/>
                  </a:lnTo>
                  <a:lnTo>
                    <a:pt x="24641" y="43753"/>
                  </a:lnTo>
                  <a:lnTo>
                    <a:pt x="17411" y="52501"/>
                  </a:lnTo>
                  <a:lnTo>
                    <a:pt x="32205" y="52501"/>
                  </a:lnTo>
                  <a:lnTo>
                    <a:pt x="39534" y="48726"/>
                  </a:lnTo>
                  <a:lnTo>
                    <a:pt x="47409" y="47409"/>
                  </a:lnTo>
                  <a:lnTo>
                    <a:pt x="76268" y="47409"/>
                  </a:lnTo>
                  <a:lnTo>
                    <a:pt x="75615" y="45605"/>
                  </a:lnTo>
                  <a:lnTo>
                    <a:pt x="70662" y="40360"/>
                  </a:lnTo>
                  <a:lnTo>
                    <a:pt x="65862" y="35102"/>
                  </a:lnTo>
                  <a:lnTo>
                    <a:pt x="59258" y="32550"/>
                  </a:lnTo>
                  <a:close/>
                </a:path>
                <a:path w="473710" h="132714">
                  <a:moveTo>
                    <a:pt x="149733" y="32550"/>
                  </a:moveTo>
                  <a:lnTo>
                    <a:pt x="111103" y="53246"/>
                  </a:lnTo>
                  <a:lnTo>
                    <a:pt x="104267" y="82362"/>
                  </a:lnTo>
                  <a:lnTo>
                    <a:pt x="105026" y="93161"/>
                  </a:lnTo>
                  <a:lnTo>
                    <a:pt x="130690" y="128925"/>
                  </a:lnTo>
                  <a:lnTo>
                    <a:pt x="149123" y="132320"/>
                  </a:lnTo>
                  <a:lnTo>
                    <a:pt x="159353" y="131473"/>
                  </a:lnTo>
                  <a:lnTo>
                    <a:pt x="168382" y="128963"/>
                  </a:lnTo>
                  <a:lnTo>
                    <a:pt x="176276" y="124788"/>
                  </a:lnTo>
                  <a:lnTo>
                    <a:pt x="182684" y="119268"/>
                  </a:lnTo>
                  <a:lnTo>
                    <a:pt x="149428" y="119268"/>
                  </a:lnTo>
                  <a:lnTo>
                    <a:pt x="137719" y="116959"/>
                  </a:lnTo>
                  <a:lnTo>
                    <a:pt x="129369" y="110022"/>
                  </a:lnTo>
                  <a:lnTo>
                    <a:pt x="124382" y="98508"/>
                  </a:lnTo>
                  <a:lnTo>
                    <a:pt x="122720" y="82362"/>
                  </a:lnTo>
                  <a:lnTo>
                    <a:pt x="124408" y="66215"/>
                  </a:lnTo>
                  <a:lnTo>
                    <a:pt x="129473" y="54681"/>
                  </a:lnTo>
                  <a:lnTo>
                    <a:pt x="137926" y="47758"/>
                  </a:lnTo>
                  <a:lnTo>
                    <a:pt x="149733" y="45453"/>
                  </a:lnTo>
                  <a:lnTo>
                    <a:pt x="182505" y="45453"/>
                  </a:lnTo>
                  <a:lnTo>
                    <a:pt x="176329" y="40088"/>
                  </a:lnTo>
                  <a:lnTo>
                    <a:pt x="168573" y="35910"/>
                  </a:lnTo>
                  <a:lnTo>
                    <a:pt x="159722" y="33392"/>
                  </a:lnTo>
                  <a:lnTo>
                    <a:pt x="149733" y="32550"/>
                  </a:lnTo>
                  <a:close/>
                </a:path>
                <a:path w="473710" h="132714">
                  <a:moveTo>
                    <a:pt x="182505" y="45453"/>
                  </a:moveTo>
                  <a:lnTo>
                    <a:pt x="149733" y="45453"/>
                  </a:lnTo>
                  <a:lnTo>
                    <a:pt x="161634" y="47760"/>
                  </a:lnTo>
                  <a:lnTo>
                    <a:pt x="170123" y="54681"/>
                  </a:lnTo>
                  <a:lnTo>
                    <a:pt x="175195" y="66152"/>
                  </a:lnTo>
                  <a:lnTo>
                    <a:pt x="176885" y="82212"/>
                  </a:lnTo>
                  <a:lnTo>
                    <a:pt x="175168" y="98445"/>
                  </a:lnTo>
                  <a:lnTo>
                    <a:pt x="170019" y="110022"/>
                  </a:lnTo>
                  <a:lnTo>
                    <a:pt x="161426" y="116961"/>
                  </a:lnTo>
                  <a:lnTo>
                    <a:pt x="149428" y="119268"/>
                  </a:lnTo>
                  <a:lnTo>
                    <a:pt x="182684" y="119268"/>
                  </a:lnTo>
                  <a:lnTo>
                    <a:pt x="195338" y="82212"/>
                  </a:lnTo>
                  <a:lnTo>
                    <a:pt x="194555" y="71346"/>
                  </a:lnTo>
                  <a:lnTo>
                    <a:pt x="192224" y="61692"/>
                  </a:lnTo>
                  <a:lnTo>
                    <a:pt x="188373" y="53223"/>
                  </a:lnTo>
                  <a:lnTo>
                    <a:pt x="183032" y="45910"/>
                  </a:lnTo>
                  <a:lnTo>
                    <a:pt x="182505" y="45453"/>
                  </a:lnTo>
                  <a:close/>
                </a:path>
                <a:path w="473710" h="132714">
                  <a:moveTo>
                    <a:pt x="240347" y="47701"/>
                  </a:moveTo>
                  <a:lnTo>
                    <a:pt x="223088" y="47701"/>
                  </a:lnTo>
                  <a:lnTo>
                    <a:pt x="223190" y="112966"/>
                  </a:lnTo>
                  <a:lnTo>
                    <a:pt x="225488" y="119717"/>
                  </a:lnTo>
                  <a:lnTo>
                    <a:pt x="230441" y="124668"/>
                  </a:lnTo>
                  <a:lnTo>
                    <a:pt x="235394" y="129769"/>
                  </a:lnTo>
                  <a:lnTo>
                    <a:pt x="242290" y="132320"/>
                  </a:lnTo>
                  <a:lnTo>
                    <a:pt x="254901" y="132320"/>
                  </a:lnTo>
                  <a:lnTo>
                    <a:pt x="259549" y="131569"/>
                  </a:lnTo>
                  <a:lnTo>
                    <a:pt x="264947" y="130069"/>
                  </a:lnTo>
                  <a:lnTo>
                    <a:pt x="264947" y="119268"/>
                  </a:lnTo>
                  <a:lnTo>
                    <a:pt x="245745" y="119268"/>
                  </a:lnTo>
                  <a:lnTo>
                    <a:pt x="240347" y="112966"/>
                  </a:lnTo>
                  <a:lnTo>
                    <a:pt x="240347" y="47701"/>
                  </a:lnTo>
                  <a:close/>
                </a:path>
                <a:path w="473710" h="132714">
                  <a:moveTo>
                    <a:pt x="264947" y="118068"/>
                  </a:moveTo>
                  <a:lnTo>
                    <a:pt x="261645" y="118968"/>
                  </a:lnTo>
                  <a:lnTo>
                    <a:pt x="258800" y="119268"/>
                  </a:lnTo>
                  <a:lnTo>
                    <a:pt x="264947" y="119268"/>
                  </a:lnTo>
                  <a:lnTo>
                    <a:pt x="264947" y="118068"/>
                  </a:lnTo>
                  <a:close/>
                </a:path>
                <a:path w="473710" h="132714">
                  <a:moveTo>
                    <a:pt x="265391" y="34658"/>
                  </a:moveTo>
                  <a:lnTo>
                    <a:pt x="211086" y="34658"/>
                  </a:lnTo>
                  <a:lnTo>
                    <a:pt x="211086" y="47701"/>
                  </a:lnTo>
                  <a:lnTo>
                    <a:pt x="265391" y="47701"/>
                  </a:lnTo>
                  <a:lnTo>
                    <a:pt x="265391" y="34658"/>
                  </a:lnTo>
                  <a:close/>
                </a:path>
                <a:path w="473710" h="132714">
                  <a:moveTo>
                    <a:pt x="240347" y="15595"/>
                  </a:moveTo>
                  <a:lnTo>
                    <a:pt x="223088" y="17246"/>
                  </a:lnTo>
                  <a:lnTo>
                    <a:pt x="223088" y="34658"/>
                  </a:lnTo>
                  <a:lnTo>
                    <a:pt x="240347" y="34658"/>
                  </a:lnTo>
                  <a:lnTo>
                    <a:pt x="240347" y="15595"/>
                  </a:lnTo>
                  <a:close/>
                </a:path>
                <a:path w="473710" h="132714">
                  <a:moveTo>
                    <a:pt x="351512" y="45453"/>
                  </a:moveTo>
                  <a:lnTo>
                    <a:pt x="330657" y="45453"/>
                  </a:lnTo>
                  <a:lnTo>
                    <a:pt x="336359" y="51003"/>
                  </a:lnTo>
                  <a:lnTo>
                    <a:pt x="336359" y="73659"/>
                  </a:lnTo>
                  <a:lnTo>
                    <a:pt x="332308" y="73659"/>
                  </a:lnTo>
                  <a:lnTo>
                    <a:pt x="320747" y="74192"/>
                  </a:lnTo>
                  <a:lnTo>
                    <a:pt x="284729" y="92263"/>
                  </a:lnTo>
                  <a:lnTo>
                    <a:pt x="281444" y="106065"/>
                  </a:lnTo>
                  <a:lnTo>
                    <a:pt x="281506" y="113866"/>
                  </a:lnTo>
                  <a:lnTo>
                    <a:pt x="283997" y="119867"/>
                  </a:lnTo>
                  <a:lnTo>
                    <a:pt x="294500" y="129769"/>
                  </a:lnTo>
                  <a:lnTo>
                    <a:pt x="301104" y="132320"/>
                  </a:lnTo>
                  <a:lnTo>
                    <a:pt x="308902" y="132320"/>
                  </a:lnTo>
                  <a:lnTo>
                    <a:pt x="316187" y="131419"/>
                  </a:lnTo>
                  <a:lnTo>
                    <a:pt x="323626" y="128719"/>
                  </a:lnTo>
                  <a:lnTo>
                    <a:pt x="331206" y="124219"/>
                  </a:lnTo>
                  <a:lnTo>
                    <a:pt x="338728" y="118068"/>
                  </a:lnTo>
                  <a:lnTo>
                    <a:pt x="309651" y="118068"/>
                  </a:lnTo>
                  <a:lnTo>
                    <a:pt x="306057" y="116718"/>
                  </a:lnTo>
                  <a:lnTo>
                    <a:pt x="303199" y="113866"/>
                  </a:lnTo>
                  <a:lnTo>
                    <a:pt x="300202" y="111017"/>
                  </a:lnTo>
                  <a:lnTo>
                    <a:pt x="298704" y="107416"/>
                  </a:lnTo>
                  <a:lnTo>
                    <a:pt x="298704" y="97364"/>
                  </a:lnTo>
                  <a:lnTo>
                    <a:pt x="301701" y="92713"/>
                  </a:lnTo>
                  <a:lnTo>
                    <a:pt x="313410" y="85512"/>
                  </a:lnTo>
                  <a:lnTo>
                    <a:pt x="321056" y="83712"/>
                  </a:lnTo>
                  <a:lnTo>
                    <a:pt x="353758" y="83712"/>
                  </a:lnTo>
                  <a:lnTo>
                    <a:pt x="353758" y="52057"/>
                  </a:lnTo>
                  <a:lnTo>
                    <a:pt x="351512" y="45453"/>
                  </a:lnTo>
                  <a:close/>
                </a:path>
                <a:path w="473710" h="132714">
                  <a:moveTo>
                    <a:pt x="355400" y="117918"/>
                  </a:moveTo>
                  <a:lnTo>
                    <a:pt x="338912" y="117918"/>
                  </a:lnTo>
                  <a:lnTo>
                    <a:pt x="341160" y="127519"/>
                  </a:lnTo>
                  <a:lnTo>
                    <a:pt x="346265" y="132320"/>
                  </a:lnTo>
                  <a:lnTo>
                    <a:pt x="359168" y="132320"/>
                  </a:lnTo>
                  <a:lnTo>
                    <a:pt x="363512" y="131419"/>
                  </a:lnTo>
                  <a:lnTo>
                    <a:pt x="367411" y="129470"/>
                  </a:lnTo>
                  <a:lnTo>
                    <a:pt x="366254" y="120168"/>
                  </a:lnTo>
                  <a:lnTo>
                    <a:pt x="356768" y="120168"/>
                  </a:lnTo>
                  <a:lnTo>
                    <a:pt x="355400" y="117918"/>
                  </a:lnTo>
                  <a:close/>
                </a:path>
                <a:path w="473710" h="132714">
                  <a:moveTo>
                    <a:pt x="366217" y="119867"/>
                  </a:moveTo>
                  <a:lnTo>
                    <a:pt x="364718" y="120168"/>
                  </a:lnTo>
                  <a:lnTo>
                    <a:pt x="366254" y="120168"/>
                  </a:lnTo>
                  <a:lnTo>
                    <a:pt x="366217" y="119867"/>
                  </a:lnTo>
                  <a:close/>
                </a:path>
                <a:path w="473710" h="132714">
                  <a:moveTo>
                    <a:pt x="353758" y="83712"/>
                  </a:moveTo>
                  <a:lnTo>
                    <a:pt x="330504" y="83712"/>
                  </a:lnTo>
                  <a:lnTo>
                    <a:pt x="336359" y="83861"/>
                  </a:lnTo>
                  <a:lnTo>
                    <a:pt x="336359" y="108616"/>
                  </a:lnTo>
                  <a:lnTo>
                    <a:pt x="328561" y="114917"/>
                  </a:lnTo>
                  <a:lnTo>
                    <a:pt x="321056" y="118068"/>
                  </a:lnTo>
                  <a:lnTo>
                    <a:pt x="338728" y="118068"/>
                  </a:lnTo>
                  <a:lnTo>
                    <a:pt x="338912" y="117918"/>
                  </a:lnTo>
                  <a:lnTo>
                    <a:pt x="355400" y="117918"/>
                  </a:lnTo>
                  <a:lnTo>
                    <a:pt x="353758" y="115216"/>
                  </a:lnTo>
                  <a:lnTo>
                    <a:pt x="353758" y="83712"/>
                  </a:lnTo>
                  <a:close/>
                </a:path>
                <a:path w="473710" h="132714">
                  <a:moveTo>
                    <a:pt x="333209" y="32550"/>
                  </a:moveTo>
                  <a:lnTo>
                    <a:pt x="322554" y="32550"/>
                  </a:lnTo>
                  <a:lnTo>
                    <a:pt x="314765" y="32997"/>
                  </a:lnTo>
                  <a:lnTo>
                    <a:pt x="306693" y="34331"/>
                  </a:lnTo>
                  <a:lnTo>
                    <a:pt x="298339" y="36536"/>
                  </a:lnTo>
                  <a:lnTo>
                    <a:pt x="289699" y="39598"/>
                  </a:lnTo>
                  <a:lnTo>
                    <a:pt x="289699" y="54013"/>
                  </a:lnTo>
                  <a:lnTo>
                    <a:pt x="297548" y="50269"/>
                  </a:lnTo>
                  <a:lnTo>
                    <a:pt x="305100" y="47594"/>
                  </a:lnTo>
                  <a:lnTo>
                    <a:pt x="312340" y="45988"/>
                  </a:lnTo>
                  <a:lnTo>
                    <a:pt x="319252" y="45453"/>
                  </a:lnTo>
                  <a:lnTo>
                    <a:pt x="351512" y="45453"/>
                  </a:lnTo>
                  <a:lnTo>
                    <a:pt x="351205" y="44551"/>
                  </a:lnTo>
                  <a:lnTo>
                    <a:pt x="341007" y="34950"/>
                  </a:lnTo>
                  <a:lnTo>
                    <a:pt x="333209" y="32550"/>
                  </a:lnTo>
                  <a:close/>
                </a:path>
                <a:path w="473710" h="132714">
                  <a:moveTo>
                    <a:pt x="455777" y="93313"/>
                  </a:moveTo>
                  <a:lnTo>
                    <a:pt x="439572" y="93313"/>
                  </a:lnTo>
                  <a:lnTo>
                    <a:pt x="439572" y="130069"/>
                  </a:lnTo>
                  <a:lnTo>
                    <a:pt x="455777" y="130069"/>
                  </a:lnTo>
                  <a:lnTo>
                    <a:pt x="455777" y="93313"/>
                  </a:lnTo>
                  <a:close/>
                </a:path>
                <a:path w="473710" h="132714">
                  <a:moveTo>
                    <a:pt x="455777" y="0"/>
                  </a:moveTo>
                  <a:lnTo>
                    <a:pt x="439572" y="0"/>
                  </a:lnTo>
                  <a:lnTo>
                    <a:pt x="381063" y="80111"/>
                  </a:lnTo>
                  <a:lnTo>
                    <a:pt x="381063" y="93313"/>
                  </a:lnTo>
                  <a:lnTo>
                    <a:pt x="473176" y="93313"/>
                  </a:lnTo>
                  <a:lnTo>
                    <a:pt x="473176" y="79061"/>
                  </a:lnTo>
                  <a:lnTo>
                    <a:pt x="398018" y="79061"/>
                  </a:lnTo>
                  <a:lnTo>
                    <a:pt x="440778" y="21297"/>
                  </a:lnTo>
                  <a:lnTo>
                    <a:pt x="455777" y="21297"/>
                  </a:lnTo>
                  <a:lnTo>
                    <a:pt x="455777" y="0"/>
                  </a:lnTo>
                  <a:close/>
                </a:path>
                <a:path w="473710" h="132714">
                  <a:moveTo>
                    <a:pt x="455777" y="21297"/>
                  </a:moveTo>
                  <a:lnTo>
                    <a:pt x="440778" y="21297"/>
                  </a:lnTo>
                  <a:lnTo>
                    <a:pt x="440778" y="79061"/>
                  </a:lnTo>
                  <a:lnTo>
                    <a:pt x="455777" y="79061"/>
                  </a:lnTo>
                  <a:lnTo>
                    <a:pt x="455777" y="21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77156" y="2629612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4" h="450214">
                  <a:moveTo>
                    <a:pt x="450074" y="0"/>
                  </a:moveTo>
                  <a:lnTo>
                    <a:pt x="0" y="0"/>
                  </a:lnTo>
                  <a:lnTo>
                    <a:pt x="0" y="450074"/>
                  </a:lnTo>
                  <a:lnTo>
                    <a:pt x="450074" y="450074"/>
                  </a:lnTo>
                  <a:lnTo>
                    <a:pt x="45007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77142" y="2629612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4" h="450214">
                  <a:moveTo>
                    <a:pt x="0" y="0"/>
                  </a:moveTo>
                  <a:lnTo>
                    <a:pt x="450075" y="0"/>
                  </a:lnTo>
                  <a:lnTo>
                    <a:pt x="450075" y="450075"/>
                  </a:lnTo>
                  <a:lnTo>
                    <a:pt x="0" y="450075"/>
                  </a:lnTo>
                  <a:lnTo>
                    <a:pt x="0" y="0"/>
                  </a:lnTo>
                  <a:close/>
                </a:path>
              </a:pathLst>
            </a:custGeom>
            <a:ln w="15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8121" y="2789390"/>
              <a:ext cx="255270" cy="136525"/>
            </a:xfrm>
            <a:custGeom>
              <a:avLst/>
              <a:gdLst/>
              <a:ahLst/>
              <a:cxnLst/>
              <a:rect l="l" t="t" r="r" b="b"/>
              <a:pathLst>
                <a:path w="255270" h="136525">
                  <a:moveTo>
                    <a:pt x="0" y="116116"/>
                  </a:moveTo>
                  <a:lnTo>
                    <a:pt x="0" y="132321"/>
                  </a:lnTo>
                  <a:lnTo>
                    <a:pt x="8810" y="134178"/>
                  </a:lnTo>
                  <a:lnTo>
                    <a:pt x="16803" y="135489"/>
                  </a:lnTo>
                  <a:lnTo>
                    <a:pt x="24008" y="136268"/>
                  </a:lnTo>
                  <a:lnTo>
                    <a:pt x="30454" y="136525"/>
                  </a:lnTo>
                  <a:lnTo>
                    <a:pt x="40467" y="135875"/>
                  </a:lnTo>
                  <a:lnTo>
                    <a:pt x="49358" y="133916"/>
                  </a:lnTo>
                  <a:lnTo>
                    <a:pt x="57125" y="130636"/>
                  </a:lnTo>
                  <a:lnTo>
                    <a:pt x="63766" y="126022"/>
                  </a:lnTo>
                  <a:lnTo>
                    <a:pt x="66152" y="123469"/>
                  </a:lnTo>
                  <a:lnTo>
                    <a:pt x="29400" y="123469"/>
                  </a:lnTo>
                  <a:lnTo>
                    <a:pt x="23519" y="123016"/>
                  </a:lnTo>
                  <a:lnTo>
                    <a:pt x="16667" y="121650"/>
                  </a:lnTo>
                  <a:lnTo>
                    <a:pt x="8831" y="119354"/>
                  </a:lnTo>
                  <a:lnTo>
                    <a:pt x="0" y="116116"/>
                  </a:lnTo>
                  <a:close/>
                </a:path>
                <a:path w="255270" h="136525">
                  <a:moveTo>
                    <a:pt x="65873" y="12903"/>
                  </a:moveTo>
                  <a:lnTo>
                    <a:pt x="30454" y="12903"/>
                  </a:lnTo>
                  <a:lnTo>
                    <a:pt x="40801" y="14163"/>
                  </a:lnTo>
                  <a:lnTo>
                    <a:pt x="48209" y="17926"/>
                  </a:lnTo>
                  <a:lnTo>
                    <a:pt x="52664" y="24165"/>
                  </a:lnTo>
                  <a:lnTo>
                    <a:pt x="54152" y="32854"/>
                  </a:lnTo>
                  <a:lnTo>
                    <a:pt x="51902" y="43992"/>
                  </a:lnTo>
                  <a:lnTo>
                    <a:pt x="45151" y="51963"/>
                  </a:lnTo>
                  <a:lnTo>
                    <a:pt x="33900" y="56756"/>
                  </a:lnTo>
                  <a:lnTo>
                    <a:pt x="18148" y="58356"/>
                  </a:lnTo>
                  <a:lnTo>
                    <a:pt x="12153" y="58356"/>
                  </a:lnTo>
                  <a:lnTo>
                    <a:pt x="12153" y="70053"/>
                  </a:lnTo>
                  <a:lnTo>
                    <a:pt x="18897" y="70053"/>
                  </a:lnTo>
                  <a:lnTo>
                    <a:pt x="35723" y="71769"/>
                  </a:lnTo>
                  <a:lnTo>
                    <a:pt x="47726" y="76919"/>
                  </a:lnTo>
                  <a:lnTo>
                    <a:pt x="54919" y="85499"/>
                  </a:lnTo>
                  <a:lnTo>
                    <a:pt x="57256" y="97218"/>
                  </a:lnTo>
                  <a:lnTo>
                    <a:pt x="57315" y="105168"/>
                  </a:lnTo>
                  <a:lnTo>
                    <a:pt x="54762" y="111467"/>
                  </a:lnTo>
                  <a:lnTo>
                    <a:pt x="49504" y="116268"/>
                  </a:lnTo>
                  <a:lnTo>
                    <a:pt x="44411" y="121069"/>
                  </a:lnTo>
                  <a:lnTo>
                    <a:pt x="37655" y="123469"/>
                  </a:lnTo>
                  <a:lnTo>
                    <a:pt x="66152" y="123469"/>
                  </a:lnTo>
                  <a:lnTo>
                    <a:pt x="69082" y="120335"/>
                  </a:lnTo>
                  <a:lnTo>
                    <a:pt x="72875" y="113639"/>
                  </a:lnTo>
                  <a:lnTo>
                    <a:pt x="75150" y="105933"/>
                  </a:lnTo>
                  <a:lnTo>
                    <a:pt x="75907" y="97218"/>
                  </a:lnTo>
                  <a:lnTo>
                    <a:pt x="73938" y="84926"/>
                  </a:lnTo>
                  <a:lnTo>
                    <a:pt x="68032" y="75082"/>
                  </a:lnTo>
                  <a:lnTo>
                    <a:pt x="58189" y="67714"/>
                  </a:lnTo>
                  <a:lnTo>
                    <a:pt x="44411" y="62852"/>
                  </a:lnTo>
                  <a:lnTo>
                    <a:pt x="56310" y="57113"/>
                  </a:lnTo>
                  <a:lnTo>
                    <a:pt x="64793" y="49768"/>
                  </a:lnTo>
                  <a:lnTo>
                    <a:pt x="69874" y="40788"/>
                  </a:lnTo>
                  <a:lnTo>
                    <a:pt x="71564" y="30149"/>
                  </a:lnTo>
                  <a:lnTo>
                    <a:pt x="69083" y="16957"/>
                  </a:lnTo>
                  <a:lnTo>
                    <a:pt x="65873" y="12903"/>
                  </a:lnTo>
                  <a:close/>
                </a:path>
                <a:path w="255270" h="136525">
                  <a:moveTo>
                    <a:pt x="31661" y="0"/>
                  </a:moveTo>
                  <a:lnTo>
                    <a:pt x="24379" y="311"/>
                  </a:lnTo>
                  <a:lnTo>
                    <a:pt x="16956" y="1255"/>
                  </a:lnTo>
                  <a:lnTo>
                    <a:pt x="9420" y="2844"/>
                  </a:lnTo>
                  <a:lnTo>
                    <a:pt x="1803" y="5092"/>
                  </a:lnTo>
                  <a:lnTo>
                    <a:pt x="1803" y="20256"/>
                  </a:lnTo>
                  <a:lnTo>
                    <a:pt x="9423" y="17082"/>
                  </a:lnTo>
                  <a:lnTo>
                    <a:pt x="16748" y="14779"/>
                  </a:lnTo>
                  <a:lnTo>
                    <a:pt x="23763" y="13377"/>
                  </a:lnTo>
                  <a:lnTo>
                    <a:pt x="30454" y="12903"/>
                  </a:lnTo>
                  <a:lnTo>
                    <a:pt x="65873" y="12903"/>
                  </a:lnTo>
                  <a:lnTo>
                    <a:pt x="61623" y="7535"/>
                  </a:lnTo>
                  <a:lnTo>
                    <a:pt x="49158" y="1883"/>
                  </a:lnTo>
                  <a:lnTo>
                    <a:pt x="31661" y="0"/>
                  </a:lnTo>
                  <a:close/>
                </a:path>
                <a:path w="255270" h="136525">
                  <a:moveTo>
                    <a:pt x="134873" y="111620"/>
                  </a:moveTo>
                  <a:lnTo>
                    <a:pt x="113118" y="111620"/>
                  </a:lnTo>
                  <a:lnTo>
                    <a:pt x="113118" y="133375"/>
                  </a:lnTo>
                  <a:lnTo>
                    <a:pt x="134873" y="133375"/>
                  </a:lnTo>
                  <a:lnTo>
                    <a:pt x="134873" y="111620"/>
                  </a:lnTo>
                  <a:close/>
                </a:path>
                <a:path w="255270" h="136525">
                  <a:moveTo>
                    <a:pt x="209588" y="0"/>
                  </a:moveTo>
                  <a:lnTo>
                    <a:pt x="171065" y="28785"/>
                  </a:lnTo>
                  <a:lnTo>
                    <a:pt x="163982" y="68110"/>
                  </a:lnTo>
                  <a:lnTo>
                    <a:pt x="164766" y="82678"/>
                  </a:lnTo>
                  <a:lnTo>
                    <a:pt x="183119" y="125884"/>
                  </a:lnTo>
                  <a:lnTo>
                    <a:pt x="208978" y="136525"/>
                  </a:lnTo>
                  <a:lnTo>
                    <a:pt x="218937" y="135368"/>
                  </a:lnTo>
                  <a:lnTo>
                    <a:pt x="227868" y="131889"/>
                  </a:lnTo>
                  <a:lnTo>
                    <a:pt x="235758" y="126077"/>
                  </a:lnTo>
                  <a:lnTo>
                    <a:pt x="237944" y="123469"/>
                  </a:lnTo>
                  <a:lnTo>
                    <a:pt x="209130" y="123469"/>
                  </a:lnTo>
                  <a:lnTo>
                    <a:pt x="197432" y="120009"/>
                  </a:lnTo>
                  <a:lnTo>
                    <a:pt x="189091" y="109629"/>
                  </a:lnTo>
                  <a:lnTo>
                    <a:pt x="184097" y="92329"/>
                  </a:lnTo>
                  <a:lnTo>
                    <a:pt x="182435" y="68110"/>
                  </a:lnTo>
                  <a:lnTo>
                    <a:pt x="184124" y="43978"/>
                  </a:lnTo>
                  <a:lnTo>
                    <a:pt x="189201" y="26723"/>
                  </a:lnTo>
                  <a:lnTo>
                    <a:pt x="197683" y="16360"/>
                  </a:lnTo>
                  <a:lnTo>
                    <a:pt x="209588" y="12903"/>
                  </a:lnTo>
                  <a:lnTo>
                    <a:pt x="237856" y="12903"/>
                  </a:lnTo>
                  <a:lnTo>
                    <a:pt x="235811" y="10442"/>
                  </a:lnTo>
                  <a:lnTo>
                    <a:pt x="228058" y="4630"/>
                  </a:lnTo>
                  <a:lnTo>
                    <a:pt x="219322" y="1155"/>
                  </a:lnTo>
                  <a:lnTo>
                    <a:pt x="209588" y="0"/>
                  </a:lnTo>
                  <a:close/>
                </a:path>
                <a:path w="255270" h="136525">
                  <a:moveTo>
                    <a:pt x="237856" y="12903"/>
                  </a:moveTo>
                  <a:lnTo>
                    <a:pt x="209588" y="12903"/>
                  </a:lnTo>
                  <a:lnTo>
                    <a:pt x="221422" y="16332"/>
                  </a:lnTo>
                  <a:lnTo>
                    <a:pt x="229912" y="26609"/>
                  </a:lnTo>
                  <a:lnTo>
                    <a:pt x="235028" y="43721"/>
                  </a:lnTo>
                  <a:lnTo>
                    <a:pt x="236740" y="67652"/>
                  </a:lnTo>
                  <a:lnTo>
                    <a:pt x="235000" y="92072"/>
                  </a:lnTo>
                  <a:lnTo>
                    <a:pt x="229798" y="109515"/>
                  </a:lnTo>
                  <a:lnTo>
                    <a:pt x="221165" y="119980"/>
                  </a:lnTo>
                  <a:lnTo>
                    <a:pt x="209130" y="123469"/>
                  </a:lnTo>
                  <a:lnTo>
                    <a:pt x="237944" y="123469"/>
                  </a:lnTo>
                  <a:lnTo>
                    <a:pt x="254255" y="82809"/>
                  </a:lnTo>
                  <a:lnTo>
                    <a:pt x="255033" y="68110"/>
                  </a:lnTo>
                  <a:lnTo>
                    <a:pt x="255024" y="67652"/>
                  </a:lnTo>
                  <a:lnTo>
                    <a:pt x="254255" y="53413"/>
                  </a:lnTo>
                  <a:lnTo>
                    <a:pt x="251909" y="40357"/>
                  </a:lnTo>
                  <a:lnTo>
                    <a:pt x="248017" y="28763"/>
                  </a:lnTo>
                  <a:lnTo>
                    <a:pt x="242595" y="18605"/>
                  </a:lnTo>
                  <a:lnTo>
                    <a:pt x="237856" y="12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99595" y="2089522"/>
              <a:ext cx="1005205" cy="465455"/>
            </a:xfrm>
            <a:custGeom>
              <a:avLst/>
              <a:gdLst/>
              <a:ahLst/>
              <a:cxnLst/>
              <a:rect l="l" t="t" r="r" b="b"/>
              <a:pathLst>
                <a:path w="1005204" h="465455">
                  <a:moveTo>
                    <a:pt x="0" y="0"/>
                  </a:moveTo>
                  <a:lnTo>
                    <a:pt x="1005168" y="0"/>
                  </a:lnTo>
                  <a:lnTo>
                    <a:pt x="1005168" y="465077"/>
                  </a:lnTo>
                  <a:lnTo>
                    <a:pt x="0" y="465077"/>
                  </a:lnTo>
                  <a:lnTo>
                    <a:pt x="0" y="0"/>
                  </a:lnTo>
                  <a:close/>
                </a:path>
              </a:pathLst>
            </a:custGeom>
            <a:ln w="15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7999" y="2256802"/>
              <a:ext cx="468630" cy="135890"/>
            </a:xfrm>
            <a:custGeom>
              <a:avLst/>
              <a:gdLst/>
              <a:ahLst/>
              <a:cxnLst/>
              <a:rect l="l" t="t" r="r" b="b"/>
              <a:pathLst>
                <a:path w="468629" h="135889">
                  <a:moveTo>
                    <a:pt x="17411" y="37807"/>
                  </a:moveTo>
                  <a:lnTo>
                    <a:pt x="0" y="37807"/>
                  </a:lnTo>
                  <a:lnTo>
                    <a:pt x="0" y="133375"/>
                  </a:lnTo>
                  <a:lnTo>
                    <a:pt x="17411" y="133375"/>
                  </a:lnTo>
                  <a:lnTo>
                    <a:pt x="17411" y="71551"/>
                  </a:lnTo>
                  <a:lnTo>
                    <a:pt x="24522" y="62412"/>
                  </a:lnTo>
                  <a:lnTo>
                    <a:pt x="31900" y="55902"/>
                  </a:lnTo>
                  <a:lnTo>
                    <a:pt x="32093" y="55803"/>
                  </a:lnTo>
                  <a:lnTo>
                    <a:pt x="17411" y="55803"/>
                  </a:lnTo>
                  <a:lnTo>
                    <a:pt x="17411" y="37807"/>
                  </a:lnTo>
                  <a:close/>
                </a:path>
                <a:path w="468629" h="135889">
                  <a:moveTo>
                    <a:pt x="76283" y="50711"/>
                  </a:moveTo>
                  <a:lnTo>
                    <a:pt x="52209" y="50711"/>
                  </a:lnTo>
                  <a:lnTo>
                    <a:pt x="55664" y="52209"/>
                  </a:lnTo>
                  <a:lnTo>
                    <a:pt x="57619" y="55206"/>
                  </a:lnTo>
                  <a:lnTo>
                    <a:pt x="59715" y="58204"/>
                  </a:lnTo>
                  <a:lnTo>
                    <a:pt x="60769" y="63309"/>
                  </a:lnTo>
                  <a:lnTo>
                    <a:pt x="60769" y="133375"/>
                  </a:lnTo>
                  <a:lnTo>
                    <a:pt x="78168" y="133375"/>
                  </a:lnTo>
                  <a:lnTo>
                    <a:pt x="78168" y="55803"/>
                  </a:lnTo>
                  <a:lnTo>
                    <a:pt x="76283" y="50711"/>
                  </a:lnTo>
                  <a:close/>
                </a:path>
                <a:path w="468629" h="135889">
                  <a:moveTo>
                    <a:pt x="59258" y="35699"/>
                  </a:moveTo>
                  <a:lnTo>
                    <a:pt x="51015" y="35699"/>
                  </a:lnTo>
                  <a:lnTo>
                    <a:pt x="41414" y="36963"/>
                  </a:lnTo>
                  <a:lnTo>
                    <a:pt x="32632" y="40746"/>
                  </a:lnTo>
                  <a:lnTo>
                    <a:pt x="24641" y="47031"/>
                  </a:lnTo>
                  <a:lnTo>
                    <a:pt x="17411" y="55803"/>
                  </a:lnTo>
                  <a:lnTo>
                    <a:pt x="32093" y="55803"/>
                  </a:lnTo>
                  <a:lnTo>
                    <a:pt x="39534" y="52006"/>
                  </a:lnTo>
                  <a:lnTo>
                    <a:pt x="47409" y="50711"/>
                  </a:lnTo>
                  <a:lnTo>
                    <a:pt x="76283" y="50711"/>
                  </a:lnTo>
                  <a:lnTo>
                    <a:pt x="75615" y="48907"/>
                  </a:lnTo>
                  <a:lnTo>
                    <a:pt x="70662" y="43649"/>
                  </a:lnTo>
                  <a:lnTo>
                    <a:pt x="65862" y="38404"/>
                  </a:lnTo>
                  <a:lnTo>
                    <a:pt x="59258" y="35699"/>
                  </a:lnTo>
                  <a:close/>
                </a:path>
                <a:path w="468629" h="135889">
                  <a:moveTo>
                    <a:pt x="149733" y="35699"/>
                  </a:moveTo>
                  <a:lnTo>
                    <a:pt x="111103" y="56396"/>
                  </a:lnTo>
                  <a:lnTo>
                    <a:pt x="104267" y="85509"/>
                  </a:lnTo>
                  <a:lnTo>
                    <a:pt x="105042" y="96441"/>
                  </a:lnTo>
                  <a:lnTo>
                    <a:pt x="130690" y="132097"/>
                  </a:lnTo>
                  <a:lnTo>
                    <a:pt x="149123" y="135470"/>
                  </a:lnTo>
                  <a:lnTo>
                    <a:pt x="159345" y="134627"/>
                  </a:lnTo>
                  <a:lnTo>
                    <a:pt x="168418" y="132097"/>
                  </a:lnTo>
                  <a:lnTo>
                    <a:pt x="176276" y="127943"/>
                  </a:lnTo>
                  <a:lnTo>
                    <a:pt x="182693" y="122415"/>
                  </a:lnTo>
                  <a:lnTo>
                    <a:pt x="149428" y="122415"/>
                  </a:lnTo>
                  <a:lnTo>
                    <a:pt x="137719" y="120107"/>
                  </a:lnTo>
                  <a:lnTo>
                    <a:pt x="129369" y="113172"/>
                  </a:lnTo>
                  <a:lnTo>
                    <a:pt x="124382" y="101659"/>
                  </a:lnTo>
                  <a:lnTo>
                    <a:pt x="122720" y="85509"/>
                  </a:lnTo>
                  <a:lnTo>
                    <a:pt x="124408" y="69452"/>
                  </a:lnTo>
                  <a:lnTo>
                    <a:pt x="129473" y="57964"/>
                  </a:lnTo>
                  <a:lnTo>
                    <a:pt x="137914" y="51060"/>
                  </a:lnTo>
                  <a:lnTo>
                    <a:pt x="149733" y="48755"/>
                  </a:lnTo>
                  <a:lnTo>
                    <a:pt x="182681" y="48755"/>
                  </a:lnTo>
                  <a:lnTo>
                    <a:pt x="176329" y="43238"/>
                  </a:lnTo>
                  <a:lnTo>
                    <a:pt x="168573" y="39060"/>
                  </a:lnTo>
                  <a:lnTo>
                    <a:pt x="159722" y="36542"/>
                  </a:lnTo>
                  <a:lnTo>
                    <a:pt x="149733" y="35699"/>
                  </a:lnTo>
                  <a:close/>
                </a:path>
                <a:path w="468629" h="135889">
                  <a:moveTo>
                    <a:pt x="182681" y="48755"/>
                  </a:moveTo>
                  <a:lnTo>
                    <a:pt x="149733" y="48755"/>
                  </a:lnTo>
                  <a:lnTo>
                    <a:pt x="161631" y="51036"/>
                  </a:lnTo>
                  <a:lnTo>
                    <a:pt x="170114" y="57888"/>
                  </a:lnTo>
                  <a:lnTo>
                    <a:pt x="175195" y="69323"/>
                  </a:lnTo>
                  <a:lnTo>
                    <a:pt x="176885" y="85356"/>
                  </a:lnTo>
                  <a:lnTo>
                    <a:pt x="175168" y="101594"/>
                  </a:lnTo>
                  <a:lnTo>
                    <a:pt x="170019" y="113172"/>
                  </a:lnTo>
                  <a:lnTo>
                    <a:pt x="161426" y="120109"/>
                  </a:lnTo>
                  <a:lnTo>
                    <a:pt x="149428" y="122415"/>
                  </a:lnTo>
                  <a:lnTo>
                    <a:pt x="182693" y="122415"/>
                  </a:lnTo>
                  <a:lnTo>
                    <a:pt x="195338" y="85356"/>
                  </a:lnTo>
                  <a:lnTo>
                    <a:pt x="194555" y="74557"/>
                  </a:lnTo>
                  <a:lnTo>
                    <a:pt x="192224" y="64898"/>
                  </a:lnTo>
                  <a:lnTo>
                    <a:pt x="188373" y="56394"/>
                  </a:lnTo>
                  <a:lnTo>
                    <a:pt x="183032" y="49060"/>
                  </a:lnTo>
                  <a:lnTo>
                    <a:pt x="182681" y="48755"/>
                  </a:lnTo>
                  <a:close/>
                </a:path>
                <a:path w="468629" h="135889">
                  <a:moveTo>
                    <a:pt x="240347" y="50850"/>
                  </a:moveTo>
                  <a:lnTo>
                    <a:pt x="223088" y="50850"/>
                  </a:lnTo>
                  <a:lnTo>
                    <a:pt x="223088" y="115811"/>
                  </a:lnTo>
                  <a:lnTo>
                    <a:pt x="225488" y="122872"/>
                  </a:lnTo>
                  <a:lnTo>
                    <a:pt x="230441" y="127965"/>
                  </a:lnTo>
                  <a:lnTo>
                    <a:pt x="235394" y="132918"/>
                  </a:lnTo>
                  <a:lnTo>
                    <a:pt x="242290" y="135470"/>
                  </a:lnTo>
                  <a:lnTo>
                    <a:pt x="254901" y="135470"/>
                  </a:lnTo>
                  <a:lnTo>
                    <a:pt x="259549" y="134721"/>
                  </a:lnTo>
                  <a:lnTo>
                    <a:pt x="264947" y="133375"/>
                  </a:lnTo>
                  <a:lnTo>
                    <a:pt x="264947" y="122415"/>
                  </a:lnTo>
                  <a:lnTo>
                    <a:pt x="245745" y="122415"/>
                  </a:lnTo>
                  <a:lnTo>
                    <a:pt x="240347" y="116268"/>
                  </a:lnTo>
                  <a:lnTo>
                    <a:pt x="240347" y="50850"/>
                  </a:lnTo>
                  <a:close/>
                </a:path>
                <a:path w="468629" h="135889">
                  <a:moveTo>
                    <a:pt x="264947" y="121361"/>
                  </a:moveTo>
                  <a:lnTo>
                    <a:pt x="261645" y="122123"/>
                  </a:lnTo>
                  <a:lnTo>
                    <a:pt x="258800" y="122415"/>
                  </a:lnTo>
                  <a:lnTo>
                    <a:pt x="264947" y="122415"/>
                  </a:lnTo>
                  <a:lnTo>
                    <a:pt x="264947" y="121361"/>
                  </a:lnTo>
                  <a:close/>
                </a:path>
                <a:path w="468629" h="135889">
                  <a:moveTo>
                    <a:pt x="265391" y="37807"/>
                  </a:moveTo>
                  <a:lnTo>
                    <a:pt x="211086" y="37807"/>
                  </a:lnTo>
                  <a:lnTo>
                    <a:pt x="211086" y="50850"/>
                  </a:lnTo>
                  <a:lnTo>
                    <a:pt x="265391" y="50850"/>
                  </a:lnTo>
                  <a:lnTo>
                    <a:pt x="265391" y="37807"/>
                  </a:lnTo>
                  <a:close/>
                </a:path>
                <a:path w="468629" h="135889">
                  <a:moveTo>
                    <a:pt x="240347" y="18897"/>
                  </a:moveTo>
                  <a:lnTo>
                    <a:pt x="223088" y="20548"/>
                  </a:lnTo>
                  <a:lnTo>
                    <a:pt x="223088" y="37807"/>
                  </a:lnTo>
                  <a:lnTo>
                    <a:pt x="240347" y="37807"/>
                  </a:lnTo>
                  <a:lnTo>
                    <a:pt x="240347" y="18897"/>
                  </a:lnTo>
                  <a:close/>
                </a:path>
                <a:path w="468629" h="135889">
                  <a:moveTo>
                    <a:pt x="351564" y="48755"/>
                  </a:moveTo>
                  <a:lnTo>
                    <a:pt x="330657" y="48755"/>
                  </a:lnTo>
                  <a:lnTo>
                    <a:pt x="336359" y="54305"/>
                  </a:lnTo>
                  <a:lnTo>
                    <a:pt x="336359" y="76809"/>
                  </a:lnTo>
                  <a:lnTo>
                    <a:pt x="332308" y="76809"/>
                  </a:lnTo>
                  <a:lnTo>
                    <a:pt x="320747" y="77341"/>
                  </a:lnTo>
                  <a:lnTo>
                    <a:pt x="284729" y="95488"/>
                  </a:lnTo>
                  <a:lnTo>
                    <a:pt x="281444" y="109359"/>
                  </a:lnTo>
                  <a:lnTo>
                    <a:pt x="281506" y="117017"/>
                  </a:lnTo>
                  <a:lnTo>
                    <a:pt x="283997" y="123164"/>
                  </a:lnTo>
                  <a:lnTo>
                    <a:pt x="294500" y="133070"/>
                  </a:lnTo>
                  <a:lnTo>
                    <a:pt x="301104" y="135470"/>
                  </a:lnTo>
                  <a:lnTo>
                    <a:pt x="308902" y="135470"/>
                  </a:lnTo>
                  <a:lnTo>
                    <a:pt x="316197" y="134569"/>
                  </a:lnTo>
                  <a:lnTo>
                    <a:pt x="323626" y="131889"/>
                  </a:lnTo>
                  <a:lnTo>
                    <a:pt x="331206" y="127434"/>
                  </a:lnTo>
                  <a:lnTo>
                    <a:pt x="338738" y="121361"/>
                  </a:lnTo>
                  <a:lnTo>
                    <a:pt x="309651" y="121361"/>
                  </a:lnTo>
                  <a:lnTo>
                    <a:pt x="306057" y="119862"/>
                  </a:lnTo>
                  <a:lnTo>
                    <a:pt x="303199" y="117017"/>
                  </a:lnTo>
                  <a:lnTo>
                    <a:pt x="300202" y="114160"/>
                  </a:lnTo>
                  <a:lnTo>
                    <a:pt x="298704" y="110718"/>
                  </a:lnTo>
                  <a:lnTo>
                    <a:pt x="298704" y="100660"/>
                  </a:lnTo>
                  <a:lnTo>
                    <a:pt x="301701" y="95859"/>
                  </a:lnTo>
                  <a:lnTo>
                    <a:pt x="313410" y="88658"/>
                  </a:lnTo>
                  <a:lnTo>
                    <a:pt x="321056" y="86867"/>
                  </a:lnTo>
                  <a:lnTo>
                    <a:pt x="353758" y="86867"/>
                  </a:lnTo>
                  <a:lnTo>
                    <a:pt x="353758" y="55206"/>
                  </a:lnTo>
                  <a:lnTo>
                    <a:pt x="351564" y="48755"/>
                  </a:lnTo>
                  <a:close/>
                </a:path>
                <a:path w="468629" h="135889">
                  <a:moveTo>
                    <a:pt x="355402" y="121221"/>
                  </a:moveTo>
                  <a:lnTo>
                    <a:pt x="338912" y="121221"/>
                  </a:lnTo>
                  <a:lnTo>
                    <a:pt x="341160" y="130670"/>
                  </a:lnTo>
                  <a:lnTo>
                    <a:pt x="346265" y="135470"/>
                  </a:lnTo>
                  <a:lnTo>
                    <a:pt x="359168" y="135470"/>
                  </a:lnTo>
                  <a:lnTo>
                    <a:pt x="363512" y="134569"/>
                  </a:lnTo>
                  <a:lnTo>
                    <a:pt x="367411" y="132613"/>
                  </a:lnTo>
                  <a:lnTo>
                    <a:pt x="366255" y="123469"/>
                  </a:lnTo>
                  <a:lnTo>
                    <a:pt x="356768" y="123469"/>
                  </a:lnTo>
                  <a:lnTo>
                    <a:pt x="355402" y="121221"/>
                  </a:lnTo>
                  <a:close/>
                </a:path>
                <a:path w="468629" h="135889">
                  <a:moveTo>
                    <a:pt x="366217" y="123164"/>
                  </a:moveTo>
                  <a:lnTo>
                    <a:pt x="364718" y="123316"/>
                  </a:lnTo>
                  <a:lnTo>
                    <a:pt x="363664" y="123469"/>
                  </a:lnTo>
                  <a:lnTo>
                    <a:pt x="366255" y="123469"/>
                  </a:lnTo>
                  <a:lnTo>
                    <a:pt x="366217" y="123164"/>
                  </a:lnTo>
                  <a:close/>
                </a:path>
                <a:path w="468629" h="135889">
                  <a:moveTo>
                    <a:pt x="353758" y="86867"/>
                  </a:moveTo>
                  <a:lnTo>
                    <a:pt x="330504" y="86867"/>
                  </a:lnTo>
                  <a:lnTo>
                    <a:pt x="336359" y="87007"/>
                  </a:lnTo>
                  <a:lnTo>
                    <a:pt x="336359" y="111759"/>
                  </a:lnTo>
                  <a:lnTo>
                    <a:pt x="328561" y="118211"/>
                  </a:lnTo>
                  <a:lnTo>
                    <a:pt x="321056" y="121361"/>
                  </a:lnTo>
                  <a:lnTo>
                    <a:pt x="338738" y="121361"/>
                  </a:lnTo>
                  <a:lnTo>
                    <a:pt x="338912" y="121221"/>
                  </a:lnTo>
                  <a:lnTo>
                    <a:pt x="355402" y="121221"/>
                  </a:lnTo>
                  <a:lnTo>
                    <a:pt x="353758" y="118516"/>
                  </a:lnTo>
                  <a:lnTo>
                    <a:pt x="353758" y="86867"/>
                  </a:lnTo>
                  <a:close/>
                </a:path>
                <a:path w="468629" h="135889">
                  <a:moveTo>
                    <a:pt x="333209" y="35699"/>
                  </a:moveTo>
                  <a:lnTo>
                    <a:pt x="322554" y="35699"/>
                  </a:lnTo>
                  <a:lnTo>
                    <a:pt x="314765" y="36149"/>
                  </a:lnTo>
                  <a:lnTo>
                    <a:pt x="306693" y="37499"/>
                  </a:lnTo>
                  <a:lnTo>
                    <a:pt x="298339" y="39750"/>
                  </a:lnTo>
                  <a:lnTo>
                    <a:pt x="289699" y="42900"/>
                  </a:lnTo>
                  <a:lnTo>
                    <a:pt x="289699" y="57162"/>
                  </a:lnTo>
                  <a:lnTo>
                    <a:pt x="297548" y="53502"/>
                  </a:lnTo>
                  <a:lnTo>
                    <a:pt x="305100" y="50873"/>
                  </a:lnTo>
                  <a:lnTo>
                    <a:pt x="312340" y="49286"/>
                  </a:lnTo>
                  <a:lnTo>
                    <a:pt x="319252" y="48755"/>
                  </a:lnTo>
                  <a:lnTo>
                    <a:pt x="351564" y="48755"/>
                  </a:lnTo>
                  <a:lnTo>
                    <a:pt x="351205" y="47701"/>
                  </a:lnTo>
                  <a:lnTo>
                    <a:pt x="341007" y="38100"/>
                  </a:lnTo>
                  <a:lnTo>
                    <a:pt x="333209" y="35699"/>
                  </a:lnTo>
                  <a:close/>
                </a:path>
                <a:path w="468629" h="135889">
                  <a:moveTo>
                    <a:pt x="468375" y="120319"/>
                  </a:moveTo>
                  <a:lnTo>
                    <a:pt x="398919" y="120319"/>
                  </a:lnTo>
                  <a:lnTo>
                    <a:pt x="398919" y="133375"/>
                  </a:lnTo>
                  <a:lnTo>
                    <a:pt x="468375" y="133375"/>
                  </a:lnTo>
                  <a:lnTo>
                    <a:pt x="468375" y="120319"/>
                  </a:lnTo>
                  <a:close/>
                </a:path>
                <a:path w="468629" h="135889">
                  <a:moveTo>
                    <a:pt x="442277" y="17551"/>
                  </a:moveTo>
                  <a:lnTo>
                    <a:pt x="424878" y="17551"/>
                  </a:lnTo>
                  <a:lnTo>
                    <a:pt x="424878" y="120319"/>
                  </a:lnTo>
                  <a:lnTo>
                    <a:pt x="442277" y="120319"/>
                  </a:lnTo>
                  <a:lnTo>
                    <a:pt x="442277" y="17551"/>
                  </a:lnTo>
                  <a:close/>
                </a:path>
                <a:path w="468629" h="135889">
                  <a:moveTo>
                    <a:pt x="442277" y="0"/>
                  </a:moveTo>
                  <a:lnTo>
                    <a:pt x="398919" y="10794"/>
                  </a:lnTo>
                  <a:lnTo>
                    <a:pt x="398919" y="24155"/>
                  </a:lnTo>
                  <a:lnTo>
                    <a:pt x="424878" y="17551"/>
                  </a:lnTo>
                  <a:lnTo>
                    <a:pt x="442277" y="17551"/>
                  </a:lnTo>
                  <a:lnTo>
                    <a:pt x="442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34276" y="3454590"/>
              <a:ext cx="1630375" cy="13637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92272" y="4444010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450074" y="0"/>
                  </a:moveTo>
                  <a:lnTo>
                    <a:pt x="0" y="0"/>
                  </a:lnTo>
                  <a:lnTo>
                    <a:pt x="0" y="450074"/>
                  </a:lnTo>
                  <a:lnTo>
                    <a:pt x="450074" y="450074"/>
                  </a:lnTo>
                  <a:lnTo>
                    <a:pt x="45007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092274" y="4444016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0" y="0"/>
                  </a:moveTo>
                  <a:lnTo>
                    <a:pt x="450075" y="0"/>
                  </a:lnTo>
                  <a:lnTo>
                    <a:pt x="450075" y="450075"/>
                  </a:lnTo>
                  <a:lnTo>
                    <a:pt x="0" y="450075"/>
                  </a:lnTo>
                  <a:lnTo>
                    <a:pt x="0" y="0"/>
                  </a:lnTo>
                  <a:close/>
                </a:path>
              </a:pathLst>
            </a:custGeom>
            <a:ln w="15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93276" y="4603788"/>
              <a:ext cx="255904" cy="136525"/>
            </a:xfrm>
            <a:custGeom>
              <a:avLst/>
              <a:gdLst/>
              <a:ahLst/>
              <a:cxnLst/>
              <a:rect l="l" t="t" r="r" b="b"/>
              <a:pathLst>
                <a:path w="255904" h="136525">
                  <a:moveTo>
                    <a:pt x="0" y="116116"/>
                  </a:moveTo>
                  <a:lnTo>
                    <a:pt x="0" y="132321"/>
                  </a:lnTo>
                  <a:lnTo>
                    <a:pt x="8794" y="134178"/>
                  </a:lnTo>
                  <a:lnTo>
                    <a:pt x="16794" y="135489"/>
                  </a:lnTo>
                  <a:lnTo>
                    <a:pt x="24001" y="136268"/>
                  </a:lnTo>
                  <a:lnTo>
                    <a:pt x="30416" y="136525"/>
                  </a:lnTo>
                  <a:lnTo>
                    <a:pt x="40441" y="135875"/>
                  </a:lnTo>
                  <a:lnTo>
                    <a:pt x="49334" y="133916"/>
                  </a:lnTo>
                  <a:lnTo>
                    <a:pt x="57096" y="130636"/>
                  </a:lnTo>
                  <a:lnTo>
                    <a:pt x="63728" y="126022"/>
                  </a:lnTo>
                  <a:lnTo>
                    <a:pt x="66113" y="123469"/>
                  </a:lnTo>
                  <a:lnTo>
                    <a:pt x="29349" y="123469"/>
                  </a:lnTo>
                  <a:lnTo>
                    <a:pt x="23501" y="123016"/>
                  </a:lnTo>
                  <a:lnTo>
                    <a:pt x="16660" y="121650"/>
                  </a:lnTo>
                  <a:lnTo>
                    <a:pt x="8827" y="119354"/>
                  </a:lnTo>
                  <a:lnTo>
                    <a:pt x="0" y="116116"/>
                  </a:lnTo>
                  <a:close/>
                </a:path>
                <a:path w="255904" h="136525">
                  <a:moveTo>
                    <a:pt x="65839" y="12903"/>
                  </a:moveTo>
                  <a:lnTo>
                    <a:pt x="30416" y="12903"/>
                  </a:lnTo>
                  <a:lnTo>
                    <a:pt x="40795" y="14163"/>
                  </a:lnTo>
                  <a:lnTo>
                    <a:pt x="48213" y="17926"/>
                  </a:lnTo>
                  <a:lnTo>
                    <a:pt x="52667" y="24165"/>
                  </a:lnTo>
                  <a:lnTo>
                    <a:pt x="54152" y="32854"/>
                  </a:lnTo>
                  <a:lnTo>
                    <a:pt x="51899" y="43992"/>
                  </a:lnTo>
                  <a:lnTo>
                    <a:pt x="45140" y="51963"/>
                  </a:lnTo>
                  <a:lnTo>
                    <a:pt x="33873" y="56756"/>
                  </a:lnTo>
                  <a:lnTo>
                    <a:pt x="18097" y="58356"/>
                  </a:lnTo>
                  <a:lnTo>
                    <a:pt x="12039" y="58356"/>
                  </a:lnTo>
                  <a:lnTo>
                    <a:pt x="12039" y="70053"/>
                  </a:lnTo>
                  <a:lnTo>
                    <a:pt x="18897" y="70053"/>
                  </a:lnTo>
                  <a:lnTo>
                    <a:pt x="35707" y="71769"/>
                  </a:lnTo>
                  <a:lnTo>
                    <a:pt x="47712" y="76919"/>
                  </a:lnTo>
                  <a:lnTo>
                    <a:pt x="54914" y="85499"/>
                  </a:lnTo>
                  <a:lnTo>
                    <a:pt x="57256" y="97218"/>
                  </a:lnTo>
                  <a:lnTo>
                    <a:pt x="57315" y="105168"/>
                  </a:lnTo>
                  <a:lnTo>
                    <a:pt x="54724" y="111467"/>
                  </a:lnTo>
                  <a:lnTo>
                    <a:pt x="44348" y="121069"/>
                  </a:lnTo>
                  <a:lnTo>
                    <a:pt x="37617" y="123469"/>
                  </a:lnTo>
                  <a:lnTo>
                    <a:pt x="66113" y="123469"/>
                  </a:lnTo>
                  <a:lnTo>
                    <a:pt x="69041" y="120335"/>
                  </a:lnTo>
                  <a:lnTo>
                    <a:pt x="72831" y="113639"/>
                  </a:lnTo>
                  <a:lnTo>
                    <a:pt x="75101" y="105933"/>
                  </a:lnTo>
                  <a:lnTo>
                    <a:pt x="75857" y="97218"/>
                  </a:lnTo>
                  <a:lnTo>
                    <a:pt x="73891" y="84928"/>
                  </a:lnTo>
                  <a:lnTo>
                    <a:pt x="67994" y="75088"/>
                  </a:lnTo>
                  <a:lnTo>
                    <a:pt x="58160" y="67725"/>
                  </a:lnTo>
                  <a:lnTo>
                    <a:pt x="44386" y="62865"/>
                  </a:lnTo>
                  <a:lnTo>
                    <a:pt x="56271" y="57119"/>
                  </a:lnTo>
                  <a:lnTo>
                    <a:pt x="64760" y="49769"/>
                  </a:lnTo>
                  <a:lnTo>
                    <a:pt x="69853" y="40789"/>
                  </a:lnTo>
                  <a:lnTo>
                    <a:pt x="71551" y="30149"/>
                  </a:lnTo>
                  <a:lnTo>
                    <a:pt x="69058" y="16957"/>
                  </a:lnTo>
                  <a:lnTo>
                    <a:pt x="65839" y="12903"/>
                  </a:lnTo>
                  <a:close/>
                </a:path>
                <a:path w="255904" h="136525">
                  <a:moveTo>
                    <a:pt x="31648" y="0"/>
                  </a:moveTo>
                  <a:lnTo>
                    <a:pt x="24337" y="311"/>
                  </a:lnTo>
                  <a:lnTo>
                    <a:pt x="16921" y="1257"/>
                  </a:lnTo>
                  <a:lnTo>
                    <a:pt x="9397" y="2850"/>
                  </a:lnTo>
                  <a:lnTo>
                    <a:pt x="1765" y="5105"/>
                  </a:lnTo>
                  <a:lnTo>
                    <a:pt x="1765" y="20256"/>
                  </a:lnTo>
                  <a:lnTo>
                    <a:pt x="9422" y="17082"/>
                  </a:lnTo>
                  <a:lnTo>
                    <a:pt x="16752" y="14779"/>
                  </a:lnTo>
                  <a:lnTo>
                    <a:pt x="23751" y="13377"/>
                  </a:lnTo>
                  <a:lnTo>
                    <a:pt x="30416" y="12903"/>
                  </a:lnTo>
                  <a:lnTo>
                    <a:pt x="65839" y="12903"/>
                  </a:lnTo>
                  <a:lnTo>
                    <a:pt x="61577" y="7535"/>
                  </a:lnTo>
                  <a:lnTo>
                    <a:pt x="49107" y="1883"/>
                  </a:lnTo>
                  <a:lnTo>
                    <a:pt x="31648" y="0"/>
                  </a:lnTo>
                  <a:close/>
                </a:path>
                <a:path w="255904" h="136525">
                  <a:moveTo>
                    <a:pt x="134848" y="111620"/>
                  </a:moveTo>
                  <a:lnTo>
                    <a:pt x="113131" y="111620"/>
                  </a:lnTo>
                  <a:lnTo>
                    <a:pt x="113131" y="133375"/>
                  </a:lnTo>
                  <a:lnTo>
                    <a:pt x="134848" y="133375"/>
                  </a:lnTo>
                  <a:lnTo>
                    <a:pt x="134848" y="111620"/>
                  </a:lnTo>
                  <a:close/>
                </a:path>
                <a:path w="255904" h="136525">
                  <a:moveTo>
                    <a:pt x="255549" y="3149"/>
                  </a:moveTo>
                  <a:lnTo>
                    <a:pt x="172034" y="3149"/>
                  </a:lnTo>
                  <a:lnTo>
                    <a:pt x="172034" y="19507"/>
                  </a:lnTo>
                  <a:lnTo>
                    <a:pt x="239014" y="19507"/>
                  </a:lnTo>
                  <a:lnTo>
                    <a:pt x="203504" y="76657"/>
                  </a:lnTo>
                  <a:lnTo>
                    <a:pt x="184634" y="112822"/>
                  </a:lnTo>
                  <a:lnTo>
                    <a:pt x="179590" y="133375"/>
                  </a:lnTo>
                  <a:lnTo>
                    <a:pt x="199542" y="133375"/>
                  </a:lnTo>
                  <a:lnTo>
                    <a:pt x="205285" y="111149"/>
                  </a:lnTo>
                  <a:lnTo>
                    <a:pt x="216534" y="84761"/>
                  </a:lnTo>
                  <a:lnTo>
                    <a:pt x="233289" y="54213"/>
                  </a:lnTo>
                  <a:lnTo>
                    <a:pt x="255549" y="19507"/>
                  </a:lnTo>
                  <a:lnTo>
                    <a:pt x="255549" y="3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59539" y="2547099"/>
              <a:ext cx="4767797" cy="28105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90137" y="1896376"/>
              <a:ext cx="6062980" cy="4603115"/>
            </a:xfrm>
            <a:custGeom>
              <a:avLst/>
              <a:gdLst/>
              <a:ahLst/>
              <a:cxnLst/>
              <a:rect l="l" t="t" r="r" b="b"/>
              <a:pathLst>
                <a:path w="6062980" h="4603115">
                  <a:moveTo>
                    <a:pt x="0" y="0"/>
                  </a:moveTo>
                  <a:lnTo>
                    <a:pt x="6062523" y="0"/>
                  </a:lnTo>
                  <a:lnTo>
                    <a:pt x="6062523" y="4603042"/>
                  </a:lnTo>
                  <a:lnTo>
                    <a:pt x="0" y="46030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153160" marR="5080" indent="-1141095">
              <a:lnSpc>
                <a:spcPct val="100499"/>
              </a:lnSpc>
              <a:spcBef>
                <a:spcPts val="70"/>
              </a:spcBef>
            </a:pPr>
            <a:r>
              <a:rPr spc="-185" dirty="0"/>
              <a:t>Encapsulamiento</a:t>
            </a:r>
            <a:r>
              <a:rPr spc="-390" dirty="0"/>
              <a:t> </a:t>
            </a:r>
            <a:r>
              <a:rPr spc="-165" dirty="0"/>
              <a:t>con  </a:t>
            </a:r>
            <a:r>
              <a:rPr spc="-175" dirty="0"/>
              <a:t>Diccionario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59305" y="1698802"/>
            <a:ext cx="7275830" cy="3749040"/>
            <a:chOff x="1959305" y="1698802"/>
            <a:chExt cx="7275830" cy="3749040"/>
          </a:xfrm>
        </p:grpSpPr>
        <p:sp>
          <p:nvSpPr>
            <p:cNvPr id="4" name="object 4"/>
            <p:cNvSpPr/>
            <p:nvPr/>
          </p:nvSpPr>
          <p:spPr>
            <a:xfrm>
              <a:off x="1968830" y="1708327"/>
              <a:ext cx="7256449" cy="3729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4067" y="1703565"/>
              <a:ext cx="7266305" cy="3739515"/>
            </a:xfrm>
            <a:custGeom>
              <a:avLst/>
              <a:gdLst/>
              <a:ahLst/>
              <a:cxnLst/>
              <a:rect l="l" t="t" r="r" b="b"/>
              <a:pathLst>
                <a:path w="7266305" h="3739515">
                  <a:moveTo>
                    <a:pt x="0" y="0"/>
                  </a:moveTo>
                  <a:lnTo>
                    <a:pt x="7265984" y="0"/>
                  </a:lnTo>
                  <a:lnTo>
                    <a:pt x="7265984" y="3739332"/>
                  </a:lnTo>
                  <a:lnTo>
                    <a:pt x="0" y="373933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7689" y="126492"/>
            <a:ext cx="5234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Pasando </a:t>
            </a:r>
            <a:r>
              <a:rPr spc="-65" dirty="0"/>
              <a:t>Un</a:t>
            </a:r>
            <a:r>
              <a:rPr spc="-515" dirty="0"/>
              <a:t> </a:t>
            </a:r>
            <a:r>
              <a:rPr spc="-215" dirty="0"/>
              <a:t>Parámetro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769" y="1000251"/>
            <a:ext cx="7611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0" dirty="0">
                <a:solidFill>
                  <a:srgbClr val="3366C9"/>
                </a:solidFill>
                <a:latin typeface="Trebuchet MS"/>
                <a:cs typeface="Trebuchet MS"/>
              </a:rPr>
              <a:t>Sólo</a:t>
            </a:r>
            <a:r>
              <a:rPr sz="2800" spc="-210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3366C9"/>
                </a:solidFill>
                <a:latin typeface="Trebuchet MS"/>
                <a:cs typeface="Trebuchet MS"/>
              </a:rPr>
              <a:t>se</a:t>
            </a:r>
            <a:r>
              <a:rPr sz="2800" spc="-210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3366C9"/>
                </a:solidFill>
                <a:latin typeface="Trebuchet MS"/>
                <a:cs typeface="Trebuchet MS"/>
              </a:rPr>
              <a:t>requiere</a:t>
            </a:r>
            <a:r>
              <a:rPr sz="2800" spc="-210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3366C9"/>
                </a:solidFill>
                <a:latin typeface="Trebuchet MS"/>
                <a:cs typeface="Trebuchet MS"/>
              </a:rPr>
              <a:t>pasar</a:t>
            </a:r>
            <a:r>
              <a:rPr sz="2800" spc="-204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3366C9"/>
                </a:solidFill>
                <a:latin typeface="Trebuchet MS"/>
                <a:cs typeface="Trebuchet MS"/>
              </a:rPr>
              <a:t>un</a:t>
            </a:r>
            <a:r>
              <a:rPr sz="2800" spc="-204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45" dirty="0">
                <a:solidFill>
                  <a:srgbClr val="3366C9"/>
                </a:solidFill>
                <a:latin typeface="Trebuchet MS"/>
                <a:cs typeface="Trebuchet MS"/>
              </a:rPr>
              <a:t>parámetro:</a:t>
            </a:r>
            <a:r>
              <a:rPr sz="2800" spc="-204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65" dirty="0">
                <a:solidFill>
                  <a:srgbClr val="3366C9"/>
                </a:solidFill>
                <a:latin typeface="Trebuchet MS"/>
                <a:cs typeface="Trebuchet MS"/>
              </a:rPr>
              <a:t>el</a:t>
            </a:r>
            <a:r>
              <a:rPr sz="2800" spc="-210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25" dirty="0">
                <a:solidFill>
                  <a:srgbClr val="3366C9"/>
                </a:solidFill>
                <a:latin typeface="Trebuchet MS"/>
                <a:cs typeface="Trebuchet MS"/>
              </a:rPr>
              <a:t>diccionario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70159" y="1631277"/>
            <a:ext cx="5551170" cy="5003165"/>
            <a:chOff x="4170159" y="1631277"/>
            <a:chExt cx="5551170" cy="5003165"/>
          </a:xfrm>
        </p:grpSpPr>
        <p:sp>
          <p:nvSpPr>
            <p:cNvPr id="5" name="object 5"/>
            <p:cNvSpPr/>
            <p:nvPr/>
          </p:nvSpPr>
          <p:spPr>
            <a:xfrm>
              <a:off x="4179684" y="1640794"/>
              <a:ext cx="5532120" cy="4984115"/>
            </a:xfrm>
            <a:custGeom>
              <a:avLst/>
              <a:gdLst/>
              <a:ahLst/>
              <a:cxnLst/>
              <a:rect l="l" t="t" r="r" b="b"/>
              <a:pathLst>
                <a:path w="5532120" h="4984115">
                  <a:moveTo>
                    <a:pt x="5531878" y="0"/>
                  </a:moveTo>
                  <a:lnTo>
                    <a:pt x="0" y="0"/>
                  </a:lnTo>
                  <a:lnTo>
                    <a:pt x="0" y="4983657"/>
                  </a:lnTo>
                  <a:lnTo>
                    <a:pt x="5531878" y="4983657"/>
                  </a:lnTo>
                  <a:lnTo>
                    <a:pt x="5531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33670" y="3926132"/>
              <a:ext cx="429259" cy="429259"/>
            </a:xfrm>
            <a:custGeom>
              <a:avLst/>
              <a:gdLst/>
              <a:ahLst/>
              <a:cxnLst/>
              <a:rect l="l" t="t" r="r" b="b"/>
              <a:pathLst>
                <a:path w="429260" h="429260">
                  <a:moveTo>
                    <a:pt x="429092" y="0"/>
                  </a:moveTo>
                  <a:lnTo>
                    <a:pt x="0" y="0"/>
                  </a:lnTo>
                  <a:lnTo>
                    <a:pt x="0" y="429091"/>
                  </a:lnTo>
                  <a:lnTo>
                    <a:pt x="429092" y="429091"/>
                  </a:lnTo>
                  <a:lnTo>
                    <a:pt x="42909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33696" y="3926137"/>
              <a:ext cx="429259" cy="429259"/>
            </a:xfrm>
            <a:custGeom>
              <a:avLst/>
              <a:gdLst/>
              <a:ahLst/>
              <a:cxnLst/>
              <a:rect l="l" t="t" r="r" b="b"/>
              <a:pathLst>
                <a:path w="429260" h="429260">
                  <a:moveTo>
                    <a:pt x="0" y="0"/>
                  </a:moveTo>
                  <a:lnTo>
                    <a:pt x="429093" y="0"/>
                  </a:lnTo>
                  <a:lnTo>
                    <a:pt x="429093" y="429089"/>
                  </a:lnTo>
                  <a:lnTo>
                    <a:pt x="0" y="429089"/>
                  </a:lnTo>
                  <a:lnTo>
                    <a:pt x="0" y="0"/>
                  </a:lnTo>
                  <a:close/>
                </a:path>
              </a:pathLst>
            </a:custGeom>
            <a:ln w="1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6787" y="4078325"/>
              <a:ext cx="240715" cy="1271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9088" y="3411229"/>
              <a:ext cx="958850" cy="443865"/>
            </a:xfrm>
            <a:custGeom>
              <a:avLst/>
              <a:gdLst/>
              <a:ahLst/>
              <a:cxnLst/>
              <a:rect l="l" t="t" r="r" b="b"/>
              <a:pathLst>
                <a:path w="958850" h="443864">
                  <a:moveTo>
                    <a:pt x="0" y="0"/>
                  </a:moveTo>
                  <a:lnTo>
                    <a:pt x="958309" y="0"/>
                  </a:lnTo>
                  <a:lnTo>
                    <a:pt x="958309" y="443392"/>
                  </a:lnTo>
                  <a:lnTo>
                    <a:pt x="0" y="443392"/>
                  </a:lnTo>
                  <a:lnTo>
                    <a:pt x="0" y="0"/>
                  </a:lnTo>
                  <a:close/>
                </a:path>
              </a:pathLst>
            </a:custGeom>
            <a:ln w="1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25098" y="3570566"/>
              <a:ext cx="443230" cy="129539"/>
            </a:xfrm>
            <a:custGeom>
              <a:avLst/>
              <a:gdLst/>
              <a:ahLst/>
              <a:cxnLst/>
              <a:rect l="l" t="t" r="r" b="b"/>
              <a:pathLst>
                <a:path w="443229" h="129539">
                  <a:moveTo>
                    <a:pt x="16446" y="36182"/>
                  </a:moveTo>
                  <a:lnTo>
                    <a:pt x="0" y="36182"/>
                  </a:lnTo>
                  <a:lnTo>
                    <a:pt x="0" y="127152"/>
                  </a:lnTo>
                  <a:lnTo>
                    <a:pt x="16446" y="127152"/>
                  </a:lnTo>
                  <a:lnTo>
                    <a:pt x="16446" y="68224"/>
                  </a:lnTo>
                  <a:lnTo>
                    <a:pt x="23287" y="59568"/>
                  </a:lnTo>
                  <a:lnTo>
                    <a:pt x="30318" y="53352"/>
                  </a:lnTo>
                  <a:lnTo>
                    <a:pt x="30588" y="53212"/>
                  </a:lnTo>
                  <a:lnTo>
                    <a:pt x="16446" y="53212"/>
                  </a:lnTo>
                  <a:lnTo>
                    <a:pt x="16446" y="36182"/>
                  </a:lnTo>
                  <a:close/>
                </a:path>
                <a:path w="443229" h="129539">
                  <a:moveTo>
                    <a:pt x="72671" y="48348"/>
                  </a:moveTo>
                  <a:lnTo>
                    <a:pt x="49631" y="48348"/>
                  </a:lnTo>
                  <a:lnTo>
                    <a:pt x="52920" y="49771"/>
                  </a:lnTo>
                  <a:lnTo>
                    <a:pt x="55316" y="53352"/>
                  </a:lnTo>
                  <a:lnTo>
                    <a:pt x="56921" y="55638"/>
                  </a:lnTo>
                  <a:lnTo>
                    <a:pt x="57924" y="60363"/>
                  </a:lnTo>
                  <a:lnTo>
                    <a:pt x="57924" y="127152"/>
                  </a:lnTo>
                  <a:lnTo>
                    <a:pt x="74371" y="127152"/>
                  </a:lnTo>
                  <a:lnTo>
                    <a:pt x="74323" y="53212"/>
                  </a:lnTo>
                  <a:lnTo>
                    <a:pt x="72671" y="48348"/>
                  </a:lnTo>
                  <a:close/>
                </a:path>
                <a:path w="443229" h="129539">
                  <a:moveTo>
                    <a:pt x="56349" y="34188"/>
                  </a:moveTo>
                  <a:lnTo>
                    <a:pt x="48475" y="34188"/>
                  </a:lnTo>
                  <a:lnTo>
                    <a:pt x="39388" y="35369"/>
                  </a:lnTo>
                  <a:lnTo>
                    <a:pt x="31013" y="38923"/>
                  </a:lnTo>
                  <a:lnTo>
                    <a:pt x="23362" y="44866"/>
                  </a:lnTo>
                  <a:lnTo>
                    <a:pt x="16446" y="53212"/>
                  </a:lnTo>
                  <a:lnTo>
                    <a:pt x="30588" y="53212"/>
                  </a:lnTo>
                  <a:lnTo>
                    <a:pt x="37563" y="49604"/>
                  </a:lnTo>
                  <a:lnTo>
                    <a:pt x="45046" y="48348"/>
                  </a:lnTo>
                  <a:lnTo>
                    <a:pt x="72671" y="48348"/>
                  </a:lnTo>
                  <a:lnTo>
                    <a:pt x="72085" y="46621"/>
                  </a:lnTo>
                  <a:lnTo>
                    <a:pt x="62636" y="36614"/>
                  </a:lnTo>
                  <a:lnTo>
                    <a:pt x="56349" y="34188"/>
                  </a:lnTo>
                  <a:close/>
                </a:path>
                <a:path w="443229" h="129539">
                  <a:moveTo>
                    <a:pt x="142735" y="34188"/>
                  </a:moveTo>
                  <a:lnTo>
                    <a:pt x="105837" y="53914"/>
                  </a:lnTo>
                  <a:lnTo>
                    <a:pt x="99263" y="81673"/>
                  </a:lnTo>
                  <a:lnTo>
                    <a:pt x="99989" y="91965"/>
                  </a:lnTo>
                  <a:lnTo>
                    <a:pt x="124588" y="126061"/>
                  </a:lnTo>
                  <a:lnTo>
                    <a:pt x="142163" y="129298"/>
                  </a:lnTo>
                  <a:lnTo>
                    <a:pt x="151835" y="128491"/>
                  </a:lnTo>
                  <a:lnTo>
                    <a:pt x="160402" y="126098"/>
                  </a:lnTo>
                  <a:lnTo>
                    <a:pt x="167911" y="122119"/>
                  </a:lnTo>
                  <a:lnTo>
                    <a:pt x="174021" y="116852"/>
                  </a:lnTo>
                  <a:lnTo>
                    <a:pt x="142316" y="116852"/>
                  </a:lnTo>
                  <a:lnTo>
                    <a:pt x="131214" y="114652"/>
                  </a:lnTo>
                  <a:lnTo>
                    <a:pt x="123246" y="108040"/>
                  </a:lnTo>
                  <a:lnTo>
                    <a:pt x="118457" y="97066"/>
                  </a:lnTo>
                  <a:lnTo>
                    <a:pt x="116852" y="81673"/>
                  </a:lnTo>
                  <a:lnTo>
                    <a:pt x="118464" y="66279"/>
                  </a:lnTo>
                  <a:lnTo>
                    <a:pt x="123307" y="55281"/>
                  </a:lnTo>
                  <a:lnTo>
                    <a:pt x="131406" y="48679"/>
                  </a:lnTo>
                  <a:lnTo>
                    <a:pt x="142735" y="46481"/>
                  </a:lnTo>
                  <a:lnTo>
                    <a:pt x="173853" y="46481"/>
                  </a:lnTo>
                  <a:lnTo>
                    <a:pt x="168020" y="41367"/>
                  </a:lnTo>
                  <a:lnTo>
                    <a:pt x="160635" y="37388"/>
                  </a:lnTo>
                  <a:lnTo>
                    <a:pt x="152203" y="34990"/>
                  </a:lnTo>
                  <a:lnTo>
                    <a:pt x="142735" y="34188"/>
                  </a:lnTo>
                  <a:close/>
                </a:path>
                <a:path w="443229" h="129539">
                  <a:moveTo>
                    <a:pt x="173853" y="46481"/>
                  </a:moveTo>
                  <a:lnTo>
                    <a:pt x="142735" y="46481"/>
                  </a:lnTo>
                  <a:lnTo>
                    <a:pt x="154028" y="48682"/>
                  </a:lnTo>
                  <a:lnTo>
                    <a:pt x="162130" y="55281"/>
                  </a:lnTo>
                  <a:lnTo>
                    <a:pt x="166999" y="66214"/>
                  </a:lnTo>
                  <a:lnTo>
                    <a:pt x="168630" y="81521"/>
                  </a:lnTo>
                  <a:lnTo>
                    <a:pt x="166992" y="97002"/>
                  </a:lnTo>
                  <a:lnTo>
                    <a:pt x="162069" y="108040"/>
                  </a:lnTo>
                  <a:lnTo>
                    <a:pt x="153835" y="114654"/>
                  </a:lnTo>
                  <a:lnTo>
                    <a:pt x="142316" y="116852"/>
                  </a:lnTo>
                  <a:lnTo>
                    <a:pt x="174021" y="116852"/>
                  </a:lnTo>
                  <a:lnTo>
                    <a:pt x="186080" y="81521"/>
                  </a:lnTo>
                  <a:lnTo>
                    <a:pt x="185354" y="71170"/>
                  </a:lnTo>
                  <a:lnTo>
                    <a:pt x="183165" y="61969"/>
                  </a:lnTo>
                  <a:lnTo>
                    <a:pt x="179501" y="53892"/>
                  </a:lnTo>
                  <a:lnTo>
                    <a:pt x="174345" y="46913"/>
                  </a:lnTo>
                  <a:lnTo>
                    <a:pt x="173853" y="46481"/>
                  </a:lnTo>
                  <a:close/>
                </a:path>
                <a:path w="443229" h="129539">
                  <a:moveTo>
                    <a:pt x="229133" y="48628"/>
                  </a:moveTo>
                  <a:lnTo>
                    <a:pt x="212534" y="48628"/>
                  </a:lnTo>
                  <a:lnTo>
                    <a:pt x="212635" y="110845"/>
                  </a:lnTo>
                  <a:lnTo>
                    <a:pt x="214972" y="117284"/>
                  </a:lnTo>
                  <a:lnTo>
                    <a:pt x="219684" y="122008"/>
                  </a:lnTo>
                  <a:lnTo>
                    <a:pt x="224269" y="126873"/>
                  </a:lnTo>
                  <a:lnTo>
                    <a:pt x="230847" y="129298"/>
                  </a:lnTo>
                  <a:lnTo>
                    <a:pt x="243001" y="129298"/>
                  </a:lnTo>
                  <a:lnTo>
                    <a:pt x="247434" y="128587"/>
                  </a:lnTo>
                  <a:lnTo>
                    <a:pt x="252437" y="127152"/>
                  </a:lnTo>
                  <a:lnTo>
                    <a:pt x="252437" y="116852"/>
                  </a:lnTo>
                  <a:lnTo>
                    <a:pt x="234276" y="116852"/>
                  </a:lnTo>
                  <a:lnTo>
                    <a:pt x="229133" y="110845"/>
                  </a:lnTo>
                  <a:lnTo>
                    <a:pt x="229133" y="48628"/>
                  </a:lnTo>
                  <a:close/>
                </a:path>
                <a:path w="443229" h="129539">
                  <a:moveTo>
                    <a:pt x="252437" y="115709"/>
                  </a:moveTo>
                  <a:lnTo>
                    <a:pt x="249301" y="116573"/>
                  </a:lnTo>
                  <a:lnTo>
                    <a:pt x="246722" y="116852"/>
                  </a:lnTo>
                  <a:lnTo>
                    <a:pt x="252437" y="116852"/>
                  </a:lnTo>
                  <a:lnTo>
                    <a:pt x="252437" y="115709"/>
                  </a:lnTo>
                  <a:close/>
                </a:path>
                <a:path w="443229" h="129539">
                  <a:moveTo>
                    <a:pt x="252869" y="36182"/>
                  </a:moveTo>
                  <a:lnTo>
                    <a:pt x="201244" y="36182"/>
                  </a:lnTo>
                  <a:lnTo>
                    <a:pt x="201244" y="48628"/>
                  </a:lnTo>
                  <a:lnTo>
                    <a:pt x="252869" y="48628"/>
                  </a:lnTo>
                  <a:lnTo>
                    <a:pt x="252869" y="36182"/>
                  </a:lnTo>
                  <a:close/>
                </a:path>
                <a:path w="443229" h="129539">
                  <a:moveTo>
                    <a:pt x="229133" y="18021"/>
                  </a:moveTo>
                  <a:lnTo>
                    <a:pt x="212534" y="19596"/>
                  </a:lnTo>
                  <a:lnTo>
                    <a:pt x="212534" y="36182"/>
                  </a:lnTo>
                  <a:lnTo>
                    <a:pt x="229133" y="36182"/>
                  </a:lnTo>
                  <a:lnTo>
                    <a:pt x="229133" y="18021"/>
                  </a:lnTo>
                  <a:close/>
                </a:path>
                <a:path w="443229" h="129539">
                  <a:moveTo>
                    <a:pt x="334973" y="46481"/>
                  </a:moveTo>
                  <a:lnTo>
                    <a:pt x="315239" y="46481"/>
                  </a:lnTo>
                  <a:lnTo>
                    <a:pt x="320675" y="51777"/>
                  </a:lnTo>
                  <a:lnTo>
                    <a:pt x="320675" y="73367"/>
                  </a:lnTo>
                  <a:lnTo>
                    <a:pt x="316661" y="73367"/>
                  </a:lnTo>
                  <a:lnTo>
                    <a:pt x="305645" y="73875"/>
                  </a:lnTo>
                  <a:lnTo>
                    <a:pt x="271356" y="91109"/>
                  </a:lnTo>
                  <a:lnTo>
                    <a:pt x="268173" y="104267"/>
                  </a:lnTo>
                  <a:lnTo>
                    <a:pt x="268240" y="111709"/>
                  </a:lnTo>
                  <a:lnTo>
                    <a:pt x="270751" y="117424"/>
                  </a:lnTo>
                  <a:lnTo>
                    <a:pt x="275755" y="122148"/>
                  </a:lnTo>
                  <a:lnTo>
                    <a:pt x="280619" y="126873"/>
                  </a:lnTo>
                  <a:lnTo>
                    <a:pt x="286918" y="129298"/>
                  </a:lnTo>
                  <a:lnTo>
                    <a:pt x="294500" y="129298"/>
                  </a:lnTo>
                  <a:lnTo>
                    <a:pt x="301436" y="128435"/>
                  </a:lnTo>
                  <a:lnTo>
                    <a:pt x="308476" y="125868"/>
                  </a:lnTo>
                  <a:lnTo>
                    <a:pt x="315695" y="121578"/>
                  </a:lnTo>
                  <a:lnTo>
                    <a:pt x="322928" y="115709"/>
                  </a:lnTo>
                  <a:lnTo>
                    <a:pt x="295071" y="115709"/>
                  </a:lnTo>
                  <a:lnTo>
                    <a:pt x="291782" y="114427"/>
                  </a:lnTo>
                  <a:lnTo>
                    <a:pt x="288912" y="111709"/>
                  </a:lnTo>
                  <a:lnTo>
                    <a:pt x="286194" y="108991"/>
                  </a:lnTo>
                  <a:lnTo>
                    <a:pt x="284772" y="105549"/>
                  </a:lnTo>
                  <a:lnTo>
                    <a:pt x="284772" y="95973"/>
                  </a:lnTo>
                  <a:lnTo>
                    <a:pt x="287489" y="91541"/>
                  </a:lnTo>
                  <a:lnTo>
                    <a:pt x="298640" y="84670"/>
                  </a:lnTo>
                  <a:lnTo>
                    <a:pt x="306082" y="82956"/>
                  </a:lnTo>
                  <a:lnTo>
                    <a:pt x="337121" y="82956"/>
                  </a:lnTo>
                  <a:lnTo>
                    <a:pt x="337121" y="52781"/>
                  </a:lnTo>
                  <a:lnTo>
                    <a:pt x="334973" y="46481"/>
                  </a:lnTo>
                  <a:close/>
                </a:path>
                <a:path w="443229" h="129539">
                  <a:moveTo>
                    <a:pt x="338680" y="115570"/>
                  </a:moveTo>
                  <a:lnTo>
                    <a:pt x="323100" y="115570"/>
                  </a:lnTo>
                  <a:lnTo>
                    <a:pt x="325107" y="124726"/>
                  </a:lnTo>
                  <a:lnTo>
                    <a:pt x="330111" y="129298"/>
                  </a:lnTo>
                  <a:lnTo>
                    <a:pt x="342265" y="129298"/>
                  </a:lnTo>
                  <a:lnTo>
                    <a:pt x="346417" y="128435"/>
                  </a:lnTo>
                  <a:lnTo>
                    <a:pt x="350139" y="126580"/>
                  </a:lnTo>
                  <a:lnTo>
                    <a:pt x="349032" y="117716"/>
                  </a:lnTo>
                  <a:lnTo>
                    <a:pt x="339979" y="117716"/>
                  </a:lnTo>
                  <a:lnTo>
                    <a:pt x="338680" y="115570"/>
                  </a:lnTo>
                  <a:close/>
                </a:path>
                <a:path w="443229" h="129539">
                  <a:moveTo>
                    <a:pt x="348996" y="117424"/>
                  </a:moveTo>
                  <a:lnTo>
                    <a:pt x="347560" y="117716"/>
                  </a:lnTo>
                  <a:lnTo>
                    <a:pt x="349032" y="117716"/>
                  </a:lnTo>
                  <a:lnTo>
                    <a:pt x="348996" y="117424"/>
                  </a:lnTo>
                  <a:close/>
                </a:path>
                <a:path w="443229" h="129539">
                  <a:moveTo>
                    <a:pt x="337121" y="82956"/>
                  </a:moveTo>
                  <a:lnTo>
                    <a:pt x="315087" y="82956"/>
                  </a:lnTo>
                  <a:lnTo>
                    <a:pt x="320675" y="83096"/>
                  </a:lnTo>
                  <a:lnTo>
                    <a:pt x="320675" y="106705"/>
                  </a:lnTo>
                  <a:lnTo>
                    <a:pt x="313232" y="112712"/>
                  </a:lnTo>
                  <a:lnTo>
                    <a:pt x="306082" y="115709"/>
                  </a:lnTo>
                  <a:lnTo>
                    <a:pt x="322928" y="115709"/>
                  </a:lnTo>
                  <a:lnTo>
                    <a:pt x="323100" y="115570"/>
                  </a:lnTo>
                  <a:lnTo>
                    <a:pt x="338680" y="115570"/>
                  </a:lnTo>
                  <a:lnTo>
                    <a:pt x="337121" y="112991"/>
                  </a:lnTo>
                  <a:lnTo>
                    <a:pt x="337121" y="82956"/>
                  </a:lnTo>
                  <a:close/>
                </a:path>
                <a:path w="443229" h="129539">
                  <a:moveTo>
                    <a:pt x="317525" y="34188"/>
                  </a:moveTo>
                  <a:lnTo>
                    <a:pt x="307365" y="34188"/>
                  </a:lnTo>
                  <a:lnTo>
                    <a:pt x="299935" y="34614"/>
                  </a:lnTo>
                  <a:lnTo>
                    <a:pt x="292239" y="35885"/>
                  </a:lnTo>
                  <a:lnTo>
                    <a:pt x="284276" y="37987"/>
                  </a:lnTo>
                  <a:lnTo>
                    <a:pt x="276047" y="40906"/>
                  </a:lnTo>
                  <a:lnTo>
                    <a:pt x="276047" y="54635"/>
                  </a:lnTo>
                  <a:lnTo>
                    <a:pt x="283526" y="51068"/>
                  </a:lnTo>
                  <a:lnTo>
                    <a:pt x="290741" y="48520"/>
                  </a:lnTo>
                  <a:lnTo>
                    <a:pt x="297689" y="46991"/>
                  </a:lnTo>
                  <a:lnTo>
                    <a:pt x="304368" y="46481"/>
                  </a:lnTo>
                  <a:lnTo>
                    <a:pt x="334973" y="46481"/>
                  </a:lnTo>
                  <a:lnTo>
                    <a:pt x="334683" y="45631"/>
                  </a:lnTo>
                  <a:lnTo>
                    <a:pt x="329819" y="41046"/>
                  </a:lnTo>
                  <a:lnTo>
                    <a:pt x="325107" y="36474"/>
                  </a:lnTo>
                  <a:lnTo>
                    <a:pt x="317525" y="34188"/>
                  </a:lnTo>
                  <a:close/>
                </a:path>
                <a:path w="443229" h="129539">
                  <a:moveTo>
                    <a:pt x="435245" y="12446"/>
                  </a:moveTo>
                  <a:lnTo>
                    <a:pt x="409498" y="12446"/>
                  </a:lnTo>
                  <a:lnTo>
                    <a:pt x="415074" y="14439"/>
                  </a:lnTo>
                  <a:lnTo>
                    <a:pt x="423506" y="22313"/>
                  </a:lnTo>
                  <a:lnTo>
                    <a:pt x="425513" y="27749"/>
                  </a:lnTo>
                  <a:lnTo>
                    <a:pt x="425513" y="34759"/>
                  </a:lnTo>
                  <a:lnTo>
                    <a:pt x="397764" y="75946"/>
                  </a:lnTo>
                  <a:lnTo>
                    <a:pt x="387731" y="85716"/>
                  </a:lnTo>
                  <a:lnTo>
                    <a:pt x="379523" y="95081"/>
                  </a:lnTo>
                  <a:lnTo>
                    <a:pt x="373139" y="104070"/>
                  </a:lnTo>
                  <a:lnTo>
                    <a:pt x="368579" y="112712"/>
                  </a:lnTo>
                  <a:lnTo>
                    <a:pt x="368579" y="127152"/>
                  </a:lnTo>
                  <a:lnTo>
                    <a:pt x="442531" y="127152"/>
                  </a:lnTo>
                  <a:lnTo>
                    <a:pt x="442531" y="112712"/>
                  </a:lnTo>
                  <a:lnTo>
                    <a:pt x="388607" y="112712"/>
                  </a:lnTo>
                  <a:lnTo>
                    <a:pt x="391179" y="104906"/>
                  </a:lnTo>
                  <a:lnTo>
                    <a:pt x="395868" y="96940"/>
                  </a:lnTo>
                  <a:lnTo>
                    <a:pt x="402648" y="88814"/>
                  </a:lnTo>
                  <a:lnTo>
                    <a:pt x="411492" y="80530"/>
                  </a:lnTo>
                  <a:lnTo>
                    <a:pt x="417931" y="75095"/>
                  </a:lnTo>
                  <a:lnTo>
                    <a:pt x="424572" y="69110"/>
                  </a:lnTo>
                  <a:lnTo>
                    <a:pt x="443103" y="41770"/>
                  </a:lnTo>
                  <a:lnTo>
                    <a:pt x="443103" y="34328"/>
                  </a:lnTo>
                  <a:lnTo>
                    <a:pt x="442435" y="26979"/>
                  </a:lnTo>
                  <a:lnTo>
                    <a:pt x="440442" y="20381"/>
                  </a:lnTo>
                  <a:lnTo>
                    <a:pt x="437134" y="14534"/>
                  </a:lnTo>
                  <a:lnTo>
                    <a:pt x="435245" y="12446"/>
                  </a:lnTo>
                  <a:close/>
                </a:path>
                <a:path w="443229" h="129539">
                  <a:moveTo>
                    <a:pt x="404482" y="0"/>
                  </a:moveTo>
                  <a:lnTo>
                    <a:pt x="396326" y="485"/>
                  </a:lnTo>
                  <a:lnTo>
                    <a:pt x="388158" y="1949"/>
                  </a:lnTo>
                  <a:lnTo>
                    <a:pt x="379963" y="4404"/>
                  </a:lnTo>
                  <a:lnTo>
                    <a:pt x="371729" y="7861"/>
                  </a:lnTo>
                  <a:lnTo>
                    <a:pt x="371729" y="22453"/>
                  </a:lnTo>
                  <a:lnTo>
                    <a:pt x="380232" y="18055"/>
                  </a:lnTo>
                  <a:lnTo>
                    <a:pt x="388143" y="14930"/>
                  </a:lnTo>
                  <a:lnTo>
                    <a:pt x="395464" y="13064"/>
                  </a:lnTo>
                  <a:lnTo>
                    <a:pt x="402196" y="12446"/>
                  </a:lnTo>
                  <a:lnTo>
                    <a:pt x="435245" y="12446"/>
                  </a:lnTo>
                  <a:lnTo>
                    <a:pt x="432523" y="9436"/>
                  </a:lnTo>
                  <a:lnTo>
                    <a:pt x="426815" y="5309"/>
                  </a:lnTo>
                  <a:lnTo>
                    <a:pt x="420222" y="2360"/>
                  </a:lnTo>
                  <a:lnTo>
                    <a:pt x="412769" y="590"/>
                  </a:lnTo>
                  <a:lnTo>
                    <a:pt x="4044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33670" y="4941649"/>
              <a:ext cx="429259" cy="429259"/>
            </a:xfrm>
            <a:custGeom>
              <a:avLst/>
              <a:gdLst/>
              <a:ahLst/>
              <a:cxnLst/>
              <a:rect l="l" t="t" r="r" b="b"/>
              <a:pathLst>
                <a:path w="429260" h="429260">
                  <a:moveTo>
                    <a:pt x="429092" y="0"/>
                  </a:moveTo>
                  <a:lnTo>
                    <a:pt x="0" y="0"/>
                  </a:lnTo>
                  <a:lnTo>
                    <a:pt x="0" y="429091"/>
                  </a:lnTo>
                  <a:lnTo>
                    <a:pt x="429092" y="429091"/>
                  </a:lnTo>
                  <a:lnTo>
                    <a:pt x="42909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3696" y="4941650"/>
              <a:ext cx="429259" cy="429259"/>
            </a:xfrm>
            <a:custGeom>
              <a:avLst/>
              <a:gdLst/>
              <a:ahLst/>
              <a:cxnLst/>
              <a:rect l="l" t="t" r="r" b="b"/>
              <a:pathLst>
                <a:path w="429260" h="429260">
                  <a:moveTo>
                    <a:pt x="0" y="0"/>
                  </a:moveTo>
                  <a:lnTo>
                    <a:pt x="429093" y="0"/>
                  </a:lnTo>
                  <a:lnTo>
                    <a:pt x="429093" y="429089"/>
                  </a:lnTo>
                  <a:lnTo>
                    <a:pt x="0" y="429089"/>
                  </a:lnTo>
                  <a:lnTo>
                    <a:pt x="0" y="0"/>
                  </a:lnTo>
                  <a:close/>
                </a:path>
              </a:pathLst>
            </a:custGeom>
            <a:ln w="1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33505" y="5093842"/>
              <a:ext cx="239710" cy="130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9088" y="4426742"/>
              <a:ext cx="958850" cy="443865"/>
            </a:xfrm>
            <a:custGeom>
              <a:avLst/>
              <a:gdLst/>
              <a:ahLst/>
              <a:cxnLst/>
              <a:rect l="l" t="t" r="r" b="b"/>
              <a:pathLst>
                <a:path w="958850" h="443864">
                  <a:moveTo>
                    <a:pt x="0" y="0"/>
                  </a:moveTo>
                  <a:lnTo>
                    <a:pt x="958309" y="0"/>
                  </a:lnTo>
                  <a:lnTo>
                    <a:pt x="958309" y="443392"/>
                  </a:lnTo>
                  <a:lnTo>
                    <a:pt x="0" y="443392"/>
                  </a:lnTo>
                  <a:lnTo>
                    <a:pt x="0" y="0"/>
                  </a:lnTo>
                  <a:close/>
                </a:path>
              </a:pathLst>
            </a:custGeom>
            <a:ln w="1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25098" y="4586084"/>
              <a:ext cx="444500" cy="130810"/>
            </a:xfrm>
            <a:custGeom>
              <a:avLst/>
              <a:gdLst/>
              <a:ahLst/>
              <a:cxnLst/>
              <a:rect l="l" t="t" r="r" b="b"/>
              <a:pathLst>
                <a:path w="444500" h="130810">
                  <a:moveTo>
                    <a:pt x="16446" y="36182"/>
                  </a:moveTo>
                  <a:lnTo>
                    <a:pt x="0" y="36182"/>
                  </a:lnTo>
                  <a:lnTo>
                    <a:pt x="0" y="127152"/>
                  </a:lnTo>
                  <a:lnTo>
                    <a:pt x="16446" y="127152"/>
                  </a:lnTo>
                  <a:lnTo>
                    <a:pt x="16446" y="68224"/>
                  </a:lnTo>
                  <a:lnTo>
                    <a:pt x="23287" y="59566"/>
                  </a:lnTo>
                  <a:lnTo>
                    <a:pt x="30318" y="53346"/>
                  </a:lnTo>
                  <a:lnTo>
                    <a:pt x="30600" y="53200"/>
                  </a:lnTo>
                  <a:lnTo>
                    <a:pt x="16446" y="53200"/>
                  </a:lnTo>
                  <a:lnTo>
                    <a:pt x="16446" y="36182"/>
                  </a:lnTo>
                  <a:close/>
                </a:path>
                <a:path w="444500" h="130810">
                  <a:moveTo>
                    <a:pt x="72667" y="48336"/>
                  </a:moveTo>
                  <a:lnTo>
                    <a:pt x="49631" y="48336"/>
                  </a:lnTo>
                  <a:lnTo>
                    <a:pt x="52920" y="49771"/>
                  </a:lnTo>
                  <a:lnTo>
                    <a:pt x="55316" y="53352"/>
                  </a:lnTo>
                  <a:lnTo>
                    <a:pt x="56921" y="55638"/>
                  </a:lnTo>
                  <a:lnTo>
                    <a:pt x="57924" y="60350"/>
                  </a:lnTo>
                  <a:lnTo>
                    <a:pt x="57924" y="127152"/>
                  </a:lnTo>
                  <a:lnTo>
                    <a:pt x="74371" y="127152"/>
                  </a:lnTo>
                  <a:lnTo>
                    <a:pt x="74319" y="53200"/>
                  </a:lnTo>
                  <a:lnTo>
                    <a:pt x="72667" y="48336"/>
                  </a:lnTo>
                  <a:close/>
                </a:path>
                <a:path w="444500" h="130810">
                  <a:moveTo>
                    <a:pt x="56349" y="34175"/>
                  </a:moveTo>
                  <a:lnTo>
                    <a:pt x="48475" y="34175"/>
                  </a:lnTo>
                  <a:lnTo>
                    <a:pt x="39388" y="35358"/>
                  </a:lnTo>
                  <a:lnTo>
                    <a:pt x="31013" y="38915"/>
                  </a:lnTo>
                  <a:lnTo>
                    <a:pt x="23362" y="44859"/>
                  </a:lnTo>
                  <a:lnTo>
                    <a:pt x="16446" y="53200"/>
                  </a:lnTo>
                  <a:lnTo>
                    <a:pt x="30600" y="53200"/>
                  </a:lnTo>
                  <a:lnTo>
                    <a:pt x="37563" y="49593"/>
                  </a:lnTo>
                  <a:lnTo>
                    <a:pt x="45046" y="48336"/>
                  </a:lnTo>
                  <a:lnTo>
                    <a:pt x="72667" y="48336"/>
                  </a:lnTo>
                  <a:lnTo>
                    <a:pt x="72085" y="46621"/>
                  </a:lnTo>
                  <a:lnTo>
                    <a:pt x="62636" y="36614"/>
                  </a:lnTo>
                  <a:lnTo>
                    <a:pt x="56349" y="34175"/>
                  </a:lnTo>
                  <a:close/>
                </a:path>
                <a:path w="444500" h="130810">
                  <a:moveTo>
                    <a:pt x="142735" y="34175"/>
                  </a:moveTo>
                  <a:lnTo>
                    <a:pt x="105837" y="53909"/>
                  </a:lnTo>
                  <a:lnTo>
                    <a:pt x="99263" y="81660"/>
                  </a:lnTo>
                  <a:lnTo>
                    <a:pt x="99989" y="91960"/>
                  </a:lnTo>
                  <a:lnTo>
                    <a:pt x="124588" y="126061"/>
                  </a:lnTo>
                  <a:lnTo>
                    <a:pt x="142163" y="129298"/>
                  </a:lnTo>
                  <a:lnTo>
                    <a:pt x="151835" y="128491"/>
                  </a:lnTo>
                  <a:lnTo>
                    <a:pt x="160402" y="126096"/>
                  </a:lnTo>
                  <a:lnTo>
                    <a:pt x="167911" y="122113"/>
                  </a:lnTo>
                  <a:lnTo>
                    <a:pt x="174007" y="116852"/>
                  </a:lnTo>
                  <a:lnTo>
                    <a:pt x="142316" y="116852"/>
                  </a:lnTo>
                  <a:lnTo>
                    <a:pt x="131214" y="114650"/>
                  </a:lnTo>
                  <a:lnTo>
                    <a:pt x="123247" y="108035"/>
                  </a:lnTo>
                  <a:lnTo>
                    <a:pt x="118457" y="97055"/>
                  </a:lnTo>
                  <a:lnTo>
                    <a:pt x="116852" y="81660"/>
                  </a:lnTo>
                  <a:lnTo>
                    <a:pt x="118464" y="66268"/>
                  </a:lnTo>
                  <a:lnTo>
                    <a:pt x="123328" y="55257"/>
                  </a:lnTo>
                  <a:lnTo>
                    <a:pt x="131405" y="48677"/>
                  </a:lnTo>
                  <a:lnTo>
                    <a:pt x="142735" y="46481"/>
                  </a:lnTo>
                  <a:lnTo>
                    <a:pt x="173853" y="46481"/>
                  </a:lnTo>
                  <a:lnTo>
                    <a:pt x="168020" y="41360"/>
                  </a:lnTo>
                  <a:lnTo>
                    <a:pt x="160635" y="37377"/>
                  </a:lnTo>
                  <a:lnTo>
                    <a:pt x="152203" y="34978"/>
                  </a:lnTo>
                  <a:lnTo>
                    <a:pt x="142735" y="34175"/>
                  </a:lnTo>
                  <a:close/>
                </a:path>
                <a:path w="444500" h="130810">
                  <a:moveTo>
                    <a:pt x="173853" y="46481"/>
                  </a:moveTo>
                  <a:lnTo>
                    <a:pt x="142735" y="46481"/>
                  </a:lnTo>
                  <a:lnTo>
                    <a:pt x="154027" y="48680"/>
                  </a:lnTo>
                  <a:lnTo>
                    <a:pt x="162129" y="55275"/>
                  </a:lnTo>
                  <a:lnTo>
                    <a:pt x="166999" y="66209"/>
                  </a:lnTo>
                  <a:lnTo>
                    <a:pt x="168630" y="81521"/>
                  </a:lnTo>
                  <a:lnTo>
                    <a:pt x="166992" y="96996"/>
                  </a:lnTo>
                  <a:lnTo>
                    <a:pt x="162047" y="108053"/>
                  </a:lnTo>
                  <a:lnTo>
                    <a:pt x="153836" y="114652"/>
                  </a:lnTo>
                  <a:lnTo>
                    <a:pt x="142316" y="116852"/>
                  </a:lnTo>
                  <a:lnTo>
                    <a:pt x="174007" y="116852"/>
                  </a:lnTo>
                  <a:lnTo>
                    <a:pt x="186080" y="81521"/>
                  </a:lnTo>
                  <a:lnTo>
                    <a:pt x="185354" y="71163"/>
                  </a:lnTo>
                  <a:lnTo>
                    <a:pt x="183165" y="61960"/>
                  </a:lnTo>
                  <a:lnTo>
                    <a:pt x="179501" y="53885"/>
                  </a:lnTo>
                  <a:lnTo>
                    <a:pt x="174345" y="46913"/>
                  </a:lnTo>
                  <a:lnTo>
                    <a:pt x="173853" y="46481"/>
                  </a:lnTo>
                  <a:close/>
                </a:path>
                <a:path w="444500" h="130810">
                  <a:moveTo>
                    <a:pt x="229133" y="48628"/>
                  </a:moveTo>
                  <a:lnTo>
                    <a:pt x="212534" y="48628"/>
                  </a:lnTo>
                  <a:lnTo>
                    <a:pt x="212640" y="110845"/>
                  </a:lnTo>
                  <a:lnTo>
                    <a:pt x="214972" y="117284"/>
                  </a:lnTo>
                  <a:lnTo>
                    <a:pt x="219684" y="121996"/>
                  </a:lnTo>
                  <a:lnTo>
                    <a:pt x="224269" y="126860"/>
                  </a:lnTo>
                  <a:lnTo>
                    <a:pt x="230847" y="129298"/>
                  </a:lnTo>
                  <a:lnTo>
                    <a:pt x="243001" y="129298"/>
                  </a:lnTo>
                  <a:lnTo>
                    <a:pt x="247434" y="128574"/>
                  </a:lnTo>
                  <a:lnTo>
                    <a:pt x="252437" y="127152"/>
                  </a:lnTo>
                  <a:lnTo>
                    <a:pt x="252437" y="116852"/>
                  </a:lnTo>
                  <a:lnTo>
                    <a:pt x="234276" y="116852"/>
                  </a:lnTo>
                  <a:lnTo>
                    <a:pt x="229133" y="110845"/>
                  </a:lnTo>
                  <a:lnTo>
                    <a:pt x="229133" y="48628"/>
                  </a:lnTo>
                  <a:close/>
                </a:path>
                <a:path w="444500" h="130810">
                  <a:moveTo>
                    <a:pt x="252437" y="115709"/>
                  </a:moveTo>
                  <a:lnTo>
                    <a:pt x="249301" y="116560"/>
                  </a:lnTo>
                  <a:lnTo>
                    <a:pt x="246722" y="116852"/>
                  </a:lnTo>
                  <a:lnTo>
                    <a:pt x="252437" y="116852"/>
                  </a:lnTo>
                  <a:lnTo>
                    <a:pt x="252437" y="115709"/>
                  </a:lnTo>
                  <a:close/>
                </a:path>
                <a:path w="444500" h="130810">
                  <a:moveTo>
                    <a:pt x="252869" y="36182"/>
                  </a:moveTo>
                  <a:lnTo>
                    <a:pt x="201244" y="36182"/>
                  </a:lnTo>
                  <a:lnTo>
                    <a:pt x="201244" y="48628"/>
                  </a:lnTo>
                  <a:lnTo>
                    <a:pt x="252869" y="48628"/>
                  </a:lnTo>
                  <a:lnTo>
                    <a:pt x="252869" y="36182"/>
                  </a:lnTo>
                  <a:close/>
                </a:path>
                <a:path w="444500" h="130810">
                  <a:moveTo>
                    <a:pt x="229133" y="18021"/>
                  </a:moveTo>
                  <a:lnTo>
                    <a:pt x="212534" y="19596"/>
                  </a:lnTo>
                  <a:lnTo>
                    <a:pt x="212534" y="36182"/>
                  </a:lnTo>
                  <a:lnTo>
                    <a:pt x="229133" y="36182"/>
                  </a:lnTo>
                  <a:lnTo>
                    <a:pt x="229133" y="18021"/>
                  </a:lnTo>
                  <a:close/>
                </a:path>
                <a:path w="444500" h="130810">
                  <a:moveTo>
                    <a:pt x="334977" y="46481"/>
                  </a:moveTo>
                  <a:lnTo>
                    <a:pt x="315239" y="46481"/>
                  </a:lnTo>
                  <a:lnTo>
                    <a:pt x="320675" y="51777"/>
                  </a:lnTo>
                  <a:lnTo>
                    <a:pt x="320675" y="73367"/>
                  </a:lnTo>
                  <a:lnTo>
                    <a:pt x="316661" y="73367"/>
                  </a:lnTo>
                  <a:lnTo>
                    <a:pt x="305645" y="73875"/>
                  </a:lnTo>
                  <a:lnTo>
                    <a:pt x="271356" y="91109"/>
                  </a:lnTo>
                  <a:lnTo>
                    <a:pt x="268173" y="104266"/>
                  </a:lnTo>
                  <a:lnTo>
                    <a:pt x="268240" y="111709"/>
                  </a:lnTo>
                  <a:lnTo>
                    <a:pt x="270751" y="117424"/>
                  </a:lnTo>
                  <a:lnTo>
                    <a:pt x="275755" y="122148"/>
                  </a:lnTo>
                  <a:lnTo>
                    <a:pt x="280619" y="126860"/>
                  </a:lnTo>
                  <a:lnTo>
                    <a:pt x="286918" y="129298"/>
                  </a:lnTo>
                  <a:lnTo>
                    <a:pt x="294500" y="129298"/>
                  </a:lnTo>
                  <a:lnTo>
                    <a:pt x="301431" y="128435"/>
                  </a:lnTo>
                  <a:lnTo>
                    <a:pt x="308476" y="125863"/>
                  </a:lnTo>
                  <a:lnTo>
                    <a:pt x="315695" y="121572"/>
                  </a:lnTo>
                  <a:lnTo>
                    <a:pt x="322928" y="115709"/>
                  </a:lnTo>
                  <a:lnTo>
                    <a:pt x="295071" y="115709"/>
                  </a:lnTo>
                  <a:lnTo>
                    <a:pt x="291782" y="114414"/>
                  </a:lnTo>
                  <a:lnTo>
                    <a:pt x="288912" y="111709"/>
                  </a:lnTo>
                  <a:lnTo>
                    <a:pt x="286194" y="108991"/>
                  </a:lnTo>
                  <a:lnTo>
                    <a:pt x="284772" y="105549"/>
                  </a:lnTo>
                  <a:lnTo>
                    <a:pt x="284772" y="95973"/>
                  </a:lnTo>
                  <a:lnTo>
                    <a:pt x="287489" y="91541"/>
                  </a:lnTo>
                  <a:lnTo>
                    <a:pt x="298640" y="84670"/>
                  </a:lnTo>
                  <a:lnTo>
                    <a:pt x="306082" y="82956"/>
                  </a:lnTo>
                  <a:lnTo>
                    <a:pt x="337121" y="82956"/>
                  </a:lnTo>
                  <a:lnTo>
                    <a:pt x="337121" y="52781"/>
                  </a:lnTo>
                  <a:lnTo>
                    <a:pt x="334977" y="46481"/>
                  </a:lnTo>
                  <a:close/>
                </a:path>
                <a:path w="444500" h="130810">
                  <a:moveTo>
                    <a:pt x="338685" y="115569"/>
                  </a:moveTo>
                  <a:lnTo>
                    <a:pt x="323100" y="115569"/>
                  </a:lnTo>
                  <a:lnTo>
                    <a:pt x="325107" y="124713"/>
                  </a:lnTo>
                  <a:lnTo>
                    <a:pt x="330111" y="129298"/>
                  </a:lnTo>
                  <a:lnTo>
                    <a:pt x="342265" y="129298"/>
                  </a:lnTo>
                  <a:lnTo>
                    <a:pt x="346417" y="128435"/>
                  </a:lnTo>
                  <a:lnTo>
                    <a:pt x="350139" y="126580"/>
                  </a:lnTo>
                  <a:lnTo>
                    <a:pt x="349030" y="117703"/>
                  </a:lnTo>
                  <a:lnTo>
                    <a:pt x="339979" y="117703"/>
                  </a:lnTo>
                  <a:lnTo>
                    <a:pt x="338685" y="115569"/>
                  </a:lnTo>
                  <a:close/>
                </a:path>
                <a:path w="444500" h="130810">
                  <a:moveTo>
                    <a:pt x="348996" y="117424"/>
                  </a:moveTo>
                  <a:lnTo>
                    <a:pt x="347560" y="117703"/>
                  </a:lnTo>
                  <a:lnTo>
                    <a:pt x="349030" y="117703"/>
                  </a:lnTo>
                  <a:lnTo>
                    <a:pt x="348996" y="117424"/>
                  </a:lnTo>
                  <a:close/>
                </a:path>
                <a:path w="444500" h="130810">
                  <a:moveTo>
                    <a:pt x="337121" y="82956"/>
                  </a:moveTo>
                  <a:lnTo>
                    <a:pt x="315087" y="82956"/>
                  </a:lnTo>
                  <a:lnTo>
                    <a:pt x="320675" y="83096"/>
                  </a:lnTo>
                  <a:lnTo>
                    <a:pt x="320675" y="106692"/>
                  </a:lnTo>
                  <a:lnTo>
                    <a:pt x="313232" y="112699"/>
                  </a:lnTo>
                  <a:lnTo>
                    <a:pt x="306082" y="115709"/>
                  </a:lnTo>
                  <a:lnTo>
                    <a:pt x="322928" y="115709"/>
                  </a:lnTo>
                  <a:lnTo>
                    <a:pt x="323100" y="115569"/>
                  </a:lnTo>
                  <a:lnTo>
                    <a:pt x="338685" y="115569"/>
                  </a:lnTo>
                  <a:lnTo>
                    <a:pt x="337121" y="112991"/>
                  </a:lnTo>
                  <a:lnTo>
                    <a:pt x="337121" y="82956"/>
                  </a:lnTo>
                  <a:close/>
                </a:path>
                <a:path w="444500" h="130810">
                  <a:moveTo>
                    <a:pt x="317525" y="34175"/>
                  </a:moveTo>
                  <a:lnTo>
                    <a:pt x="307365" y="34175"/>
                  </a:lnTo>
                  <a:lnTo>
                    <a:pt x="299935" y="34604"/>
                  </a:lnTo>
                  <a:lnTo>
                    <a:pt x="292239" y="35879"/>
                  </a:lnTo>
                  <a:lnTo>
                    <a:pt x="284276" y="37985"/>
                  </a:lnTo>
                  <a:lnTo>
                    <a:pt x="276047" y="40906"/>
                  </a:lnTo>
                  <a:lnTo>
                    <a:pt x="276047" y="54635"/>
                  </a:lnTo>
                  <a:lnTo>
                    <a:pt x="283526" y="51068"/>
                  </a:lnTo>
                  <a:lnTo>
                    <a:pt x="290741" y="48520"/>
                  </a:lnTo>
                  <a:lnTo>
                    <a:pt x="297689" y="46991"/>
                  </a:lnTo>
                  <a:lnTo>
                    <a:pt x="304368" y="46481"/>
                  </a:lnTo>
                  <a:lnTo>
                    <a:pt x="334977" y="46481"/>
                  </a:lnTo>
                  <a:lnTo>
                    <a:pt x="334683" y="45618"/>
                  </a:lnTo>
                  <a:lnTo>
                    <a:pt x="329819" y="41046"/>
                  </a:lnTo>
                  <a:lnTo>
                    <a:pt x="325107" y="36474"/>
                  </a:lnTo>
                  <a:lnTo>
                    <a:pt x="317525" y="34175"/>
                  </a:lnTo>
                  <a:close/>
                </a:path>
                <a:path w="444500" h="130810">
                  <a:moveTo>
                    <a:pt x="371868" y="110845"/>
                  </a:moveTo>
                  <a:lnTo>
                    <a:pt x="371868" y="126288"/>
                  </a:lnTo>
                  <a:lnTo>
                    <a:pt x="380210" y="128003"/>
                  </a:lnTo>
                  <a:lnTo>
                    <a:pt x="387824" y="129262"/>
                  </a:lnTo>
                  <a:lnTo>
                    <a:pt x="394684" y="130037"/>
                  </a:lnTo>
                  <a:lnTo>
                    <a:pt x="400761" y="130301"/>
                  </a:lnTo>
                  <a:lnTo>
                    <a:pt x="410390" y="129682"/>
                  </a:lnTo>
                  <a:lnTo>
                    <a:pt x="418895" y="127815"/>
                  </a:lnTo>
                  <a:lnTo>
                    <a:pt x="426273" y="124687"/>
                  </a:lnTo>
                  <a:lnTo>
                    <a:pt x="432523" y="120281"/>
                  </a:lnTo>
                  <a:lnTo>
                    <a:pt x="434792" y="117855"/>
                  </a:lnTo>
                  <a:lnTo>
                    <a:pt x="399770" y="117855"/>
                  </a:lnTo>
                  <a:lnTo>
                    <a:pt x="394221" y="117424"/>
                  </a:lnTo>
                  <a:lnTo>
                    <a:pt x="387696" y="116122"/>
                  </a:lnTo>
                  <a:lnTo>
                    <a:pt x="380232" y="113934"/>
                  </a:lnTo>
                  <a:lnTo>
                    <a:pt x="371868" y="110845"/>
                  </a:lnTo>
                  <a:close/>
                </a:path>
                <a:path w="444500" h="130810">
                  <a:moveTo>
                    <a:pt x="434760" y="12445"/>
                  </a:moveTo>
                  <a:lnTo>
                    <a:pt x="400761" y="12445"/>
                  </a:lnTo>
                  <a:lnTo>
                    <a:pt x="410712" y="13627"/>
                  </a:lnTo>
                  <a:lnTo>
                    <a:pt x="417820" y="17179"/>
                  </a:lnTo>
                  <a:lnTo>
                    <a:pt x="422085" y="23118"/>
                  </a:lnTo>
                  <a:lnTo>
                    <a:pt x="423506" y="31457"/>
                  </a:lnTo>
                  <a:lnTo>
                    <a:pt x="421339" y="42056"/>
                  </a:lnTo>
                  <a:lnTo>
                    <a:pt x="414855" y="49610"/>
                  </a:lnTo>
                  <a:lnTo>
                    <a:pt x="404079" y="54133"/>
                  </a:lnTo>
                  <a:lnTo>
                    <a:pt x="389039" y="55638"/>
                  </a:lnTo>
                  <a:lnTo>
                    <a:pt x="383311" y="55778"/>
                  </a:lnTo>
                  <a:lnTo>
                    <a:pt x="383311" y="66928"/>
                  </a:lnTo>
                  <a:lnTo>
                    <a:pt x="389902" y="66928"/>
                  </a:lnTo>
                  <a:lnTo>
                    <a:pt x="405878" y="68564"/>
                  </a:lnTo>
                  <a:lnTo>
                    <a:pt x="417325" y="73472"/>
                  </a:lnTo>
                  <a:lnTo>
                    <a:pt x="424214" y="81652"/>
                  </a:lnTo>
                  <a:lnTo>
                    <a:pt x="426460" y="92824"/>
                  </a:lnTo>
                  <a:lnTo>
                    <a:pt x="426516" y="100406"/>
                  </a:lnTo>
                  <a:lnTo>
                    <a:pt x="423938" y="106413"/>
                  </a:lnTo>
                  <a:lnTo>
                    <a:pt x="419074" y="110985"/>
                  </a:lnTo>
                  <a:lnTo>
                    <a:pt x="414070" y="115569"/>
                  </a:lnTo>
                  <a:lnTo>
                    <a:pt x="407631" y="117855"/>
                  </a:lnTo>
                  <a:lnTo>
                    <a:pt x="434792" y="117855"/>
                  </a:lnTo>
                  <a:lnTo>
                    <a:pt x="437591" y="114864"/>
                  </a:lnTo>
                  <a:lnTo>
                    <a:pt x="441210" y="108481"/>
                  </a:lnTo>
                  <a:lnTo>
                    <a:pt x="443382" y="101134"/>
                  </a:lnTo>
                  <a:lnTo>
                    <a:pt x="444106" y="92824"/>
                  </a:lnTo>
                  <a:lnTo>
                    <a:pt x="442231" y="81044"/>
                  </a:lnTo>
                  <a:lnTo>
                    <a:pt x="436616" y="71653"/>
                  </a:lnTo>
                  <a:lnTo>
                    <a:pt x="427272" y="64624"/>
                  </a:lnTo>
                  <a:lnTo>
                    <a:pt x="414210" y="59931"/>
                  </a:lnTo>
                  <a:lnTo>
                    <a:pt x="425500" y="54511"/>
                  </a:lnTo>
                  <a:lnTo>
                    <a:pt x="433597" y="47497"/>
                  </a:lnTo>
                  <a:lnTo>
                    <a:pt x="438474" y="38903"/>
                  </a:lnTo>
                  <a:lnTo>
                    <a:pt x="440105" y="28740"/>
                  </a:lnTo>
                  <a:lnTo>
                    <a:pt x="437719" y="16164"/>
                  </a:lnTo>
                  <a:lnTo>
                    <a:pt x="434760" y="12445"/>
                  </a:lnTo>
                  <a:close/>
                </a:path>
                <a:path w="444500" h="130810">
                  <a:moveTo>
                    <a:pt x="402056" y="0"/>
                  </a:moveTo>
                  <a:lnTo>
                    <a:pt x="395051" y="319"/>
                  </a:lnTo>
                  <a:lnTo>
                    <a:pt x="387964" y="1268"/>
                  </a:lnTo>
                  <a:lnTo>
                    <a:pt x="380770" y="2834"/>
                  </a:lnTo>
                  <a:lnTo>
                    <a:pt x="373443" y="5003"/>
                  </a:lnTo>
                  <a:lnTo>
                    <a:pt x="373443" y="19443"/>
                  </a:lnTo>
                  <a:lnTo>
                    <a:pt x="380794" y="16362"/>
                  </a:lnTo>
                  <a:lnTo>
                    <a:pt x="387807" y="14177"/>
                  </a:lnTo>
                  <a:lnTo>
                    <a:pt x="394467" y="12876"/>
                  </a:lnTo>
                  <a:lnTo>
                    <a:pt x="400761" y="12445"/>
                  </a:lnTo>
                  <a:lnTo>
                    <a:pt x="434760" y="12445"/>
                  </a:lnTo>
                  <a:lnTo>
                    <a:pt x="430572" y="7183"/>
                  </a:lnTo>
                  <a:lnTo>
                    <a:pt x="418679" y="1795"/>
                  </a:lnTo>
                  <a:lnTo>
                    <a:pt x="402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33670" y="5957167"/>
              <a:ext cx="429259" cy="429259"/>
            </a:xfrm>
            <a:custGeom>
              <a:avLst/>
              <a:gdLst/>
              <a:ahLst/>
              <a:cxnLst/>
              <a:rect l="l" t="t" r="r" b="b"/>
              <a:pathLst>
                <a:path w="429260" h="429260">
                  <a:moveTo>
                    <a:pt x="429092" y="0"/>
                  </a:moveTo>
                  <a:lnTo>
                    <a:pt x="0" y="0"/>
                  </a:lnTo>
                  <a:lnTo>
                    <a:pt x="0" y="429091"/>
                  </a:lnTo>
                  <a:lnTo>
                    <a:pt x="429092" y="429091"/>
                  </a:lnTo>
                  <a:lnTo>
                    <a:pt x="42909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33696" y="5957162"/>
              <a:ext cx="429259" cy="429259"/>
            </a:xfrm>
            <a:custGeom>
              <a:avLst/>
              <a:gdLst/>
              <a:ahLst/>
              <a:cxnLst/>
              <a:rect l="l" t="t" r="r" b="b"/>
              <a:pathLst>
                <a:path w="429260" h="429260">
                  <a:moveTo>
                    <a:pt x="0" y="0"/>
                  </a:moveTo>
                  <a:lnTo>
                    <a:pt x="429093" y="0"/>
                  </a:lnTo>
                  <a:lnTo>
                    <a:pt x="429093" y="429089"/>
                  </a:lnTo>
                  <a:lnTo>
                    <a:pt x="0" y="429089"/>
                  </a:lnTo>
                  <a:lnTo>
                    <a:pt x="0" y="0"/>
                  </a:lnTo>
                  <a:close/>
                </a:path>
              </a:pathLst>
            </a:custGeom>
            <a:ln w="1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21351" y="6112498"/>
              <a:ext cx="252310" cy="1240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69088" y="5442255"/>
              <a:ext cx="958850" cy="443865"/>
            </a:xfrm>
            <a:custGeom>
              <a:avLst/>
              <a:gdLst/>
              <a:ahLst/>
              <a:cxnLst/>
              <a:rect l="l" t="t" r="r" b="b"/>
              <a:pathLst>
                <a:path w="958850" h="443864">
                  <a:moveTo>
                    <a:pt x="0" y="0"/>
                  </a:moveTo>
                  <a:lnTo>
                    <a:pt x="958309" y="0"/>
                  </a:lnTo>
                  <a:lnTo>
                    <a:pt x="958309" y="443392"/>
                  </a:lnTo>
                  <a:lnTo>
                    <a:pt x="0" y="443392"/>
                  </a:lnTo>
                  <a:lnTo>
                    <a:pt x="0" y="0"/>
                  </a:lnTo>
                  <a:close/>
                </a:path>
              </a:pathLst>
            </a:custGeom>
            <a:ln w="1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25098" y="5604742"/>
              <a:ext cx="451484" cy="126364"/>
            </a:xfrm>
            <a:custGeom>
              <a:avLst/>
              <a:gdLst/>
              <a:ahLst/>
              <a:cxnLst/>
              <a:rect l="l" t="t" r="r" b="b"/>
              <a:pathLst>
                <a:path w="451485" h="126364">
                  <a:moveTo>
                    <a:pt x="16446" y="33039"/>
                  </a:moveTo>
                  <a:lnTo>
                    <a:pt x="0" y="33039"/>
                  </a:lnTo>
                  <a:lnTo>
                    <a:pt x="0" y="124006"/>
                  </a:lnTo>
                  <a:lnTo>
                    <a:pt x="16446" y="124006"/>
                  </a:lnTo>
                  <a:lnTo>
                    <a:pt x="16446" y="65078"/>
                  </a:lnTo>
                  <a:lnTo>
                    <a:pt x="23287" y="56420"/>
                  </a:lnTo>
                  <a:lnTo>
                    <a:pt x="30318" y="50202"/>
                  </a:lnTo>
                  <a:lnTo>
                    <a:pt x="30594" y="50059"/>
                  </a:lnTo>
                  <a:lnTo>
                    <a:pt x="16446" y="50059"/>
                  </a:lnTo>
                  <a:lnTo>
                    <a:pt x="16446" y="33039"/>
                  </a:lnTo>
                  <a:close/>
                </a:path>
                <a:path w="451485" h="126364">
                  <a:moveTo>
                    <a:pt x="72668" y="45196"/>
                  </a:moveTo>
                  <a:lnTo>
                    <a:pt x="49631" y="45196"/>
                  </a:lnTo>
                  <a:lnTo>
                    <a:pt x="52920" y="46626"/>
                  </a:lnTo>
                  <a:lnTo>
                    <a:pt x="55315" y="50203"/>
                  </a:lnTo>
                  <a:lnTo>
                    <a:pt x="56921" y="52491"/>
                  </a:lnTo>
                  <a:lnTo>
                    <a:pt x="57924" y="57210"/>
                  </a:lnTo>
                  <a:lnTo>
                    <a:pt x="57924" y="124006"/>
                  </a:lnTo>
                  <a:lnTo>
                    <a:pt x="74371" y="124006"/>
                  </a:lnTo>
                  <a:lnTo>
                    <a:pt x="74322" y="50059"/>
                  </a:lnTo>
                  <a:lnTo>
                    <a:pt x="72668" y="45196"/>
                  </a:lnTo>
                  <a:close/>
                </a:path>
                <a:path w="451485" h="126364">
                  <a:moveTo>
                    <a:pt x="56349" y="31037"/>
                  </a:moveTo>
                  <a:lnTo>
                    <a:pt x="48475" y="31037"/>
                  </a:lnTo>
                  <a:lnTo>
                    <a:pt x="39388" y="32219"/>
                  </a:lnTo>
                  <a:lnTo>
                    <a:pt x="31013" y="35775"/>
                  </a:lnTo>
                  <a:lnTo>
                    <a:pt x="23362" y="41717"/>
                  </a:lnTo>
                  <a:lnTo>
                    <a:pt x="16446" y="50059"/>
                  </a:lnTo>
                  <a:lnTo>
                    <a:pt x="30594" y="50059"/>
                  </a:lnTo>
                  <a:lnTo>
                    <a:pt x="37563" y="46452"/>
                  </a:lnTo>
                  <a:lnTo>
                    <a:pt x="45046" y="45196"/>
                  </a:lnTo>
                  <a:lnTo>
                    <a:pt x="72668" y="45196"/>
                  </a:lnTo>
                  <a:lnTo>
                    <a:pt x="72085" y="43480"/>
                  </a:lnTo>
                  <a:lnTo>
                    <a:pt x="62636" y="33468"/>
                  </a:lnTo>
                  <a:lnTo>
                    <a:pt x="56349" y="31037"/>
                  </a:lnTo>
                  <a:close/>
                </a:path>
                <a:path w="451485" h="126364">
                  <a:moveTo>
                    <a:pt x="142735" y="31037"/>
                  </a:moveTo>
                  <a:lnTo>
                    <a:pt x="105837" y="50766"/>
                  </a:lnTo>
                  <a:lnTo>
                    <a:pt x="99263" y="78522"/>
                  </a:lnTo>
                  <a:lnTo>
                    <a:pt x="99989" y="88818"/>
                  </a:lnTo>
                  <a:lnTo>
                    <a:pt x="124588" y="122915"/>
                  </a:lnTo>
                  <a:lnTo>
                    <a:pt x="142163" y="126151"/>
                  </a:lnTo>
                  <a:lnTo>
                    <a:pt x="151835" y="125344"/>
                  </a:lnTo>
                  <a:lnTo>
                    <a:pt x="160402" y="122951"/>
                  </a:lnTo>
                  <a:lnTo>
                    <a:pt x="167911" y="118971"/>
                  </a:lnTo>
                  <a:lnTo>
                    <a:pt x="174014" y="113708"/>
                  </a:lnTo>
                  <a:lnTo>
                    <a:pt x="142316" y="113708"/>
                  </a:lnTo>
                  <a:lnTo>
                    <a:pt x="131214" y="111506"/>
                  </a:lnTo>
                  <a:lnTo>
                    <a:pt x="123247" y="104893"/>
                  </a:lnTo>
                  <a:lnTo>
                    <a:pt x="118457" y="93916"/>
                  </a:lnTo>
                  <a:lnTo>
                    <a:pt x="116852" y="78522"/>
                  </a:lnTo>
                  <a:lnTo>
                    <a:pt x="118464" y="63129"/>
                  </a:lnTo>
                  <a:lnTo>
                    <a:pt x="123307" y="52133"/>
                  </a:lnTo>
                  <a:lnTo>
                    <a:pt x="131405" y="45534"/>
                  </a:lnTo>
                  <a:lnTo>
                    <a:pt x="142735" y="43337"/>
                  </a:lnTo>
                  <a:lnTo>
                    <a:pt x="173856" y="43337"/>
                  </a:lnTo>
                  <a:lnTo>
                    <a:pt x="168020" y="38217"/>
                  </a:lnTo>
                  <a:lnTo>
                    <a:pt x="160635" y="34237"/>
                  </a:lnTo>
                  <a:lnTo>
                    <a:pt x="152203" y="31839"/>
                  </a:lnTo>
                  <a:lnTo>
                    <a:pt x="142735" y="31037"/>
                  </a:lnTo>
                  <a:close/>
                </a:path>
                <a:path w="451485" h="126364">
                  <a:moveTo>
                    <a:pt x="173856" y="43337"/>
                  </a:moveTo>
                  <a:lnTo>
                    <a:pt x="142735" y="43337"/>
                  </a:lnTo>
                  <a:lnTo>
                    <a:pt x="154027" y="45536"/>
                  </a:lnTo>
                  <a:lnTo>
                    <a:pt x="162129" y="52133"/>
                  </a:lnTo>
                  <a:lnTo>
                    <a:pt x="166999" y="63068"/>
                  </a:lnTo>
                  <a:lnTo>
                    <a:pt x="168630" y="78379"/>
                  </a:lnTo>
                  <a:lnTo>
                    <a:pt x="166992" y="93855"/>
                  </a:lnTo>
                  <a:lnTo>
                    <a:pt x="162069" y="104893"/>
                  </a:lnTo>
                  <a:lnTo>
                    <a:pt x="153836" y="111509"/>
                  </a:lnTo>
                  <a:lnTo>
                    <a:pt x="142316" y="113708"/>
                  </a:lnTo>
                  <a:lnTo>
                    <a:pt x="174014" y="113708"/>
                  </a:lnTo>
                  <a:lnTo>
                    <a:pt x="186080" y="78379"/>
                  </a:lnTo>
                  <a:lnTo>
                    <a:pt x="185354" y="68023"/>
                  </a:lnTo>
                  <a:lnTo>
                    <a:pt x="183165" y="58820"/>
                  </a:lnTo>
                  <a:lnTo>
                    <a:pt x="179501" y="50743"/>
                  </a:lnTo>
                  <a:lnTo>
                    <a:pt x="174345" y="43766"/>
                  </a:lnTo>
                  <a:lnTo>
                    <a:pt x="173856" y="43337"/>
                  </a:lnTo>
                  <a:close/>
                </a:path>
                <a:path w="451485" h="126364">
                  <a:moveTo>
                    <a:pt x="229133" y="45482"/>
                  </a:moveTo>
                  <a:lnTo>
                    <a:pt x="212534" y="45482"/>
                  </a:lnTo>
                  <a:lnTo>
                    <a:pt x="212638" y="107701"/>
                  </a:lnTo>
                  <a:lnTo>
                    <a:pt x="214972" y="114137"/>
                  </a:lnTo>
                  <a:lnTo>
                    <a:pt x="219684" y="118858"/>
                  </a:lnTo>
                  <a:lnTo>
                    <a:pt x="224269" y="123720"/>
                  </a:lnTo>
                  <a:lnTo>
                    <a:pt x="230847" y="126151"/>
                  </a:lnTo>
                  <a:lnTo>
                    <a:pt x="243001" y="126151"/>
                  </a:lnTo>
                  <a:lnTo>
                    <a:pt x="247434" y="125436"/>
                  </a:lnTo>
                  <a:lnTo>
                    <a:pt x="252437" y="124006"/>
                  </a:lnTo>
                  <a:lnTo>
                    <a:pt x="252437" y="113708"/>
                  </a:lnTo>
                  <a:lnTo>
                    <a:pt x="234276" y="113708"/>
                  </a:lnTo>
                  <a:lnTo>
                    <a:pt x="229133" y="107701"/>
                  </a:lnTo>
                  <a:lnTo>
                    <a:pt x="229133" y="45482"/>
                  </a:lnTo>
                  <a:close/>
                </a:path>
                <a:path w="451485" h="126364">
                  <a:moveTo>
                    <a:pt x="252437" y="112563"/>
                  </a:moveTo>
                  <a:lnTo>
                    <a:pt x="249301" y="113422"/>
                  </a:lnTo>
                  <a:lnTo>
                    <a:pt x="246722" y="113708"/>
                  </a:lnTo>
                  <a:lnTo>
                    <a:pt x="252437" y="113708"/>
                  </a:lnTo>
                  <a:lnTo>
                    <a:pt x="252437" y="112563"/>
                  </a:lnTo>
                  <a:close/>
                </a:path>
                <a:path w="451485" h="126364">
                  <a:moveTo>
                    <a:pt x="252869" y="33039"/>
                  </a:moveTo>
                  <a:lnTo>
                    <a:pt x="201244" y="33039"/>
                  </a:lnTo>
                  <a:lnTo>
                    <a:pt x="201244" y="45482"/>
                  </a:lnTo>
                  <a:lnTo>
                    <a:pt x="252869" y="45482"/>
                  </a:lnTo>
                  <a:lnTo>
                    <a:pt x="252869" y="33039"/>
                  </a:lnTo>
                  <a:close/>
                </a:path>
                <a:path w="451485" h="126364">
                  <a:moveTo>
                    <a:pt x="229133" y="14874"/>
                  </a:moveTo>
                  <a:lnTo>
                    <a:pt x="212534" y="16447"/>
                  </a:lnTo>
                  <a:lnTo>
                    <a:pt x="212534" y="33039"/>
                  </a:lnTo>
                  <a:lnTo>
                    <a:pt x="229133" y="33039"/>
                  </a:lnTo>
                  <a:lnTo>
                    <a:pt x="229133" y="14874"/>
                  </a:lnTo>
                  <a:close/>
                </a:path>
                <a:path w="451485" h="126364">
                  <a:moveTo>
                    <a:pt x="334975" y="43337"/>
                  </a:moveTo>
                  <a:lnTo>
                    <a:pt x="315239" y="43337"/>
                  </a:lnTo>
                  <a:lnTo>
                    <a:pt x="320675" y="48629"/>
                  </a:lnTo>
                  <a:lnTo>
                    <a:pt x="320675" y="70227"/>
                  </a:lnTo>
                  <a:lnTo>
                    <a:pt x="316661" y="70227"/>
                  </a:lnTo>
                  <a:lnTo>
                    <a:pt x="305645" y="70734"/>
                  </a:lnTo>
                  <a:lnTo>
                    <a:pt x="271356" y="87962"/>
                  </a:lnTo>
                  <a:lnTo>
                    <a:pt x="268173" y="101122"/>
                  </a:lnTo>
                  <a:lnTo>
                    <a:pt x="268236" y="108559"/>
                  </a:lnTo>
                  <a:lnTo>
                    <a:pt x="270751" y="114280"/>
                  </a:lnTo>
                  <a:lnTo>
                    <a:pt x="275755" y="119000"/>
                  </a:lnTo>
                  <a:lnTo>
                    <a:pt x="280619" y="123720"/>
                  </a:lnTo>
                  <a:lnTo>
                    <a:pt x="286918" y="126151"/>
                  </a:lnTo>
                  <a:lnTo>
                    <a:pt x="294500" y="126151"/>
                  </a:lnTo>
                  <a:lnTo>
                    <a:pt x="301419" y="125293"/>
                  </a:lnTo>
                  <a:lnTo>
                    <a:pt x="308476" y="122718"/>
                  </a:lnTo>
                  <a:lnTo>
                    <a:pt x="315695" y="118428"/>
                  </a:lnTo>
                  <a:lnTo>
                    <a:pt x="322925" y="112563"/>
                  </a:lnTo>
                  <a:lnTo>
                    <a:pt x="295071" y="112563"/>
                  </a:lnTo>
                  <a:lnTo>
                    <a:pt x="291782" y="111277"/>
                  </a:lnTo>
                  <a:lnTo>
                    <a:pt x="288912" y="108559"/>
                  </a:lnTo>
                  <a:lnTo>
                    <a:pt x="286194" y="105841"/>
                  </a:lnTo>
                  <a:lnTo>
                    <a:pt x="284772" y="102408"/>
                  </a:lnTo>
                  <a:lnTo>
                    <a:pt x="284772" y="92825"/>
                  </a:lnTo>
                  <a:lnTo>
                    <a:pt x="287489" y="88391"/>
                  </a:lnTo>
                  <a:lnTo>
                    <a:pt x="298640" y="81526"/>
                  </a:lnTo>
                  <a:lnTo>
                    <a:pt x="306082" y="79810"/>
                  </a:lnTo>
                  <a:lnTo>
                    <a:pt x="337121" y="79810"/>
                  </a:lnTo>
                  <a:lnTo>
                    <a:pt x="337121" y="49631"/>
                  </a:lnTo>
                  <a:lnTo>
                    <a:pt x="334975" y="43337"/>
                  </a:lnTo>
                  <a:close/>
                </a:path>
                <a:path w="451485" h="126364">
                  <a:moveTo>
                    <a:pt x="338680" y="112421"/>
                  </a:moveTo>
                  <a:lnTo>
                    <a:pt x="323100" y="112421"/>
                  </a:lnTo>
                  <a:lnTo>
                    <a:pt x="325107" y="121574"/>
                  </a:lnTo>
                  <a:lnTo>
                    <a:pt x="330111" y="126151"/>
                  </a:lnTo>
                  <a:lnTo>
                    <a:pt x="342265" y="126151"/>
                  </a:lnTo>
                  <a:lnTo>
                    <a:pt x="346419" y="125293"/>
                  </a:lnTo>
                  <a:lnTo>
                    <a:pt x="350139" y="123433"/>
                  </a:lnTo>
                  <a:lnTo>
                    <a:pt x="349031" y="114566"/>
                  </a:lnTo>
                  <a:lnTo>
                    <a:pt x="339979" y="114566"/>
                  </a:lnTo>
                  <a:lnTo>
                    <a:pt x="338680" y="112421"/>
                  </a:lnTo>
                  <a:close/>
                </a:path>
                <a:path w="451485" h="126364">
                  <a:moveTo>
                    <a:pt x="348996" y="114280"/>
                  </a:moveTo>
                  <a:lnTo>
                    <a:pt x="347560" y="114566"/>
                  </a:lnTo>
                  <a:lnTo>
                    <a:pt x="349031" y="114566"/>
                  </a:lnTo>
                  <a:lnTo>
                    <a:pt x="348996" y="114280"/>
                  </a:lnTo>
                  <a:close/>
                </a:path>
                <a:path w="451485" h="126364">
                  <a:moveTo>
                    <a:pt x="337121" y="79810"/>
                  </a:moveTo>
                  <a:lnTo>
                    <a:pt x="315087" y="79810"/>
                  </a:lnTo>
                  <a:lnTo>
                    <a:pt x="320675" y="79952"/>
                  </a:lnTo>
                  <a:lnTo>
                    <a:pt x="320675" y="103553"/>
                  </a:lnTo>
                  <a:lnTo>
                    <a:pt x="313232" y="109560"/>
                  </a:lnTo>
                  <a:lnTo>
                    <a:pt x="306082" y="112563"/>
                  </a:lnTo>
                  <a:lnTo>
                    <a:pt x="322925" y="112563"/>
                  </a:lnTo>
                  <a:lnTo>
                    <a:pt x="323100" y="112421"/>
                  </a:lnTo>
                  <a:lnTo>
                    <a:pt x="338680" y="112421"/>
                  </a:lnTo>
                  <a:lnTo>
                    <a:pt x="337121" y="109846"/>
                  </a:lnTo>
                  <a:lnTo>
                    <a:pt x="337121" y="79810"/>
                  </a:lnTo>
                  <a:close/>
                </a:path>
                <a:path w="451485" h="126364">
                  <a:moveTo>
                    <a:pt x="317525" y="31037"/>
                  </a:moveTo>
                  <a:lnTo>
                    <a:pt x="307365" y="31037"/>
                  </a:lnTo>
                  <a:lnTo>
                    <a:pt x="299935" y="31464"/>
                  </a:lnTo>
                  <a:lnTo>
                    <a:pt x="292239" y="32735"/>
                  </a:lnTo>
                  <a:lnTo>
                    <a:pt x="284276" y="34838"/>
                  </a:lnTo>
                  <a:lnTo>
                    <a:pt x="276047" y="37759"/>
                  </a:lnTo>
                  <a:lnTo>
                    <a:pt x="276047" y="51490"/>
                  </a:lnTo>
                  <a:lnTo>
                    <a:pt x="283526" y="47923"/>
                  </a:lnTo>
                  <a:lnTo>
                    <a:pt x="290741" y="45375"/>
                  </a:lnTo>
                  <a:lnTo>
                    <a:pt x="297689" y="43847"/>
                  </a:lnTo>
                  <a:lnTo>
                    <a:pt x="304368" y="43337"/>
                  </a:lnTo>
                  <a:lnTo>
                    <a:pt x="334975" y="43337"/>
                  </a:lnTo>
                  <a:lnTo>
                    <a:pt x="334683" y="42478"/>
                  </a:lnTo>
                  <a:lnTo>
                    <a:pt x="329819" y="37901"/>
                  </a:lnTo>
                  <a:lnTo>
                    <a:pt x="325107" y="33324"/>
                  </a:lnTo>
                  <a:lnTo>
                    <a:pt x="317525" y="31037"/>
                  </a:lnTo>
                  <a:close/>
                </a:path>
                <a:path w="451485" h="126364">
                  <a:moveTo>
                    <a:pt x="434517" y="88964"/>
                  </a:moveTo>
                  <a:lnTo>
                    <a:pt x="419074" y="88964"/>
                  </a:lnTo>
                  <a:lnTo>
                    <a:pt x="419074" y="124006"/>
                  </a:lnTo>
                  <a:lnTo>
                    <a:pt x="434517" y="124006"/>
                  </a:lnTo>
                  <a:lnTo>
                    <a:pt x="434517" y="88964"/>
                  </a:lnTo>
                  <a:close/>
                </a:path>
                <a:path w="451485" h="126364">
                  <a:moveTo>
                    <a:pt x="434517" y="0"/>
                  </a:moveTo>
                  <a:lnTo>
                    <a:pt x="419074" y="0"/>
                  </a:lnTo>
                  <a:lnTo>
                    <a:pt x="363143" y="76377"/>
                  </a:lnTo>
                  <a:lnTo>
                    <a:pt x="363143" y="88964"/>
                  </a:lnTo>
                  <a:lnTo>
                    <a:pt x="451116" y="88964"/>
                  </a:lnTo>
                  <a:lnTo>
                    <a:pt x="451116" y="75375"/>
                  </a:lnTo>
                  <a:lnTo>
                    <a:pt x="379310" y="75375"/>
                  </a:lnTo>
                  <a:lnTo>
                    <a:pt x="420077" y="20309"/>
                  </a:lnTo>
                  <a:lnTo>
                    <a:pt x="434517" y="20309"/>
                  </a:lnTo>
                  <a:lnTo>
                    <a:pt x="434517" y="0"/>
                  </a:lnTo>
                  <a:close/>
                </a:path>
                <a:path w="451485" h="126364">
                  <a:moveTo>
                    <a:pt x="434517" y="20309"/>
                  </a:moveTo>
                  <a:lnTo>
                    <a:pt x="420077" y="20309"/>
                  </a:lnTo>
                  <a:lnTo>
                    <a:pt x="420077" y="75375"/>
                  </a:lnTo>
                  <a:lnTo>
                    <a:pt x="434517" y="75375"/>
                  </a:lnTo>
                  <a:lnTo>
                    <a:pt x="434517" y="20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33670" y="2848550"/>
              <a:ext cx="429259" cy="429259"/>
            </a:xfrm>
            <a:custGeom>
              <a:avLst/>
              <a:gdLst/>
              <a:ahLst/>
              <a:cxnLst/>
              <a:rect l="l" t="t" r="r" b="b"/>
              <a:pathLst>
                <a:path w="429260" h="429260">
                  <a:moveTo>
                    <a:pt x="429092" y="0"/>
                  </a:moveTo>
                  <a:lnTo>
                    <a:pt x="0" y="0"/>
                  </a:lnTo>
                  <a:lnTo>
                    <a:pt x="0" y="429091"/>
                  </a:lnTo>
                  <a:lnTo>
                    <a:pt x="429092" y="429091"/>
                  </a:lnTo>
                  <a:lnTo>
                    <a:pt x="42909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33696" y="2848550"/>
              <a:ext cx="429259" cy="429259"/>
            </a:xfrm>
            <a:custGeom>
              <a:avLst/>
              <a:gdLst/>
              <a:ahLst/>
              <a:cxnLst/>
              <a:rect l="l" t="t" r="r" b="b"/>
              <a:pathLst>
                <a:path w="429260" h="429260">
                  <a:moveTo>
                    <a:pt x="0" y="0"/>
                  </a:moveTo>
                  <a:lnTo>
                    <a:pt x="429093" y="0"/>
                  </a:lnTo>
                  <a:lnTo>
                    <a:pt x="429093" y="429089"/>
                  </a:lnTo>
                  <a:lnTo>
                    <a:pt x="0" y="429089"/>
                  </a:lnTo>
                  <a:lnTo>
                    <a:pt x="0" y="0"/>
                  </a:lnTo>
                  <a:close/>
                </a:path>
              </a:pathLst>
            </a:custGeom>
            <a:ln w="1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30076" y="3000883"/>
              <a:ext cx="243146" cy="1301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69088" y="2333642"/>
              <a:ext cx="958850" cy="443865"/>
            </a:xfrm>
            <a:custGeom>
              <a:avLst/>
              <a:gdLst/>
              <a:ahLst/>
              <a:cxnLst/>
              <a:rect l="l" t="t" r="r" b="b"/>
              <a:pathLst>
                <a:path w="958850" h="443864">
                  <a:moveTo>
                    <a:pt x="0" y="0"/>
                  </a:moveTo>
                  <a:lnTo>
                    <a:pt x="958309" y="0"/>
                  </a:lnTo>
                  <a:lnTo>
                    <a:pt x="958309" y="443392"/>
                  </a:lnTo>
                  <a:lnTo>
                    <a:pt x="0" y="443392"/>
                  </a:lnTo>
                  <a:lnTo>
                    <a:pt x="0" y="0"/>
                  </a:lnTo>
                  <a:close/>
                </a:path>
              </a:pathLst>
            </a:custGeom>
            <a:ln w="1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25098" y="2493124"/>
              <a:ext cx="446405" cy="129539"/>
            </a:xfrm>
            <a:custGeom>
              <a:avLst/>
              <a:gdLst/>
              <a:ahLst/>
              <a:cxnLst/>
              <a:rect l="l" t="t" r="r" b="b"/>
              <a:pathLst>
                <a:path w="446404" h="129539">
                  <a:moveTo>
                    <a:pt x="16446" y="36042"/>
                  </a:moveTo>
                  <a:lnTo>
                    <a:pt x="0" y="36042"/>
                  </a:lnTo>
                  <a:lnTo>
                    <a:pt x="0" y="127152"/>
                  </a:lnTo>
                  <a:lnTo>
                    <a:pt x="16446" y="127152"/>
                  </a:lnTo>
                  <a:lnTo>
                    <a:pt x="16446" y="68224"/>
                  </a:lnTo>
                  <a:lnTo>
                    <a:pt x="23287" y="59501"/>
                  </a:lnTo>
                  <a:lnTo>
                    <a:pt x="30318" y="53289"/>
                  </a:lnTo>
                  <a:lnTo>
                    <a:pt x="30491" y="53200"/>
                  </a:lnTo>
                  <a:lnTo>
                    <a:pt x="16446" y="53200"/>
                  </a:lnTo>
                  <a:lnTo>
                    <a:pt x="16446" y="36042"/>
                  </a:lnTo>
                  <a:close/>
                </a:path>
                <a:path w="446404" h="129539">
                  <a:moveTo>
                    <a:pt x="72668" y="48336"/>
                  </a:moveTo>
                  <a:lnTo>
                    <a:pt x="49631" y="48336"/>
                  </a:lnTo>
                  <a:lnTo>
                    <a:pt x="52920" y="49771"/>
                  </a:lnTo>
                  <a:lnTo>
                    <a:pt x="56921" y="55486"/>
                  </a:lnTo>
                  <a:lnTo>
                    <a:pt x="57924" y="60350"/>
                  </a:lnTo>
                  <a:lnTo>
                    <a:pt x="57924" y="127152"/>
                  </a:lnTo>
                  <a:lnTo>
                    <a:pt x="74371" y="127152"/>
                  </a:lnTo>
                  <a:lnTo>
                    <a:pt x="74323" y="53200"/>
                  </a:lnTo>
                  <a:lnTo>
                    <a:pt x="72668" y="48336"/>
                  </a:lnTo>
                  <a:close/>
                </a:path>
                <a:path w="446404" h="129539">
                  <a:moveTo>
                    <a:pt x="56349" y="34035"/>
                  </a:moveTo>
                  <a:lnTo>
                    <a:pt x="48475" y="34035"/>
                  </a:lnTo>
                  <a:lnTo>
                    <a:pt x="39388" y="35240"/>
                  </a:lnTo>
                  <a:lnTo>
                    <a:pt x="31013" y="38846"/>
                  </a:lnTo>
                  <a:lnTo>
                    <a:pt x="23362" y="44837"/>
                  </a:lnTo>
                  <a:lnTo>
                    <a:pt x="16446" y="53200"/>
                  </a:lnTo>
                  <a:lnTo>
                    <a:pt x="30491" y="53200"/>
                  </a:lnTo>
                  <a:lnTo>
                    <a:pt x="37563" y="49572"/>
                  </a:lnTo>
                  <a:lnTo>
                    <a:pt x="45046" y="48336"/>
                  </a:lnTo>
                  <a:lnTo>
                    <a:pt x="72668" y="48336"/>
                  </a:lnTo>
                  <a:lnTo>
                    <a:pt x="72085" y="46621"/>
                  </a:lnTo>
                  <a:lnTo>
                    <a:pt x="62636" y="36614"/>
                  </a:lnTo>
                  <a:lnTo>
                    <a:pt x="56349" y="34035"/>
                  </a:lnTo>
                  <a:close/>
                </a:path>
                <a:path w="446404" h="129539">
                  <a:moveTo>
                    <a:pt x="142735" y="34035"/>
                  </a:moveTo>
                  <a:lnTo>
                    <a:pt x="105837" y="53762"/>
                  </a:lnTo>
                  <a:lnTo>
                    <a:pt x="99263" y="81521"/>
                  </a:lnTo>
                  <a:lnTo>
                    <a:pt x="100004" y="91944"/>
                  </a:lnTo>
                  <a:lnTo>
                    <a:pt x="124588" y="125928"/>
                  </a:lnTo>
                  <a:lnTo>
                    <a:pt x="142163" y="129146"/>
                  </a:lnTo>
                  <a:lnTo>
                    <a:pt x="151827" y="128341"/>
                  </a:lnTo>
                  <a:lnTo>
                    <a:pt x="160435" y="125928"/>
                  </a:lnTo>
                  <a:lnTo>
                    <a:pt x="167911" y="121966"/>
                  </a:lnTo>
                  <a:lnTo>
                    <a:pt x="174006" y="116712"/>
                  </a:lnTo>
                  <a:lnTo>
                    <a:pt x="142316" y="116712"/>
                  </a:lnTo>
                  <a:lnTo>
                    <a:pt x="131214" y="114510"/>
                  </a:lnTo>
                  <a:lnTo>
                    <a:pt x="123247" y="107896"/>
                  </a:lnTo>
                  <a:lnTo>
                    <a:pt x="118457" y="96915"/>
                  </a:lnTo>
                  <a:lnTo>
                    <a:pt x="116852" y="81521"/>
                  </a:lnTo>
                  <a:lnTo>
                    <a:pt x="118464" y="66209"/>
                  </a:lnTo>
                  <a:lnTo>
                    <a:pt x="123307" y="55257"/>
                  </a:lnTo>
                  <a:lnTo>
                    <a:pt x="131393" y="48677"/>
                  </a:lnTo>
                  <a:lnTo>
                    <a:pt x="142735" y="46481"/>
                  </a:lnTo>
                  <a:lnTo>
                    <a:pt x="174026" y="46481"/>
                  </a:lnTo>
                  <a:lnTo>
                    <a:pt x="168020" y="41215"/>
                  </a:lnTo>
                  <a:lnTo>
                    <a:pt x="160635" y="37236"/>
                  </a:lnTo>
                  <a:lnTo>
                    <a:pt x="152203" y="34838"/>
                  </a:lnTo>
                  <a:lnTo>
                    <a:pt x="142735" y="34035"/>
                  </a:lnTo>
                  <a:close/>
                </a:path>
                <a:path w="446404" h="129539">
                  <a:moveTo>
                    <a:pt x="174026" y="46481"/>
                  </a:moveTo>
                  <a:lnTo>
                    <a:pt x="142735" y="46481"/>
                  </a:lnTo>
                  <a:lnTo>
                    <a:pt x="154025" y="48656"/>
                  </a:lnTo>
                  <a:lnTo>
                    <a:pt x="162121" y="55187"/>
                  </a:lnTo>
                  <a:lnTo>
                    <a:pt x="166999" y="66091"/>
                  </a:lnTo>
                  <a:lnTo>
                    <a:pt x="168630" y="81381"/>
                  </a:lnTo>
                  <a:lnTo>
                    <a:pt x="166992" y="96856"/>
                  </a:lnTo>
                  <a:lnTo>
                    <a:pt x="162047" y="107913"/>
                  </a:lnTo>
                  <a:lnTo>
                    <a:pt x="153836" y="114512"/>
                  </a:lnTo>
                  <a:lnTo>
                    <a:pt x="142316" y="116712"/>
                  </a:lnTo>
                  <a:lnTo>
                    <a:pt x="174006" y="116712"/>
                  </a:lnTo>
                  <a:lnTo>
                    <a:pt x="186080" y="81381"/>
                  </a:lnTo>
                  <a:lnTo>
                    <a:pt x="185354" y="71082"/>
                  </a:lnTo>
                  <a:lnTo>
                    <a:pt x="183165" y="61871"/>
                  </a:lnTo>
                  <a:lnTo>
                    <a:pt x="179501" y="53760"/>
                  </a:lnTo>
                  <a:lnTo>
                    <a:pt x="174345" y="46761"/>
                  </a:lnTo>
                  <a:lnTo>
                    <a:pt x="174026" y="46481"/>
                  </a:lnTo>
                  <a:close/>
                </a:path>
                <a:path w="446404" h="129539">
                  <a:moveTo>
                    <a:pt x="229133" y="48488"/>
                  </a:moveTo>
                  <a:lnTo>
                    <a:pt x="212534" y="48488"/>
                  </a:lnTo>
                  <a:lnTo>
                    <a:pt x="212642" y="110845"/>
                  </a:lnTo>
                  <a:lnTo>
                    <a:pt x="214972" y="117132"/>
                  </a:lnTo>
                  <a:lnTo>
                    <a:pt x="224269" y="126720"/>
                  </a:lnTo>
                  <a:lnTo>
                    <a:pt x="230847" y="129146"/>
                  </a:lnTo>
                  <a:lnTo>
                    <a:pt x="243001" y="129146"/>
                  </a:lnTo>
                  <a:lnTo>
                    <a:pt x="247434" y="128435"/>
                  </a:lnTo>
                  <a:lnTo>
                    <a:pt x="252437" y="127152"/>
                  </a:lnTo>
                  <a:lnTo>
                    <a:pt x="252437" y="116712"/>
                  </a:lnTo>
                  <a:lnTo>
                    <a:pt x="234276" y="116712"/>
                  </a:lnTo>
                  <a:lnTo>
                    <a:pt x="229133" y="110845"/>
                  </a:lnTo>
                  <a:lnTo>
                    <a:pt x="229133" y="48488"/>
                  </a:lnTo>
                  <a:close/>
                </a:path>
                <a:path w="446404" h="129539">
                  <a:moveTo>
                    <a:pt x="252437" y="115709"/>
                  </a:moveTo>
                  <a:lnTo>
                    <a:pt x="249301" y="116420"/>
                  </a:lnTo>
                  <a:lnTo>
                    <a:pt x="246722" y="116712"/>
                  </a:lnTo>
                  <a:lnTo>
                    <a:pt x="252437" y="116712"/>
                  </a:lnTo>
                  <a:lnTo>
                    <a:pt x="252437" y="115709"/>
                  </a:lnTo>
                  <a:close/>
                </a:path>
                <a:path w="446404" h="129539">
                  <a:moveTo>
                    <a:pt x="252869" y="36042"/>
                  </a:moveTo>
                  <a:lnTo>
                    <a:pt x="201244" y="36042"/>
                  </a:lnTo>
                  <a:lnTo>
                    <a:pt x="201244" y="48488"/>
                  </a:lnTo>
                  <a:lnTo>
                    <a:pt x="252869" y="48488"/>
                  </a:lnTo>
                  <a:lnTo>
                    <a:pt x="252869" y="36042"/>
                  </a:lnTo>
                  <a:close/>
                </a:path>
                <a:path w="446404" h="129539">
                  <a:moveTo>
                    <a:pt x="229133" y="18021"/>
                  </a:moveTo>
                  <a:lnTo>
                    <a:pt x="212534" y="19596"/>
                  </a:lnTo>
                  <a:lnTo>
                    <a:pt x="212534" y="36042"/>
                  </a:lnTo>
                  <a:lnTo>
                    <a:pt x="229133" y="36042"/>
                  </a:lnTo>
                  <a:lnTo>
                    <a:pt x="229133" y="18021"/>
                  </a:lnTo>
                  <a:close/>
                </a:path>
                <a:path w="446404" h="129539">
                  <a:moveTo>
                    <a:pt x="335025" y="46481"/>
                  </a:moveTo>
                  <a:lnTo>
                    <a:pt x="315239" y="46481"/>
                  </a:lnTo>
                  <a:lnTo>
                    <a:pt x="320675" y="51765"/>
                  </a:lnTo>
                  <a:lnTo>
                    <a:pt x="320675" y="73228"/>
                  </a:lnTo>
                  <a:lnTo>
                    <a:pt x="316661" y="73228"/>
                  </a:lnTo>
                  <a:lnTo>
                    <a:pt x="305645" y="73735"/>
                  </a:lnTo>
                  <a:lnTo>
                    <a:pt x="271356" y="91035"/>
                  </a:lnTo>
                  <a:lnTo>
                    <a:pt x="268173" y="104266"/>
                  </a:lnTo>
                  <a:lnTo>
                    <a:pt x="268233" y="111556"/>
                  </a:lnTo>
                  <a:lnTo>
                    <a:pt x="270751" y="117424"/>
                  </a:lnTo>
                  <a:lnTo>
                    <a:pt x="275755" y="122148"/>
                  </a:lnTo>
                  <a:lnTo>
                    <a:pt x="280619" y="126860"/>
                  </a:lnTo>
                  <a:lnTo>
                    <a:pt x="286918" y="129146"/>
                  </a:lnTo>
                  <a:lnTo>
                    <a:pt x="294500" y="129146"/>
                  </a:lnTo>
                  <a:lnTo>
                    <a:pt x="301419" y="128291"/>
                  </a:lnTo>
                  <a:lnTo>
                    <a:pt x="308476" y="125734"/>
                  </a:lnTo>
                  <a:lnTo>
                    <a:pt x="315695" y="121489"/>
                  </a:lnTo>
                  <a:lnTo>
                    <a:pt x="322925" y="115709"/>
                  </a:lnTo>
                  <a:lnTo>
                    <a:pt x="295071" y="115709"/>
                  </a:lnTo>
                  <a:lnTo>
                    <a:pt x="291782" y="114274"/>
                  </a:lnTo>
                  <a:lnTo>
                    <a:pt x="288912" y="111556"/>
                  </a:lnTo>
                  <a:lnTo>
                    <a:pt x="286194" y="108838"/>
                  </a:lnTo>
                  <a:lnTo>
                    <a:pt x="284772" y="105549"/>
                  </a:lnTo>
                  <a:lnTo>
                    <a:pt x="284772" y="95973"/>
                  </a:lnTo>
                  <a:lnTo>
                    <a:pt x="287489" y="91389"/>
                  </a:lnTo>
                  <a:lnTo>
                    <a:pt x="298640" y="84531"/>
                  </a:lnTo>
                  <a:lnTo>
                    <a:pt x="306082" y="82803"/>
                  </a:lnTo>
                  <a:lnTo>
                    <a:pt x="337121" y="82803"/>
                  </a:lnTo>
                  <a:lnTo>
                    <a:pt x="337121" y="52628"/>
                  </a:lnTo>
                  <a:lnTo>
                    <a:pt x="335025" y="46481"/>
                  </a:lnTo>
                  <a:close/>
                </a:path>
                <a:path w="446404" h="129539">
                  <a:moveTo>
                    <a:pt x="338685" y="115569"/>
                  </a:moveTo>
                  <a:lnTo>
                    <a:pt x="323100" y="115569"/>
                  </a:lnTo>
                  <a:lnTo>
                    <a:pt x="325107" y="124574"/>
                  </a:lnTo>
                  <a:lnTo>
                    <a:pt x="330111" y="129146"/>
                  </a:lnTo>
                  <a:lnTo>
                    <a:pt x="342265" y="129146"/>
                  </a:lnTo>
                  <a:lnTo>
                    <a:pt x="346426" y="128291"/>
                  </a:lnTo>
                  <a:lnTo>
                    <a:pt x="350139" y="126428"/>
                  </a:lnTo>
                  <a:lnTo>
                    <a:pt x="349031" y="117703"/>
                  </a:lnTo>
                  <a:lnTo>
                    <a:pt x="339979" y="117703"/>
                  </a:lnTo>
                  <a:lnTo>
                    <a:pt x="338685" y="115569"/>
                  </a:lnTo>
                  <a:close/>
                </a:path>
                <a:path w="446404" h="129539">
                  <a:moveTo>
                    <a:pt x="348996" y="117424"/>
                  </a:moveTo>
                  <a:lnTo>
                    <a:pt x="347560" y="117563"/>
                  </a:lnTo>
                  <a:lnTo>
                    <a:pt x="346557" y="117703"/>
                  </a:lnTo>
                  <a:lnTo>
                    <a:pt x="349031" y="117703"/>
                  </a:lnTo>
                  <a:lnTo>
                    <a:pt x="348996" y="117424"/>
                  </a:lnTo>
                  <a:close/>
                </a:path>
                <a:path w="446404" h="129539">
                  <a:moveTo>
                    <a:pt x="337121" y="82803"/>
                  </a:moveTo>
                  <a:lnTo>
                    <a:pt x="315087" y="82803"/>
                  </a:lnTo>
                  <a:lnTo>
                    <a:pt x="320675" y="82956"/>
                  </a:lnTo>
                  <a:lnTo>
                    <a:pt x="320675" y="106552"/>
                  </a:lnTo>
                  <a:lnTo>
                    <a:pt x="313232" y="112699"/>
                  </a:lnTo>
                  <a:lnTo>
                    <a:pt x="306082" y="115709"/>
                  </a:lnTo>
                  <a:lnTo>
                    <a:pt x="322925" y="115709"/>
                  </a:lnTo>
                  <a:lnTo>
                    <a:pt x="323100" y="115569"/>
                  </a:lnTo>
                  <a:lnTo>
                    <a:pt x="338685" y="115569"/>
                  </a:lnTo>
                  <a:lnTo>
                    <a:pt x="337121" y="112991"/>
                  </a:lnTo>
                  <a:lnTo>
                    <a:pt x="337121" y="82803"/>
                  </a:lnTo>
                  <a:close/>
                </a:path>
                <a:path w="446404" h="129539">
                  <a:moveTo>
                    <a:pt x="317525" y="34035"/>
                  </a:moveTo>
                  <a:lnTo>
                    <a:pt x="307365" y="34035"/>
                  </a:lnTo>
                  <a:lnTo>
                    <a:pt x="299935" y="34464"/>
                  </a:lnTo>
                  <a:lnTo>
                    <a:pt x="292239" y="35752"/>
                  </a:lnTo>
                  <a:lnTo>
                    <a:pt x="284276" y="37898"/>
                  </a:lnTo>
                  <a:lnTo>
                    <a:pt x="276047" y="40906"/>
                  </a:lnTo>
                  <a:lnTo>
                    <a:pt x="276047" y="54495"/>
                  </a:lnTo>
                  <a:lnTo>
                    <a:pt x="283526" y="51009"/>
                  </a:lnTo>
                  <a:lnTo>
                    <a:pt x="290741" y="48502"/>
                  </a:lnTo>
                  <a:lnTo>
                    <a:pt x="297689" y="46989"/>
                  </a:lnTo>
                  <a:lnTo>
                    <a:pt x="304368" y="46481"/>
                  </a:lnTo>
                  <a:lnTo>
                    <a:pt x="335025" y="46481"/>
                  </a:lnTo>
                  <a:lnTo>
                    <a:pt x="334683" y="45478"/>
                  </a:lnTo>
                  <a:lnTo>
                    <a:pt x="329819" y="40906"/>
                  </a:lnTo>
                  <a:lnTo>
                    <a:pt x="325107" y="36321"/>
                  </a:lnTo>
                  <a:lnTo>
                    <a:pt x="317525" y="34035"/>
                  </a:lnTo>
                  <a:close/>
                </a:path>
                <a:path w="446404" h="129539">
                  <a:moveTo>
                    <a:pt x="446392" y="114706"/>
                  </a:moveTo>
                  <a:lnTo>
                    <a:pt x="380174" y="114706"/>
                  </a:lnTo>
                  <a:lnTo>
                    <a:pt x="380174" y="127152"/>
                  </a:lnTo>
                  <a:lnTo>
                    <a:pt x="446392" y="127152"/>
                  </a:lnTo>
                  <a:lnTo>
                    <a:pt x="446392" y="114706"/>
                  </a:lnTo>
                  <a:close/>
                </a:path>
                <a:path w="446404" h="129539">
                  <a:moveTo>
                    <a:pt x="421652" y="16725"/>
                  </a:moveTo>
                  <a:lnTo>
                    <a:pt x="405053" y="16725"/>
                  </a:lnTo>
                  <a:lnTo>
                    <a:pt x="405053" y="114706"/>
                  </a:lnTo>
                  <a:lnTo>
                    <a:pt x="421652" y="114706"/>
                  </a:lnTo>
                  <a:lnTo>
                    <a:pt x="421652" y="16725"/>
                  </a:lnTo>
                  <a:close/>
                </a:path>
                <a:path w="446404" h="129539">
                  <a:moveTo>
                    <a:pt x="421652" y="0"/>
                  </a:moveTo>
                  <a:lnTo>
                    <a:pt x="380174" y="10299"/>
                  </a:lnTo>
                  <a:lnTo>
                    <a:pt x="380174" y="23025"/>
                  </a:lnTo>
                  <a:lnTo>
                    <a:pt x="405053" y="16725"/>
                  </a:lnTo>
                  <a:lnTo>
                    <a:pt x="421652" y="16725"/>
                  </a:lnTo>
                  <a:lnTo>
                    <a:pt x="421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41439" y="3722039"/>
              <a:ext cx="1554314" cy="12999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41467" y="3722034"/>
              <a:ext cx="1554480" cy="1300480"/>
            </a:xfrm>
            <a:custGeom>
              <a:avLst/>
              <a:gdLst/>
              <a:ahLst/>
              <a:cxnLst/>
              <a:rect l="l" t="t" r="r" b="b"/>
              <a:pathLst>
                <a:path w="1554479" h="1300479">
                  <a:moveTo>
                    <a:pt x="0" y="0"/>
                  </a:moveTo>
                  <a:lnTo>
                    <a:pt x="1554320" y="0"/>
                  </a:lnTo>
                  <a:lnTo>
                    <a:pt x="1554320" y="1299999"/>
                  </a:lnTo>
                  <a:lnTo>
                    <a:pt x="0" y="1299999"/>
                  </a:lnTo>
                  <a:lnTo>
                    <a:pt x="0" y="0"/>
                  </a:lnTo>
                  <a:close/>
                </a:path>
              </a:pathLst>
            </a:custGeom>
            <a:ln w="1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94487" y="4304601"/>
              <a:ext cx="1252220" cy="165735"/>
            </a:xfrm>
            <a:custGeom>
              <a:avLst/>
              <a:gdLst/>
              <a:ahLst/>
              <a:cxnLst/>
              <a:rect l="l" t="t" r="r" b="b"/>
              <a:pathLst>
                <a:path w="1252220" h="165735">
                  <a:moveTo>
                    <a:pt x="16586" y="41325"/>
                  </a:moveTo>
                  <a:lnTo>
                    <a:pt x="0" y="41325"/>
                  </a:lnTo>
                  <a:lnTo>
                    <a:pt x="0" y="165481"/>
                  </a:lnTo>
                  <a:lnTo>
                    <a:pt x="16586" y="165481"/>
                  </a:lnTo>
                  <a:lnTo>
                    <a:pt x="16586" y="121996"/>
                  </a:lnTo>
                  <a:lnTo>
                    <a:pt x="40766" y="121996"/>
                  </a:lnTo>
                  <a:lnTo>
                    <a:pt x="34977" y="121274"/>
                  </a:lnTo>
                  <a:lnTo>
                    <a:pt x="29000" y="119118"/>
                  </a:lnTo>
                  <a:lnTo>
                    <a:pt x="22861" y="115540"/>
                  </a:lnTo>
                  <a:lnTo>
                    <a:pt x="16586" y="110553"/>
                  </a:lnTo>
                  <a:lnTo>
                    <a:pt x="16586" y="68656"/>
                  </a:lnTo>
                  <a:lnTo>
                    <a:pt x="23182" y="62103"/>
                  </a:lnTo>
                  <a:lnTo>
                    <a:pt x="28577" y="58356"/>
                  </a:lnTo>
                  <a:lnTo>
                    <a:pt x="16586" y="58356"/>
                  </a:lnTo>
                  <a:lnTo>
                    <a:pt x="16586" y="41325"/>
                  </a:lnTo>
                  <a:close/>
                </a:path>
                <a:path w="1252220" h="165735">
                  <a:moveTo>
                    <a:pt x="74343" y="53771"/>
                  </a:moveTo>
                  <a:lnTo>
                    <a:pt x="43484" y="53771"/>
                  </a:lnTo>
                  <a:lnTo>
                    <a:pt x="52766" y="55759"/>
                  </a:lnTo>
                  <a:lnTo>
                    <a:pt x="59380" y="61731"/>
                  </a:lnTo>
                  <a:lnTo>
                    <a:pt x="63339" y="71699"/>
                  </a:lnTo>
                  <a:lnTo>
                    <a:pt x="64655" y="85674"/>
                  </a:lnTo>
                  <a:lnTo>
                    <a:pt x="63155" y="101545"/>
                  </a:lnTo>
                  <a:lnTo>
                    <a:pt x="58664" y="112898"/>
                  </a:lnTo>
                  <a:lnTo>
                    <a:pt x="51196" y="119719"/>
                  </a:lnTo>
                  <a:lnTo>
                    <a:pt x="40766" y="121996"/>
                  </a:lnTo>
                  <a:lnTo>
                    <a:pt x="16586" y="121996"/>
                  </a:lnTo>
                  <a:lnTo>
                    <a:pt x="22276" y="127444"/>
                  </a:lnTo>
                  <a:lnTo>
                    <a:pt x="28640" y="131333"/>
                  </a:lnTo>
                  <a:lnTo>
                    <a:pt x="35701" y="133665"/>
                  </a:lnTo>
                  <a:lnTo>
                    <a:pt x="43484" y="134442"/>
                  </a:lnTo>
                  <a:lnTo>
                    <a:pt x="51745" y="133562"/>
                  </a:lnTo>
                  <a:lnTo>
                    <a:pt x="79560" y="104479"/>
                  </a:lnTo>
                  <a:lnTo>
                    <a:pt x="82245" y="84099"/>
                  </a:lnTo>
                  <a:lnTo>
                    <a:pt x="81654" y="74231"/>
                  </a:lnTo>
                  <a:lnTo>
                    <a:pt x="79882" y="65465"/>
                  </a:lnTo>
                  <a:lnTo>
                    <a:pt x="76930" y="57828"/>
                  </a:lnTo>
                  <a:lnTo>
                    <a:pt x="74343" y="53771"/>
                  </a:lnTo>
                  <a:close/>
                </a:path>
                <a:path w="1252220" h="165735">
                  <a:moveTo>
                    <a:pt x="46913" y="39331"/>
                  </a:moveTo>
                  <a:lnTo>
                    <a:pt x="37447" y="40513"/>
                  </a:lnTo>
                  <a:lnTo>
                    <a:pt x="29230" y="44067"/>
                  </a:lnTo>
                  <a:lnTo>
                    <a:pt x="22273" y="50010"/>
                  </a:lnTo>
                  <a:lnTo>
                    <a:pt x="16586" y="58356"/>
                  </a:lnTo>
                  <a:lnTo>
                    <a:pt x="28577" y="58356"/>
                  </a:lnTo>
                  <a:lnTo>
                    <a:pt x="29873" y="57456"/>
                  </a:lnTo>
                  <a:lnTo>
                    <a:pt x="36645" y="54688"/>
                  </a:lnTo>
                  <a:lnTo>
                    <a:pt x="43484" y="53771"/>
                  </a:lnTo>
                  <a:lnTo>
                    <a:pt x="74343" y="53771"/>
                  </a:lnTo>
                  <a:lnTo>
                    <a:pt x="72796" y="51346"/>
                  </a:lnTo>
                  <a:lnTo>
                    <a:pt x="67648" y="46088"/>
                  </a:lnTo>
                  <a:lnTo>
                    <a:pt x="61626" y="42333"/>
                  </a:lnTo>
                  <a:lnTo>
                    <a:pt x="54719" y="40082"/>
                  </a:lnTo>
                  <a:lnTo>
                    <a:pt x="46913" y="39331"/>
                  </a:lnTo>
                  <a:close/>
                </a:path>
                <a:path w="1252220" h="165735">
                  <a:moveTo>
                    <a:pt x="124574" y="41325"/>
                  </a:moveTo>
                  <a:lnTo>
                    <a:pt x="107988" y="41325"/>
                  </a:lnTo>
                  <a:lnTo>
                    <a:pt x="107988" y="132295"/>
                  </a:lnTo>
                  <a:lnTo>
                    <a:pt x="124574" y="132295"/>
                  </a:lnTo>
                  <a:lnTo>
                    <a:pt x="124574" y="72364"/>
                  </a:lnTo>
                  <a:lnTo>
                    <a:pt x="130153" y="64208"/>
                  </a:lnTo>
                  <a:lnTo>
                    <a:pt x="136375" y="58400"/>
                  </a:lnTo>
                  <a:lnTo>
                    <a:pt x="124574" y="58356"/>
                  </a:lnTo>
                  <a:lnTo>
                    <a:pt x="124574" y="41325"/>
                  </a:lnTo>
                  <a:close/>
                </a:path>
                <a:path w="1252220" h="165735">
                  <a:moveTo>
                    <a:pt x="154762" y="39331"/>
                  </a:moveTo>
                  <a:lnTo>
                    <a:pt x="153047" y="39331"/>
                  </a:lnTo>
                  <a:lnTo>
                    <a:pt x="144273" y="40513"/>
                  </a:lnTo>
                  <a:lnTo>
                    <a:pt x="136610" y="44067"/>
                  </a:lnTo>
                  <a:lnTo>
                    <a:pt x="130048" y="50010"/>
                  </a:lnTo>
                  <a:lnTo>
                    <a:pt x="124574" y="58356"/>
                  </a:lnTo>
                  <a:lnTo>
                    <a:pt x="136463" y="58356"/>
                  </a:lnTo>
                  <a:lnTo>
                    <a:pt x="143240" y="54926"/>
                  </a:lnTo>
                  <a:lnTo>
                    <a:pt x="150749" y="53771"/>
                  </a:lnTo>
                  <a:lnTo>
                    <a:pt x="158330" y="53771"/>
                  </a:lnTo>
                  <a:lnTo>
                    <a:pt x="158330" y="39750"/>
                  </a:lnTo>
                  <a:lnTo>
                    <a:pt x="156476" y="39471"/>
                  </a:lnTo>
                  <a:lnTo>
                    <a:pt x="154762" y="39331"/>
                  </a:lnTo>
                  <a:close/>
                </a:path>
                <a:path w="1252220" h="165735">
                  <a:moveTo>
                    <a:pt x="158330" y="53771"/>
                  </a:moveTo>
                  <a:lnTo>
                    <a:pt x="152895" y="53771"/>
                  </a:lnTo>
                  <a:lnTo>
                    <a:pt x="155473" y="54203"/>
                  </a:lnTo>
                  <a:lnTo>
                    <a:pt x="158330" y="55067"/>
                  </a:lnTo>
                  <a:lnTo>
                    <a:pt x="158330" y="53771"/>
                  </a:lnTo>
                  <a:close/>
                </a:path>
                <a:path w="1252220" h="165735">
                  <a:moveTo>
                    <a:pt x="214541" y="39331"/>
                  </a:moveTo>
                  <a:lnTo>
                    <a:pt x="177643" y="59058"/>
                  </a:lnTo>
                  <a:lnTo>
                    <a:pt x="171069" y="86817"/>
                  </a:lnTo>
                  <a:lnTo>
                    <a:pt x="171792" y="97110"/>
                  </a:lnTo>
                  <a:lnTo>
                    <a:pt x="196307" y="131205"/>
                  </a:lnTo>
                  <a:lnTo>
                    <a:pt x="213829" y="134442"/>
                  </a:lnTo>
                  <a:lnTo>
                    <a:pt x="223582" y="133635"/>
                  </a:lnTo>
                  <a:lnTo>
                    <a:pt x="232190" y="131241"/>
                  </a:lnTo>
                  <a:lnTo>
                    <a:pt x="239715" y="127262"/>
                  </a:lnTo>
                  <a:lnTo>
                    <a:pt x="245827" y="121996"/>
                  </a:lnTo>
                  <a:lnTo>
                    <a:pt x="214122" y="121996"/>
                  </a:lnTo>
                  <a:lnTo>
                    <a:pt x="202955" y="119795"/>
                  </a:lnTo>
                  <a:lnTo>
                    <a:pt x="194996" y="113185"/>
                  </a:lnTo>
                  <a:lnTo>
                    <a:pt x="190242" y="102209"/>
                  </a:lnTo>
                  <a:lnTo>
                    <a:pt x="188658" y="86817"/>
                  </a:lnTo>
                  <a:lnTo>
                    <a:pt x="190270" y="71422"/>
                  </a:lnTo>
                  <a:lnTo>
                    <a:pt x="195134" y="60407"/>
                  </a:lnTo>
                  <a:lnTo>
                    <a:pt x="203210" y="53823"/>
                  </a:lnTo>
                  <a:lnTo>
                    <a:pt x="214541" y="51625"/>
                  </a:lnTo>
                  <a:lnTo>
                    <a:pt x="245658" y="51625"/>
                  </a:lnTo>
                  <a:lnTo>
                    <a:pt x="239826" y="46511"/>
                  </a:lnTo>
                  <a:lnTo>
                    <a:pt x="232441" y="42532"/>
                  </a:lnTo>
                  <a:lnTo>
                    <a:pt x="224009" y="40134"/>
                  </a:lnTo>
                  <a:lnTo>
                    <a:pt x="214541" y="39331"/>
                  </a:lnTo>
                  <a:close/>
                </a:path>
                <a:path w="1252220" h="165735">
                  <a:moveTo>
                    <a:pt x="245658" y="51625"/>
                  </a:moveTo>
                  <a:lnTo>
                    <a:pt x="214541" y="51625"/>
                  </a:lnTo>
                  <a:lnTo>
                    <a:pt x="225833" y="53825"/>
                  </a:lnTo>
                  <a:lnTo>
                    <a:pt x="233935" y="60425"/>
                  </a:lnTo>
                  <a:lnTo>
                    <a:pt x="238804" y="71363"/>
                  </a:lnTo>
                  <a:lnTo>
                    <a:pt x="240436" y="86677"/>
                  </a:lnTo>
                  <a:lnTo>
                    <a:pt x="238778" y="102150"/>
                  </a:lnTo>
                  <a:lnTo>
                    <a:pt x="233801" y="113203"/>
                  </a:lnTo>
                  <a:lnTo>
                    <a:pt x="225583" y="119798"/>
                  </a:lnTo>
                  <a:lnTo>
                    <a:pt x="214122" y="121996"/>
                  </a:lnTo>
                  <a:lnTo>
                    <a:pt x="245827" y="121996"/>
                  </a:lnTo>
                  <a:lnTo>
                    <a:pt x="257886" y="86677"/>
                  </a:lnTo>
                  <a:lnTo>
                    <a:pt x="257159" y="76319"/>
                  </a:lnTo>
                  <a:lnTo>
                    <a:pt x="254971" y="67114"/>
                  </a:lnTo>
                  <a:lnTo>
                    <a:pt x="251306" y="59036"/>
                  </a:lnTo>
                  <a:lnTo>
                    <a:pt x="246151" y="52057"/>
                  </a:lnTo>
                  <a:lnTo>
                    <a:pt x="245658" y="51625"/>
                  </a:lnTo>
                  <a:close/>
                </a:path>
                <a:path w="1252220" h="165735">
                  <a:moveTo>
                    <a:pt x="300215" y="41325"/>
                  </a:moveTo>
                  <a:lnTo>
                    <a:pt x="283629" y="41325"/>
                  </a:lnTo>
                  <a:lnTo>
                    <a:pt x="283629" y="132295"/>
                  </a:lnTo>
                  <a:lnTo>
                    <a:pt x="300215" y="132295"/>
                  </a:lnTo>
                  <a:lnTo>
                    <a:pt x="300215" y="71374"/>
                  </a:lnTo>
                  <a:lnTo>
                    <a:pt x="307214" y="63320"/>
                  </a:lnTo>
                  <a:lnTo>
                    <a:pt x="313125" y="58356"/>
                  </a:lnTo>
                  <a:lnTo>
                    <a:pt x="300215" y="58356"/>
                  </a:lnTo>
                  <a:lnTo>
                    <a:pt x="300215" y="41325"/>
                  </a:lnTo>
                  <a:close/>
                </a:path>
                <a:path w="1252220" h="165735">
                  <a:moveTo>
                    <a:pt x="353577" y="53060"/>
                  </a:moveTo>
                  <a:lnTo>
                    <a:pt x="335267" y="53060"/>
                  </a:lnTo>
                  <a:lnTo>
                    <a:pt x="339559" y="58204"/>
                  </a:lnTo>
                  <a:lnTo>
                    <a:pt x="339559" y="132295"/>
                  </a:lnTo>
                  <a:lnTo>
                    <a:pt x="356146" y="132295"/>
                  </a:lnTo>
                  <a:lnTo>
                    <a:pt x="356146" y="71374"/>
                  </a:lnTo>
                  <a:lnTo>
                    <a:pt x="363063" y="63379"/>
                  </a:lnTo>
                  <a:lnTo>
                    <a:pt x="369027" y="58356"/>
                  </a:lnTo>
                  <a:lnTo>
                    <a:pt x="356146" y="58356"/>
                  </a:lnTo>
                  <a:lnTo>
                    <a:pt x="353577" y="53060"/>
                  </a:lnTo>
                  <a:close/>
                </a:path>
                <a:path w="1252220" h="165735">
                  <a:moveTo>
                    <a:pt x="410432" y="53060"/>
                  </a:moveTo>
                  <a:lnTo>
                    <a:pt x="391185" y="53060"/>
                  </a:lnTo>
                  <a:lnTo>
                    <a:pt x="395218" y="58204"/>
                  </a:lnTo>
                  <a:lnTo>
                    <a:pt x="395338" y="132295"/>
                  </a:lnTo>
                  <a:lnTo>
                    <a:pt x="411924" y="132295"/>
                  </a:lnTo>
                  <a:lnTo>
                    <a:pt x="411914" y="57602"/>
                  </a:lnTo>
                  <a:lnTo>
                    <a:pt x="410432" y="53060"/>
                  </a:lnTo>
                  <a:close/>
                </a:path>
                <a:path w="1252220" h="165735">
                  <a:moveTo>
                    <a:pt x="331254" y="39331"/>
                  </a:moveTo>
                  <a:lnTo>
                    <a:pt x="322162" y="40513"/>
                  </a:lnTo>
                  <a:lnTo>
                    <a:pt x="313967" y="44067"/>
                  </a:lnTo>
                  <a:lnTo>
                    <a:pt x="306656" y="50010"/>
                  </a:lnTo>
                  <a:lnTo>
                    <a:pt x="300215" y="58356"/>
                  </a:lnTo>
                  <a:lnTo>
                    <a:pt x="313125" y="58356"/>
                  </a:lnTo>
                  <a:lnTo>
                    <a:pt x="314023" y="57602"/>
                  </a:lnTo>
                  <a:lnTo>
                    <a:pt x="320617" y="54191"/>
                  </a:lnTo>
                  <a:lnTo>
                    <a:pt x="326974" y="53060"/>
                  </a:lnTo>
                  <a:lnTo>
                    <a:pt x="353577" y="53060"/>
                  </a:lnTo>
                  <a:lnTo>
                    <a:pt x="352077" y="49988"/>
                  </a:lnTo>
                  <a:lnTo>
                    <a:pt x="346600" y="44067"/>
                  </a:lnTo>
                  <a:lnTo>
                    <a:pt x="339652" y="40513"/>
                  </a:lnTo>
                  <a:lnTo>
                    <a:pt x="331254" y="39331"/>
                  </a:lnTo>
                  <a:close/>
                </a:path>
                <a:path w="1252220" h="165735">
                  <a:moveTo>
                    <a:pt x="394627" y="39192"/>
                  </a:moveTo>
                  <a:lnTo>
                    <a:pt x="386613" y="39192"/>
                  </a:lnTo>
                  <a:lnTo>
                    <a:pt x="377688" y="40395"/>
                  </a:lnTo>
                  <a:lnTo>
                    <a:pt x="369608" y="43997"/>
                  </a:lnTo>
                  <a:lnTo>
                    <a:pt x="362397" y="50010"/>
                  </a:lnTo>
                  <a:lnTo>
                    <a:pt x="356146" y="58356"/>
                  </a:lnTo>
                  <a:lnTo>
                    <a:pt x="369027" y="58356"/>
                  </a:lnTo>
                  <a:lnTo>
                    <a:pt x="369860" y="57654"/>
                  </a:lnTo>
                  <a:lnTo>
                    <a:pt x="376521" y="54211"/>
                  </a:lnTo>
                  <a:lnTo>
                    <a:pt x="383031" y="53060"/>
                  </a:lnTo>
                  <a:lnTo>
                    <a:pt x="410432" y="53060"/>
                  </a:lnTo>
                  <a:lnTo>
                    <a:pt x="409778" y="51054"/>
                  </a:lnTo>
                  <a:lnTo>
                    <a:pt x="400913" y="41617"/>
                  </a:lnTo>
                  <a:lnTo>
                    <a:pt x="394627" y="39192"/>
                  </a:lnTo>
                  <a:close/>
                </a:path>
                <a:path w="1252220" h="165735">
                  <a:moveTo>
                    <a:pt x="476580" y="39192"/>
                  </a:moveTo>
                  <a:lnTo>
                    <a:pt x="443009" y="59535"/>
                  </a:lnTo>
                  <a:lnTo>
                    <a:pt x="436676" y="86385"/>
                  </a:lnTo>
                  <a:lnTo>
                    <a:pt x="437479" y="96520"/>
                  </a:lnTo>
                  <a:lnTo>
                    <a:pt x="463972" y="131098"/>
                  </a:lnTo>
                  <a:lnTo>
                    <a:pt x="482295" y="134442"/>
                  </a:lnTo>
                  <a:lnTo>
                    <a:pt x="488493" y="134122"/>
                  </a:lnTo>
                  <a:lnTo>
                    <a:pt x="495279" y="133173"/>
                  </a:lnTo>
                  <a:lnTo>
                    <a:pt x="502653" y="131607"/>
                  </a:lnTo>
                  <a:lnTo>
                    <a:pt x="510616" y="129438"/>
                  </a:lnTo>
                  <a:lnTo>
                    <a:pt x="510616" y="121856"/>
                  </a:lnTo>
                  <a:lnTo>
                    <a:pt x="485305" y="121856"/>
                  </a:lnTo>
                  <a:lnTo>
                    <a:pt x="472777" y="119820"/>
                  </a:lnTo>
                  <a:lnTo>
                    <a:pt x="463310" y="113722"/>
                  </a:lnTo>
                  <a:lnTo>
                    <a:pt x="456903" y="103575"/>
                  </a:lnTo>
                  <a:lnTo>
                    <a:pt x="453555" y="89395"/>
                  </a:lnTo>
                  <a:lnTo>
                    <a:pt x="511048" y="89395"/>
                  </a:lnTo>
                  <a:lnTo>
                    <a:pt x="511048" y="84239"/>
                  </a:lnTo>
                  <a:lnTo>
                    <a:pt x="510643" y="76949"/>
                  </a:lnTo>
                  <a:lnTo>
                    <a:pt x="454266" y="76949"/>
                  </a:lnTo>
                  <a:lnTo>
                    <a:pt x="456470" y="65871"/>
                  </a:lnTo>
                  <a:lnTo>
                    <a:pt x="460740" y="57958"/>
                  </a:lnTo>
                  <a:lnTo>
                    <a:pt x="467100" y="53208"/>
                  </a:lnTo>
                  <a:lnTo>
                    <a:pt x="475576" y="51625"/>
                  </a:lnTo>
                  <a:lnTo>
                    <a:pt x="502474" y="51625"/>
                  </a:lnTo>
                  <a:lnTo>
                    <a:pt x="502043" y="50914"/>
                  </a:lnTo>
                  <a:lnTo>
                    <a:pt x="497073" y="45766"/>
                  </a:lnTo>
                  <a:lnTo>
                    <a:pt x="491183" y="42105"/>
                  </a:lnTo>
                  <a:lnTo>
                    <a:pt x="484357" y="39918"/>
                  </a:lnTo>
                  <a:lnTo>
                    <a:pt x="476580" y="39192"/>
                  </a:lnTo>
                  <a:close/>
                </a:path>
                <a:path w="1252220" h="165735">
                  <a:moveTo>
                    <a:pt x="510616" y="116281"/>
                  </a:moveTo>
                  <a:lnTo>
                    <a:pt x="503403" y="118722"/>
                  </a:lnTo>
                  <a:lnTo>
                    <a:pt x="496779" y="120464"/>
                  </a:lnTo>
                  <a:lnTo>
                    <a:pt x="490745" y="121508"/>
                  </a:lnTo>
                  <a:lnTo>
                    <a:pt x="485305" y="121856"/>
                  </a:lnTo>
                  <a:lnTo>
                    <a:pt x="510616" y="121856"/>
                  </a:lnTo>
                  <a:lnTo>
                    <a:pt x="510616" y="116281"/>
                  </a:lnTo>
                  <a:close/>
                </a:path>
                <a:path w="1252220" h="165735">
                  <a:moveTo>
                    <a:pt x="502474" y="51625"/>
                  </a:moveTo>
                  <a:lnTo>
                    <a:pt x="475576" y="51625"/>
                  </a:lnTo>
                  <a:lnTo>
                    <a:pt x="483837" y="53208"/>
                  </a:lnTo>
                  <a:lnTo>
                    <a:pt x="489738" y="57958"/>
                  </a:lnTo>
                  <a:lnTo>
                    <a:pt x="493280" y="65871"/>
                  </a:lnTo>
                  <a:lnTo>
                    <a:pt x="494461" y="76949"/>
                  </a:lnTo>
                  <a:lnTo>
                    <a:pt x="510643" y="76949"/>
                  </a:lnTo>
                  <a:lnTo>
                    <a:pt x="510485" y="74104"/>
                  </a:lnTo>
                  <a:lnTo>
                    <a:pt x="508798" y="65162"/>
                  </a:lnTo>
                  <a:lnTo>
                    <a:pt x="505984" y="57426"/>
                  </a:lnTo>
                  <a:lnTo>
                    <a:pt x="502474" y="51625"/>
                  </a:lnTo>
                  <a:close/>
                </a:path>
                <a:path w="1252220" h="165735">
                  <a:moveTo>
                    <a:pt x="571119" y="39331"/>
                  </a:moveTo>
                  <a:lnTo>
                    <a:pt x="538396" y="60571"/>
                  </a:lnTo>
                  <a:lnTo>
                    <a:pt x="532358" y="89674"/>
                  </a:lnTo>
                  <a:lnTo>
                    <a:pt x="532948" y="99521"/>
                  </a:lnTo>
                  <a:lnTo>
                    <a:pt x="559884" y="133691"/>
                  </a:lnTo>
                  <a:lnTo>
                    <a:pt x="567689" y="134442"/>
                  </a:lnTo>
                  <a:lnTo>
                    <a:pt x="577156" y="133237"/>
                  </a:lnTo>
                  <a:lnTo>
                    <a:pt x="585373" y="129632"/>
                  </a:lnTo>
                  <a:lnTo>
                    <a:pt x="592330" y="123640"/>
                  </a:lnTo>
                  <a:lnTo>
                    <a:pt x="594908" y="119849"/>
                  </a:lnTo>
                  <a:lnTo>
                    <a:pt x="571119" y="119849"/>
                  </a:lnTo>
                  <a:lnTo>
                    <a:pt x="561837" y="117863"/>
                  </a:lnTo>
                  <a:lnTo>
                    <a:pt x="555223" y="111896"/>
                  </a:lnTo>
                  <a:lnTo>
                    <a:pt x="551264" y="101933"/>
                  </a:lnTo>
                  <a:lnTo>
                    <a:pt x="549948" y="87960"/>
                  </a:lnTo>
                  <a:lnTo>
                    <a:pt x="551426" y="72086"/>
                  </a:lnTo>
                  <a:lnTo>
                    <a:pt x="555869" y="60729"/>
                  </a:lnTo>
                  <a:lnTo>
                    <a:pt x="563289" y="53904"/>
                  </a:lnTo>
                  <a:lnTo>
                    <a:pt x="573697" y="51625"/>
                  </a:lnTo>
                  <a:lnTo>
                    <a:pt x="598017" y="51625"/>
                  </a:lnTo>
                  <a:lnTo>
                    <a:pt x="592321" y="46264"/>
                  </a:lnTo>
                  <a:lnTo>
                    <a:pt x="585958" y="42421"/>
                  </a:lnTo>
                  <a:lnTo>
                    <a:pt x="578900" y="40106"/>
                  </a:lnTo>
                  <a:lnTo>
                    <a:pt x="571119" y="39331"/>
                  </a:lnTo>
                  <a:close/>
                </a:path>
                <a:path w="1252220" h="165735">
                  <a:moveTo>
                    <a:pt x="614603" y="115277"/>
                  </a:moveTo>
                  <a:lnTo>
                    <a:pt x="598017" y="115277"/>
                  </a:lnTo>
                  <a:lnTo>
                    <a:pt x="598017" y="132295"/>
                  </a:lnTo>
                  <a:lnTo>
                    <a:pt x="614603" y="132295"/>
                  </a:lnTo>
                  <a:lnTo>
                    <a:pt x="614603" y="115277"/>
                  </a:lnTo>
                  <a:close/>
                </a:path>
                <a:path w="1252220" h="165735">
                  <a:moveTo>
                    <a:pt x="614603" y="0"/>
                  </a:moveTo>
                  <a:lnTo>
                    <a:pt x="598017" y="0"/>
                  </a:lnTo>
                  <a:lnTo>
                    <a:pt x="598017" y="51625"/>
                  </a:lnTo>
                  <a:lnTo>
                    <a:pt x="573697" y="51625"/>
                  </a:lnTo>
                  <a:lnTo>
                    <a:pt x="579488" y="52347"/>
                  </a:lnTo>
                  <a:lnTo>
                    <a:pt x="585481" y="54503"/>
                  </a:lnTo>
                  <a:lnTo>
                    <a:pt x="591661" y="58081"/>
                  </a:lnTo>
                  <a:lnTo>
                    <a:pt x="598017" y="63068"/>
                  </a:lnTo>
                  <a:lnTo>
                    <a:pt x="598017" y="104978"/>
                  </a:lnTo>
                  <a:lnTo>
                    <a:pt x="591357" y="111464"/>
                  </a:lnTo>
                  <a:lnTo>
                    <a:pt x="584673" y="116114"/>
                  </a:lnTo>
                  <a:lnTo>
                    <a:pt x="577936" y="118913"/>
                  </a:lnTo>
                  <a:lnTo>
                    <a:pt x="571119" y="119849"/>
                  </a:lnTo>
                  <a:lnTo>
                    <a:pt x="594908" y="119849"/>
                  </a:lnTo>
                  <a:lnTo>
                    <a:pt x="598017" y="115277"/>
                  </a:lnTo>
                  <a:lnTo>
                    <a:pt x="614603" y="115277"/>
                  </a:lnTo>
                  <a:lnTo>
                    <a:pt x="614603" y="0"/>
                  </a:lnTo>
                  <a:close/>
                </a:path>
                <a:path w="1252220" h="165735">
                  <a:moveTo>
                    <a:pt x="664095" y="41325"/>
                  </a:moveTo>
                  <a:lnTo>
                    <a:pt x="647649" y="41325"/>
                  </a:lnTo>
                  <a:lnTo>
                    <a:pt x="647649" y="132295"/>
                  </a:lnTo>
                  <a:lnTo>
                    <a:pt x="664095" y="132295"/>
                  </a:lnTo>
                  <a:lnTo>
                    <a:pt x="664095" y="41325"/>
                  </a:lnTo>
                  <a:close/>
                </a:path>
                <a:path w="1252220" h="165735">
                  <a:moveTo>
                    <a:pt x="664095" y="8293"/>
                  </a:moveTo>
                  <a:lnTo>
                    <a:pt x="647649" y="8293"/>
                  </a:lnTo>
                  <a:lnTo>
                    <a:pt x="647649" y="24739"/>
                  </a:lnTo>
                  <a:lnTo>
                    <a:pt x="664095" y="24739"/>
                  </a:lnTo>
                  <a:lnTo>
                    <a:pt x="664095" y="8293"/>
                  </a:lnTo>
                  <a:close/>
                </a:path>
                <a:path w="1252220" h="165735">
                  <a:moveTo>
                    <a:pt x="733463" y="39331"/>
                  </a:moveTo>
                  <a:lnTo>
                    <a:pt x="696557" y="59058"/>
                  </a:lnTo>
                  <a:lnTo>
                    <a:pt x="689978" y="86817"/>
                  </a:lnTo>
                  <a:lnTo>
                    <a:pt x="690704" y="97110"/>
                  </a:lnTo>
                  <a:lnTo>
                    <a:pt x="715316" y="131205"/>
                  </a:lnTo>
                  <a:lnTo>
                    <a:pt x="732891" y="134442"/>
                  </a:lnTo>
                  <a:lnTo>
                    <a:pt x="742561" y="133635"/>
                  </a:lnTo>
                  <a:lnTo>
                    <a:pt x="751125" y="131241"/>
                  </a:lnTo>
                  <a:lnTo>
                    <a:pt x="758634" y="127262"/>
                  </a:lnTo>
                  <a:lnTo>
                    <a:pt x="764748" y="121996"/>
                  </a:lnTo>
                  <a:lnTo>
                    <a:pt x="733031" y="121996"/>
                  </a:lnTo>
                  <a:lnTo>
                    <a:pt x="721929" y="119795"/>
                  </a:lnTo>
                  <a:lnTo>
                    <a:pt x="713962" y="113185"/>
                  </a:lnTo>
                  <a:lnTo>
                    <a:pt x="709172" y="102209"/>
                  </a:lnTo>
                  <a:lnTo>
                    <a:pt x="707567" y="86817"/>
                  </a:lnTo>
                  <a:lnTo>
                    <a:pt x="709179" y="71422"/>
                  </a:lnTo>
                  <a:lnTo>
                    <a:pt x="714045" y="60407"/>
                  </a:lnTo>
                  <a:lnTo>
                    <a:pt x="722125" y="53823"/>
                  </a:lnTo>
                  <a:lnTo>
                    <a:pt x="733463" y="51625"/>
                  </a:lnTo>
                  <a:lnTo>
                    <a:pt x="764580" y="51625"/>
                  </a:lnTo>
                  <a:lnTo>
                    <a:pt x="758746" y="46511"/>
                  </a:lnTo>
                  <a:lnTo>
                    <a:pt x="751358" y="42532"/>
                  </a:lnTo>
                  <a:lnTo>
                    <a:pt x="742925" y="40134"/>
                  </a:lnTo>
                  <a:lnTo>
                    <a:pt x="733463" y="39331"/>
                  </a:lnTo>
                  <a:close/>
                </a:path>
                <a:path w="1252220" h="165735">
                  <a:moveTo>
                    <a:pt x="764580" y="51625"/>
                  </a:moveTo>
                  <a:lnTo>
                    <a:pt x="733463" y="51625"/>
                  </a:lnTo>
                  <a:lnTo>
                    <a:pt x="744748" y="53825"/>
                  </a:lnTo>
                  <a:lnTo>
                    <a:pt x="752846" y="60425"/>
                  </a:lnTo>
                  <a:lnTo>
                    <a:pt x="757714" y="71363"/>
                  </a:lnTo>
                  <a:lnTo>
                    <a:pt x="759345" y="86677"/>
                  </a:lnTo>
                  <a:lnTo>
                    <a:pt x="757707" y="102150"/>
                  </a:lnTo>
                  <a:lnTo>
                    <a:pt x="752762" y="113203"/>
                  </a:lnTo>
                  <a:lnTo>
                    <a:pt x="744552" y="119798"/>
                  </a:lnTo>
                  <a:lnTo>
                    <a:pt x="733031" y="121996"/>
                  </a:lnTo>
                  <a:lnTo>
                    <a:pt x="764748" y="121996"/>
                  </a:lnTo>
                  <a:lnTo>
                    <a:pt x="776795" y="86677"/>
                  </a:lnTo>
                  <a:lnTo>
                    <a:pt x="776069" y="76319"/>
                  </a:lnTo>
                  <a:lnTo>
                    <a:pt x="773882" y="67114"/>
                  </a:lnTo>
                  <a:lnTo>
                    <a:pt x="770221" y="59036"/>
                  </a:lnTo>
                  <a:lnTo>
                    <a:pt x="765073" y="52057"/>
                  </a:lnTo>
                  <a:lnTo>
                    <a:pt x="764580" y="51625"/>
                  </a:lnTo>
                  <a:close/>
                </a:path>
                <a:path w="1252220" h="165735">
                  <a:moveTo>
                    <a:pt x="819429" y="8293"/>
                  </a:moveTo>
                  <a:lnTo>
                    <a:pt x="802119" y="8293"/>
                  </a:lnTo>
                  <a:lnTo>
                    <a:pt x="802119" y="132295"/>
                  </a:lnTo>
                  <a:lnTo>
                    <a:pt x="817283" y="132295"/>
                  </a:lnTo>
                  <a:lnTo>
                    <a:pt x="817283" y="36474"/>
                  </a:lnTo>
                  <a:lnTo>
                    <a:pt x="837768" y="36474"/>
                  </a:lnTo>
                  <a:lnTo>
                    <a:pt x="819429" y="8293"/>
                  </a:lnTo>
                  <a:close/>
                </a:path>
                <a:path w="1252220" h="165735">
                  <a:moveTo>
                    <a:pt x="837768" y="36474"/>
                  </a:moveTo>
                  <a:lnTo>
                    <a:pt x="817283" y="36474"/>
                  </a:lnTo>
                  <a:lnTo>
                    <a:pt x="879779" y="132295"/>
                  </a:lnTo>
                  <a:lnTo>
                    <a:pt x="896950" y="132295"/>
                  </a:lnTo>
                  <a:lnTo>
                    <a:pt x="896950" y="104114"/>
                  </a:lnTo>
                  <a:lnTo>
                    <a:pt x="881786" y="104114"/>
                  </a:lnTo>
                  <a:lnTo>
                    <a:pt x="837768" y="36474"/>
                  </a:lnTo>
                  <a:close/>
                </a:path>
                <a:path w="1252220" h="165735">
                  <a:moveTo>
                    <a:pt x="896950" y="8293"/>
                  </a:moveTo>
                  <a:lnTo>
                    <a:pt x="881786" y="8293"/>
                  </a:lnTo>
                  <a:lnTo>
                    <a:pt x="881786" y="104114"/>
                  </a:lnTo>
                  <a:lnTo>
                    <a:pt x="896950" y="104114"/>
                  </a:lnTo>
                  <a:lnTo>
                    <a:pt x="896950" y="8293"/>
                  </a:lnTo>
                  <a:close/>
                </a:path>
                <a:path w="1252220" h="165735">
                  <a:moveTo>
                    <a:pt x="965606" y="39331"/>
                  </a:moveTo>
                  <a:lnTo>
                    <a:pt x="928776" y="59058"/>
                  </a:lnTo>
                  <a:lnTo>
                    <a:pt x="922261" y="86817"/>
                  </a:lnTo>
                  <a:lnTo>
                    <a:pt x="922985" y="97110"/>
                  </a:lnTo>
                  <a:lnTo>
                    <a:pt x="947453" y="131205"/>
                  </a:lnTo>
                  <a:lnTo>
                    <a:pt x="965034" y="134442"/>
                  </a:lnTo>
                  <a:lnTo>
                    <a:pt x="974786" y="133635"/>
                  </a:lnTo>
                  <a:lnTo>
                    <a:pt x="983391" y="131241"/>
                  </a:lnTo>
                  <a:lnTo>
                    <a:pt x="990914" y="127262"/>
                  </a:lnTo>
                  <a:lnTo>
                    <a:pt x="997031" y="121996"/>
                  </a:lnTo>
                  <a:lnTo>
                    <a:pt x="965314" y="121996"/>
                  </a:lnTo>
                  <a:lnTo>
                    <a:pt x="954153" y="119795"/>
                  </a:lnTo>
                  <a:lnTo>
                    <a:pt x="946193" y="113185"/>
                  </a:lnTo>
                  <a:lnTo>
                    <a:pt x="941436" y="102209"/>
                  </a:lnTo>
                  <a:lnTo>
                    <a:pt x="939850" y="86817"/>
                  </a:lnTo>
                  <a:lnTo>
                    <a:pt x="941460" y="71422"/>
                  </a:lnTo>
                  <a:lnTo>
                    <a:pt x="946310" y="60407"/>
                  </a:lnTo>
                  <a:lnTo>
                    <a:pt x="954349" y="53823"/>
                  </a:lnTo>
                  <a:lnTo>
                    <a:pt x="965606" y="51625"/>
                  </a:lnTo>
                  <a:lnTo>
                    <a:pt x="996863" y="51625"/>
                  </a:lnTo>
                  <a:lnTo>
                    <a:pt x="991027" y="46511"/>
                  </a:lnTo>
                  <a:lnTo>
                    <a:pt x="983624" y="42532"/>
                  </a:lnTo>
                  <a:lnTo>
                    <a:pt x="975150" y="40134"/>
                  </a:lnTo>
                  <a:lnTo>
                    <a:pt x="965606" y="39331"/>
                  </a:lnTo>
                  <a:close/>
                </a:path>
                <a:path w="1252220" h="165735">
                  <a:moveTo>
                    <a:pt x="996863" y="51625"/>
                  </a:moveTo>
                  <a:lnTo>
                    <a:pt x="965606" y="51625"/>
                  </a:lnTo>
                  <a:lnTo>
                    <a:pt x="976950" y="53825"/>
                  </a:lnTo>
                  <a:lnTo>
                    <a:pt x="985041" y="60425"/>
                  </a:lnTo>
                  <a:lnTo>
                    <a:pt x="989877" y="71363"/>
                  </a:lnTo>
                  <a:lnTo>
                    <a:pt x="991488" y="86677"/>
                  </a:lnTo>
                  <a:lnTo>
                    <a:pt x="989853" y="102150"/>
                  </a:lnTo>
                  <a:lnTo>
                    <a:pt x="984923" y="113203"/>
                  </a:lnTo>
                  <a:lnTo>
                    <a:pt x="976754" y="119798"/>
                  </a:lnTo>
                  <a:lnTo>
                    <a:pt x="965314" y="121996"/>
                  </a:lnTo>
                  <a:lnTo>
                    <a:pt x="997031" y="121996"/>
                  </a:lnTo>
                  <a:lnTo>
                    <a:pt x="1009078" y="86677"/>
                  </a:lnTo>
                  <a:lnTo>
                    <a:pt x="1008352" y="76319"/>
                  </a:lnTo>
                  <a:lnTo>
                    <a:pt x="1006165" y="67114"/>
                  </a:lnTo>
                  <a:lnTo>
                    <a:pt x="1002504" y="59036"/>
                  </a:lnTo>
                  <a:lnTo>
                    <a:pt x="997356" y="52057"/>
                  </a:lnTo>
                  <a:lnTo>
                    <a:pt x="996863" y="51625"/>
                  </a:lnTo>
                  <a:close/>
                </a:path>
                <a:path w="1252220" h="165735">
                  <a:moveTo>
                    <a:pt x="1051991" y="53771"/>
                  </a:moveTo>
                  <a:lnTo>
                    <a:pt x="1035545" y="53771"/>
                  </a:lnTo>
                  <a:lnTo>
                    <a:pt x="1035640" y="115989"/>
                  </a:lnTo>
                  <a:lnTo>
                    <a:pt x="1037831" y="122428"/>
                  </a:lnTo>
                  <a:lnTo>
                    <a:pt x="1042555" y="127152"/>
                  </a:lnTo>
                  <a:lnTo>
                    <a:pt x="1047267" y="132016"/>
                  </a:lnTo>
                  <a:lnTo>
                    <a:pt x="1053846" y="134442"/>
                  </a:lnTo>
                  <a:lnTo>
                    <a:pt x="1065860" y="134442"/>
                  </a:lnTo>
                  <a:lnTo>
                    <a:pt x="1070305" y="133731"/>
                  </a:lnTo>
                  <a:lnTo>
                    <a:pt x="1075448" y="132295"/>
                  </a:lnTo>
                  <a:lnTo>
                    <a:pt x="1075448" y="121996"/>
                  </a:lnTo>
                  <a:lnTo>
                    <a:pt x="1057135" y="121996"/>
                  </a:lnTo>
                  <a:lnTo>
                    <a:pt x="1051991" y="115989"/>
                  </a:lnTo>
                  <a:lnTo>
                    <a:pt x="1051991" y="53771"/>
                  </a:lnTo>
                  <a:close/>
                </a:path>
                <a:path w="1252220" h="165735">
                  <a:moveTo>
                    <a:pt x="1075448" y="120853"/>
                  </a:moveTo>
                  <a:lnTo>
                    <a:pt x="1072299" y="121716"/>
                  </a:lnTo>
                  <a:lnTo>
                    <a:pt x="1069581" y="121996"/>
                  </a:lnTo>
                  <a:lnTo>
                    <a:pt x="1075448" y="121996"/>
                  </a:lnTo>
                  <a:lnTo>
                    <a:pt x="1075448" y="120853"/>
                  </a:lnTo>
                  <a:close/>
                </a:path>
                <a:path w="1252220" h="165735">
                  <a:moveTo>
                    <a:pt x="1075880" y="41325"/>
                  </a:moveTo>
                  <a:lnTo>
                    <a:pt x="1024102" y="41325"/>
                  </a:lnTo>
                  <a:lnTo>
                    <a:pt x="1024102" y="53771"/>
                  </a:lnTo>
                  <a:lnTo>
                    <a:pt x="1075880" y="53771"/>
                  </a:lnTo>
                  <a:lnTo>
                    <a:pt x="1075880" y="41325"/>
                  </a:lnTo>
                  <a:close/>
                </a:path>
                <a:path w="1252220" h="165735">
                  <a:moveTo>
                    <a:pt x="1051991" y="23164"/>
                  </a:moveTo>
                  <a:lnTo>
                    <a:pt x="1035545" y="24739"/>
                  </a:lnTo>
                  <a:lnTo>
                    <a:pt x="1035545" y="41325"/>
                  </a:lnTo>
                  <a:lnTo>
                    <a:pt x="1051991" y="41325"/>
                  </a:lnTo>
                  <a:lnTo>
                    <a:pt x="1051991" y="23164"/>
                  </a:lnTo>
                  <a:close/>
                </a:path>
                <a:path w="1252220" h="165735">
                  <a:moveTo>
                    <a:pt x="1157982" y="51625"/>
                  </a:moveTo>
                  <a:lnTo>
                    <a:pt x="1138097" y="51625"/>
                  </a:lnTo>
                  <a:lnTo>
                    <a:pt x="1143533" y="56921"/>
                  </a:lnTo>
                  <a:lnTo>
                    <a:pt x="1143533" y="78524"/>
                  </a:lnTo>
                  <a:lnTo>
                    <a:pt x="1139672" y="78524"/>
                  </a:lnTo>
                  <a:lnTo>
                    <a:pt x="1128649" y="79031"/>
                  </a:lnTo>
                  <a:lnTo>
                    <a:pt x="1094314" y="96253"/>
                  </a:lnTo>
                  <a:lnTo>
                    <a:pt x="1091183" y="109410"/>
                  </a:lnTo>
                  <a:lnTo>
                    <a:pt x="1091241" y="116852"/>
                  </a:lnTo>
                  <a:lnTo>
                    <a:pt x="1093609" y="122567"/>
                  </a:lnTo>
                  <a:lnTo>
                    <a:pt x="1103629" y="132016"/>
                  </a:lnTo>
                  <a:lnTo>
                    <a:pt x="1109916" y="134442"/>
                  </a:lnTo>
                  <a:lnTo>
                    <a:pt x="1117358" y="134442"/>
                  </a:lnTo>
                  <a:lnTo>
                    <a:pt x="1124302" y="133584"/>
                  </a:lnTo>
                  <a:lnTo>
                    <a:pt x="1131392" y="131011"/>
                  </a:lnTo>
                  <a:lnTo>
                    <a:pt x="1138614" y="126721"/>
                  </a:lnTo>
                  <a:lnTo>
                    <a:pt x="1145788" y="120853"/>
                  </a:lnTo>
                  <a:lnTo>
                    <a:pt x="1118069" y="120853"/>
                  </a:lnTo>
                  <a:lnTo>
                    <a:pt x="1114640" y="119570"/>
                  </a:lnTo>
                  <a:lnTo>
                    <a:pt x="1111923" y="116852"/>
                  </a:lnTo>
                  <a:lnTo>
                    <a:pt x="1109065" y="114134"/>
                  </a:lnTo>
                  <a:lnTo>
                    <a:pt x="1107630" y="110705"/>
                  </a:lnTo>
                  <a:lnTo>
                    <a:pt x="1107630" y="101117"/>
                  </a:lnTo>
                  <a:lnTo>
                    <a:pt x="1110487" y="96685"/>
                  </a:lnTo>
                  <a:lnTo>
                    <a:pt x="1121651" y="89814"/>
                  </a:lnTo>
                  <a:lnTo>
                    <a:pt x="1128941" y="88099"/>
                  </a:lnTo>
                  <a:lnTo>
                    <a:pt x="1160119" y="88099"/>
                  </a:lnTo>
                  <a:lnTo>
                    <a:pt x="1160119" y="57924"/>
                  </a:lnTo>
                  <a:lnTo>
                    <a:pt x="1157982" y="51625"/>
                  </a:lnTo>
                  <a:close/>
                </a:path>
                <a:path w="1252220" h="165735">
                  <a:moveTo>
                    <a:pt x="1161685" y="120713"/>
                  </a:moveTo>
                  <a:lnTo>
                    <a:pt x="1145959" y="120713"/>
                  </a:lnTo>
                  <a:lnTo>
                    <a:pt x="1148105" y="129870"/>
                  </a:lnTo>
                  <a:lnTo>
                    <a:pt x="1152969" y="134442"/>
                  </a:lnTo>
                  <a:lnTo>
                    <a:pt x="1165275" y="134442"/>
                  </a:lnTo>
                  <a:lnTo>
                    <a:pt x="1169429" y="133584"/>
                  </a:lnTo>
                  <a:lnTo>
                    <a:pt x="1173137" y="131724"/>
                  </a:lnTo>
                  <a:lnTo>
                    <a:pt x="1172030" y="122859"/>
                  </a:lnTo>
                  <a:lnTo>
                    <a:pt x="1162989" y="122859"/>
                  </a:lnTo>
                  <a:lnTo>
                    <a:pt x="1161685" y="120713"/>
                  </a:lnTo>
                  <a:close/>
                </a:path>
                <a:path w="1252220" h="165735">
                  <a:moveTo>
                    <a:pt x="1171994" y="122567"/>
                  </a:moveTo>
                  <a:lnTo>
                    <a:pt x="1170558" y="122859"/>
                  </a:lnTo>
                  <a:lnTo>
                    <a:pt x="1172030" y="122859"/>
                  </a:lnTo>
                  <a:lnTo>
                    <a:pt x="1171994" y="122567"/>
                  </a:lnTo>
                  <a:close/>
                </a:path>
                <a:path w="1252220" h="165735">
                  <a:moveTo>
                    <a:pt x="1160119" y="88099"/>
                  </a:moveTo>
                  <a:lnTo>
                    <a:pt x="1138097" y="88099"/>
                  </a:lnTo>
                  <a:lnTo>
                    <a:pt x="1143533" y="88239"/>
                  </a:lnTo>
                  <a:lnTo>
                    <a:pt x="1143533" y="111848"/>
                  </a:lnTo>
                  <a:lnTo>
                    <a:pt x="1136091" y="117856"/>
                  </a:lnTo>
                  <a:lnTo>
                    <a:pt x="1128941" y="120853"/>
                  </a:lnTo>
                  <a:lnTo>
                    <a:pt x="1145788" y="120853"/>
                  </a:lnTo>
                  <a:lnTo>
                    <a:pt x="1145959" y="120713"/>
                  </a:lnTo>
                  <a:lnTo>
                    <a:pt x="1161685" y="120713"/>
                  </a:lnTo>
                  <a:lnTo>
                    <a:pt x="1160119" y="118135"/>
                  </a:lnTo>
                  <a:lnTo>
                    <a:pt x="1160119" y="88099"/>
                  </a:lnTo>
                  <a:close/>
                </a:path>
                <a:path w="1252220" h="165735">
                  <a:moveTo>
                    <a:pt x="1140523" y="39331"/>
                  </a:moveTo>
                  <a:lnTo>
                    <a:pt x="1130376" y="39331"/>
                  </a:lnTo>
                  <a:lnTo>
                    <a:pt x="1122946" y="39758"/>
                  </a:lnTo>
                  <a:lnTo>
                    <a:pt x="1115248" y="41028"/>
                  </a:lnTo>
                  <a:lnTo>
                    <a:pt x="1107282" y="43130"/>
                  </a:lnTo>
                  <a:lnTo>
                    <a:pt x="1099045" y="46050"/>
                  </a:lnTo>
                  <a:lnTo>
                    <a:pt x="1099045" y="59778"/>
                  </a:lnTo>
                  <a:lnTo>
                    <a:pt x="1106529" y="56211"/>
                  </a:lnTo>
                  <a:lnTo>
                    <a:pt x="1113743" y="53663"/>
                  </a:lnTo>
                  <a:lnTo>
                    <a:pt x="1120689" y="52135"/>
                  </a:lnTo>
                  <a:lnTo>
                    <a:pt x="1127366" y="51625"/>
                  </a:lnTo>
                  <a:lnTo>
                    <a:pt x="1157982" y="51625"/>
                  </a:lnTo>
                  <a:lnTo>
                    <a:pt x="1157693" y="50774"/>
                  </a:lnTo>
                  <a:lnTo>
                    <a:pt x="1147965" y="41617"/>
                  </a:lnTo>
                  <a:lnTo>
                    <a:pt x="1140523" y="39331"/>
                  </a:lnTo>
                  <a:close/>
                </a:path>
                <a:path w="1252220" h="165735">
                  <a:moveTo>
                    <a:pt x="1190447" y="113995"/>
                  </a:moveTo>
                  <a:lnTo>
                    <a:pt x="1190447" y="129146"/>
                  </a:lnTo>
                  <a:lnTo>
                    <a:pt x="1198281" y="131425"/>
                  </a:lnTo>
                  <a:lnTo>
                    <a:pt x="1205483" y="133084"/>
                  </a:lnTo>
                  <a:lnTo>
                    <a:pt x="1212067" y="134098"/>
                  </a:lnTo>
                  <a:lnTo>
                    <a:pt x="1218044" y="134442"/>
                  </a:lnTo>
                  <a:lnTo>
                    <a:pt x="1227772" y="134442"/>
                  </a:lnTo>
                  <a:lnTo>
                    <a:pt x="1235925" y="131864"/>
                  </a:lnTo>
                  <a:lnTo>
                    <a:pt x="1247983" y="121996"/>
                  </a:lnTo>
                  <a:lnTo>
                    <a:pt x="1218628" y="121996"/>
                  </a:lnTo>
                  <a:lnTo>
                    <a:pt x="1212373" y="121488"/>
                  </a:lnTo>
                  <a:lnTo>
                    <a:pt x="1205609" y="119976"/>
                  </a:lnTo>
                  <a:lnTo>
                    <a:pt x="1198309" y="117474"/>
                  </a:lnTo>
                  <a:lnTo>
                    <a:pt x="1190447" y="113995"/>
                  </a:lnTo>
                  <a:close/>
                </a:path>
                <a:path w="1252220" h="165735">
                  <a:moveTo>
                    <a:pt x="1227632" y="39331"/>
                  </a:moveTo>
                  <a:lnTo>
                    <a:pt x="1212761" y="39331"/>
                  </a:lnTo>
                  <a:lnTo>
                    <a:pt x="1205039" y="41617"/>
                  </a:lnTo>
                  <a:lnTo>
                    <a:pt x="1193736" y="50622"/>
                  </a:lnTo>
                  <a:lnTo>
                    <a:pt x="1191018" y="56921"/>
                  </a:lnTo>
                  <a:lnTo>
                    <a:pt x="1191018" y="64782"/>
                  </a:lnTo>
                  <a:lnTo>
                    <a:pt x="1230782" y="98259"/>
                  </a:lnTo>
                  <a:lnTo>
                    <a:pt x="1235214" y="102831"/>
                  </a:lnTo>
                  <a:lnTo>
                    <a:pt x="1235214" y="112420"/>
                  </a:lnTo>
                  <a:lnTo>
                    <a:pt x="1233639" y="115569"/>
                  </a:lnTo>
                  <a:lnTo>
                    <a:pt x="1227353" y="120713"/>
                  </a:lnTo>
                  <a:lnTo>
                    <a:pt x="1223340" y="121996"/>
                  </a:lnTo>
                  <a:lnTo>
                    <a:pt x="1247983" y="121996"/>
                  </a:lnTo>
                  <a:lnTo>
                    <a:pt x="1248511" y="121564"/>
                  </a:lnTo>
                  <a:lnTo>
                    <a:pt x="1251661" y="114998"/>
                  </a:lnTo>
                  <a:lnTo>
                    <a:pt x="1251661" y="100685"/>
                  </a:lnTo>
                  <a:lnTo>
                    <a:pt x="1249806" y="95402"/>
                  </a:lnTo>
                  <a:lnTo>
                    <a:pt x="1246085" y="91249"/>
                  </a:lnTo>
                  <a:lnTo>
                    <a:pt x="1242364" y="86956"/>
                  </a:lnTo>
                  <a:lnTo>
                    <a:pt x="1235925" y="82956"/>
                  </a:lnTo>
                  <a:lnTo>
                    <a:pt x="1226921" y="79235"/>
                  </a:lnTo>
                  <a:lnTo>
                    <a:pt x="1219047" y="75806"/>
                  </a:lnTo>
                  <a:lnTo>
                    <a:pt x="1210894" y="72364"/>
                  </a:lnTo>
                  <a:lnTo>
                    <a:pt x="1206893" y="68224"/>
                  </a:lnTo>
                  <a:lnTo>
                    <a:pt x="1206893" y="55486"/>
                  </a:lnTo>
                  <a:lnTo>
                    <a:pt x="1212189" y="51625"/>
                  </a:lnTo>
                  <a:lnTo>
                    <a:pt x="1244803" y="51625"/>
                  </a:lnTo>
                  <a:lnTo>
                    <a:pt x="1244803" y="42049"/>
                  </a:lnTo>
                  <a:lnTo>
                    <a:pt x="1241361" y="41325"/>
                  </a:lnTo>
                  <a:lnTo>
                    <a:pt x="1233931" y="40043"/>
                  </a:lnTo>
                  <a:lnTo>
                    <a:pt x="1227632" y="39331"/>
                  </a:lnTo>
                  <a:close/>
                </a:path>
                <a:path w="1252220" h="165735">
                  <a:moveTo>
                    <a:pt x="1244803" y="51625"/>
                  </a:moveTo>
                  <a:lnTo>
                    <a:pt x="1228204" y="51625"/>
                  </a:lnTo>
                  <a:lnTo>
                    <a:pt x="1235646" y="53060"/>
                  </a:lnTo>
                  <a:lnTo>
                    <a:pt x="1244803" y="55778"/>
                  </a:lnTo>
                  <a:lnTo>
                    <a:pt x="1244803" y="51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89466" y="4665323"/>
              <a:ext cx="429259" cy="429259"/>
            </a:xfrm>
            <a:custGeom>
              <a:avLst/>
              <a:gdLst/>
              <a:ahLst/>
              <a:cxnLst/>
              <a:rect l="l" t="t" r="r" b="b"/>
              <a:pathLst>
                <a:path w="429259" h="429260">
                  <a:moveTo>
                    <a:pt x="429092" y="0"/>
                  </a:moveTo>
                  <a:lnTo>
                    <a:pt x="0" y="0"/>
                  </a:lnTo>
                  <a:lnTo>
                    <a:pt x="0" y="429091"/>
                  </a:lnTo>
                  <a:lnTo>
                    <a:pt x="429092" y="429091"/>
                  </a:lnTo>
                  <a:lnTo>
                    <a:pt x="42909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89489" y="4665316"/>
              <a:ext cx="429259" cy="429259"/>
            </a:xfrm>
            <a:custGeom>
              <a:avLst/>
              <a:gdLst/>
              <a:ahLst/>
              <a:cxnLst/>
              <a:rect l="l" t="t" r="r" b="b"/>
              <a:pathLst>
                <a:path w="429259" h="429260">
                  <a:moveTo>
                    <a:pt x="0" y="0"/>
                  </a:moveTo>
                  <a:lnTo>
                    <a:pt x="429093" y="0"/>
                  </a:lnTo>
                  <a:lnTo>
                    <a:pt x="429093" y="429089"/>
                  </a:lnTo>
                  <a:lnTo>
                    <a:pt x="0" y="429089"/>
                  </a:lnTo>
                  <a:lnTo>
                    <a:pt x="0" y="0"/>
                  </a:lnTo>
                  <a:close/>
                </a:path>
              </a:pathLst>
            </a:custGeom>
            <a:ln w="1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85859" y="4817503"/>
              <a:ext cx="243585" cy="13030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24881" y="4150408"/>
              <a:ext cx="958850" cy="443865"/>
            </a:xfrm>
            <a:custGeom>
              <a:avLst/>
              <a:gdLst/>
              <a:ahLst/>
              <a:cxnLst/>
              <a:rect l="l" t="t" r="r" b="b"/>
              <a:pathLst>
                <a:path w="958850" h="443864">
                  <a:moveTo>
                    <a:pt x="0" y="0"/>
                  </a:moveTo>
                  <a:lnTo>
                    <a:pt x="958309" y="0"/>
                  </a:lnTo>
                  <a:lnTo>
                    <a:pt x="958309" y="443392"/>
                  </a:lnTo>
                  <a:lnTo>
                    <a:pt x="0" y="443392"/>
                  </a:lnTo>
                  <a:lnTo>
                    <a:pt x="0" y="0"/>
                  </a:lnTo>
                  <a:close/>
                </a:path>
              </a:pathLst>
            </a:custGeom>
            <a:ln w="1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19248" y="4304601"/>
              <a:ext cx="777240" cy="165735"/>
            </a:xfrm>
            <a:custGeom>
              <a:avLst/>
              <a:gdLst/>
              <a:ahLst/>
              <a:cxnLst/>
              <a:rect l="l" t="t" r="r" b="b"/>
              <a:pathLst>
                <a:path w="777240" h="165735">
                  <a:moveTo>
                    <a:pt x="16598" y="41325"/>
                  </a:moveTo>
                  <a:lnTo>
                    <a:pt x="0" y="41325"/>
                  </a:lnTo>
                  <a:lnTo>
                    <a:pt x="0" y="165481"/>
                  </a:lnTo>
                  <a:lnTo>
                    <a:pt x="16598" y="165481"/>
                  </a:lnTo>
                  <a:lnTo>
                    <a:pt x="16598" y="121996"/>
                  </a:lnTo>
                  <a:lnTo>
                    <a:pt x="40767" y="121996"/>
                  </a:lnTo>
                  <a:lnTo>
                    <a:pt x="34977" y="121274"/>
                  </a:lnTo>
                  <a:lnTo>
                    <a:pt x="29002" y="119118"/>
                  </a:lnTo>
                  <a:lnTo>
                    <a:pt x="22866" y="115540"/>
                  </a:lnTo>
                  <a:lnTo>
                    <a:pt x="16598" y="110553"/>
                  </a:lnTo>
                  <a:lnTo>
                    <a:pt x="16598" y="68656"/>
                  </a:lnTo>
                  <a:lnTo>
                    <a:pt x="23192" y="62103"/>
                  </a:lnTo>
                  <a:lnTo>
                    <a:pt x="28584" y="58356"/>
                  </a:lnTo>
                  <a:lnTo>
                    <a:pt x="16598" y="58356"/>
                  </a:lnTo>
                  <a:lnTo>
                    <a:pt x="16598" y="41325"/>
                  </a:lnTo>
                  <a:close/>
                </a:path>
                <a:path w="777240" h="165735">
                  <a:moveTo>
                    <a:pt x="74355" y="53771"/>
                  </a:moveTo>
                  <a:lnTo>
                    <a:pt x="43484" y="53771"/>
                  </a:lnTo>
                  <a:lnTo>
                    <a:pt x="52766" y="55759"/>
                  </a:lnTo>
                  <a:lnTo>
                    <a:pt x="59380" y="61731"/>
                  </a:lnTo>
                  <a:lnTo>
                    <a:pt x="63339" y="71699"/>
                  </a:lnTo>
                  <a:lnTo>
                    <a:pt x="64655" y="85674"/>
                  </a:lnTo>
                  <a:lnTo>
                    <a:pt x="63155" y="101545"/>
                  </a:lnTo>
                  <a:lnTo>
                    <a:pt x="58664" y="112898"/>
                  </a:lnTo>
                  <a:lnTo>
                    <a:pt x="51196" y="119719"/>
                  </a:lnTo>
                  <a:lnTo>
                    <a:pt x="40767" y="121996"/>
                  </a:lnTo>
                  <a:lnTo>
                    <a:pt x="16598" y="121996"/>
                  </a:lnTo>
                  <a:lnTo>
                    <a:pt x="22287" y="127444"/>
                  </a:lnTo>
                  <a:lnTo>
                    <a:pt x="28646" y="131333"/>
                  </a:lnTo>
                  <a:lnTo>
                    <a:pt x="35703" y="133665"/>
                  </a:lnTo>
                  <a:lnTo>
                    <a:pt x="43484" y="134442"/>
                  </a:lnTo>
                  <a:lnTo>
                    <a:pt x="51747" y="133562"/>
                  </a:lnTo>
                  <a:lnTo>
                    <a:pt x="79567" y="104479"/>
                  </a:lnTo>
                  <a:lnTo>
                    <a:pt x="82245" y="84099"/>
                  </a:lnTo>
                  <a:lnTo>
                    <a:pt x="81656" y="74231"/>
                  </a:lnTo>
                  <a:lnTo>
                    <a:pt x="79889" y="65465"/>
                  </a:lnTo>
                  <a:lnTo>
                    <a:pt x="76940" y="57828"/>
                  </a:lnTo>
                  <a:lnTo>
                    <a:pt x="74355" y="53771"/>
                  </a:lnTo>
                  <a:close/>
                </a:path>
                <a:path w="777240" h="165735">
                  <a:moveTo>
                    <a:pt x="46913" y="39331"/>
                  </a:moveTo>
                  <a:lnTo>
                    <a:pt x="37453" y="40513"/>
                  </a:lnTo>
                  <a:lnTo>
                    <a:pt x="29236" y="44067"/>
                  </a:lnTo>
                  <a:lnTo>
                    <a:pt x="22280" y="50010"/>
                  </a:lnTo>
                  <a:lnTo>
                    <a:pt x="16598" y="58356"/>
                  </a:lnTo>
                  <a:lnTo>
                    <a:pt x="28584" y="58356"/>
                  </a:lnTo>
                  <a:lnTo>
                    <a:pt x="29879" y="57456"/>
                  </a:lnTo>
                  <a:lnTo>
                    <a:pt x="36647" y="54688"/>
                  </a:lnTo>
                  <a:lnTo>
                    <a:pt x="43484" y="53771"/>
                  </a:lnTo>
                  <a:lnTo>
                    <a:pt x="74355" y="53771"/>
                  </a:lnTo>
                  <a:lnTo>
                    <a:pt x="72809" y="51346"/>
                  </a:lnTo>
                  <a:lnTo>
                    <a:pt x="67655" y="46088"/>
                  </a:lnTo>
                  <a:lnTo>
                    <a:pt x="61633" y="42333"/>
                  </a:lnTo>
                  <a:lnTo>
                    <a:pt x="54724" y="40082"/>
                  </a:lnTo>
                  <a:lnTo>
                    <a:pt x="46913" y="39331"/>
                  </a:lnTo>
                  <a:close/>
                </a:path>
                <a:path w="777240" h="165735">
                  <a:moveTo>
                    <a:pt x="124587" y="41325"/>
                  </a:moveTo>
                  <a:lnTo>
                    <a:pt x="108000" y="41325"/>
                  </a:lnTo>
                  <a:lnTo>
                    <a:pt x="108000" y="132295"/>
                  </a:lnTo>
                  <a:lnTo>
                    <a:pt x="124587" y="132295"/>
                  </a:lnTo>
                  <a:lnTo>
                    <a:pt x="124587" y="72364"/>
                  </a:lnTo>
                  <a:lnTo>
                    <a:pt x="130166" y="64208"/>
                  </a:lnTo>
                  <a:lnTo>
                    <a:pt x="136388" y="58400"/>
                  </a:lnTo>
                  <a:lnTo>
                    <a:pt x="124587" y="58356"/>
                  </a:lnTo>
                  <a:lnTo>
                    <a:pt x="124587" y="41325"/>
                  </a:lnTo>
                  <a:close/>
                </a:path>
                <a:path w="777240" h="165735">
                  <a:moveTo>
                    <a:pt x="154762" y="39331"/>
                  </a:moveTo>
                  <a:lnTo>
                    <a:pt x="153047" y="39331"/>
                  </a:lnTo>
                  <a:lnTo>
                    <a:pt x="144275" y="40513"/>
                  </a:lnTo>
                  <a:lnTo>
                    <a:pt x="136617" y="44067"/>
                  </a:lnTo>
                  <a:lnTo>
                    <a:pt x="130059" y="50010"/>
                  </a:lnTo>
                  <a:lnTo>
                    <a:pt x="124587" y="58356"/>
                  </a:lnTo>
                  <a:lnTo>
                    <a:pt x="136476" y="58356"/>
                  </a:lnTo>
                  <a:lnTo>
                    <a:pt x="143253" y="54926"/>
                  </a:lnTo>
                  <a:lnTo>
                    <a:pt x="150761" y="53771"/>
                  </a:lnTo>
                  <a:lnTo>
                    <a:pt x="158343" y="53771"/>
                  </a:lnTo>
                  <a:lnTo>
                    <a:pt x="158343" y="39750"/>
                  </a:lnTo>
                  <a:lnTo>
                    <a:pt x="156476" y="39471"/>
                  </a:lnTo>
                  <a:lnTo>
                    <a:pt x="154762" y="39331"/>
                  </a:lnTo>
                  <a:close/>
                </a:path>
                <a:path w="777240" h="165735">
                  <a:moveTo>
                    <a:pt x="158343" y="53771"/>
                  </a:moveTo>
                  <a:lnTo>
                    <a:pt x="152908" y="53771"/>
                  </a:lnTo>
                  <a:lnTo>
                    <a:pt x="155486" y="54203"/>
                  </a:lnTo>
                  <a:lnTo>
                    <a:pt x="158343" y="55067"/>
                  </a:lnTo>
                  <a:lnTo>
                    <a:pt x="158343" y="53771"/>
                  </a:lnTo>
                  <a:close/>
                </a:path>
                <a:path w="777240" h="165735">
                  <a:moveTo>
                    <a:pt x="214553" y="39331"/>
                  </a:moveTo>
                  <a:lnTo>
                    <a:pt x="177648" y="59058"/>
                  </a:lnTo>
                  <a:lnTo>
                    <a:pt x="171069" y="86817"/>
                  </a:lnTo>
                  <a:lnTo>
                    <a:pt x="171792" y="97110"/>
                  </a:lnTo>
                  <a:lnTo>
                    <a:pt x="196318" y="131205"/>
                  </a:lnTo>
                  <a:lnTo>
                    <a:pt x="213842" y="134442"/>
                  </a:lnTo>
                  <a:lnTo>
                    <a:pt x="223593" y="133635"/>
                  </a:lnTo>
                  <a:lnTo>
                    <a:pt x="232198" y="131241"/>
                  </a:lnTo>
                  <a:lnTo>
                    <a:pt x="239722" y="127262"/>
                  </a:lnTo>
                  <a:lnTo>
                    <a:pt x="245839" y="121996"/>
                  </a:lnTo>
                  <a:lnTo>
                    <a:pt x="214122" y="121996"/>
                  </a:lnTo>
                  <a:lnTo>
                    <a:pt x="202961" y="119795"/>
                  </a:lnTo>
                  <a:lnTo>
                    <a:pt x="195000" y="113185"/>
                  </a:lnTo>
                  <a:lnTo>
                    <a:pt x="190244" y="102209"/>
                  </a:lnTo>
                  <a:lnTo>
                    <a:pt x="188658" y="86817"/>
                  </a:lnTo>
                  <a:lnTo>
                    <a:pt x="190270" y="71422"/>
                  </a:lnTo>
                  <a:lnTo>
                    <a:pt x="195136" y="60407"/>
                  </a:lnTo>
                  <a:lnTo>
                    <a:pt x="203216" y="53823"/>
                  </a:lnTo>
                  <a:lnTo>
                    <a:pt x="214553" y="51625"/>
                  </a:lnTo>
                  <a:lnTo>
                    <a:pt x="245671" y="51625"/>
                  </a:lnTo>
                  <a:lnTo>
                    <a:pt x="239837" y="46511"/>
                  </a:lnTo>
                  <a:lnTo>
                    <a:pt x="232449" y="42532"/>
                  </a:lnTo>
                  <a:lnTo>
                    <a:pt x="224016" y="40134"/>
                  </a:lnTo>
                  <a:lnTo>
                    <a:pt x="214553" y="39331"/>
                  </a:lnTo>
                  <a:close/>
                </a:path>
                <a:path w="777240" h="165735">
                  <a:moveTo>
                    <a:pt x="245671" y="51625"/>
                  </a:moveTo>
                  <a:lnTo>
                    <a:pt x="214553" y="51625"/>
                  </a:lnTo>
                  <a:lnTo>
                    <a:pt x="225839" y="53825"/>
                  </a:lnTo>
                  <a:lnTo>
                    <a:pt x="233937" y="60425"/>
                  </a:lnTo>
                  <a:lnTo>
                    <a:pt x="238805" y="71363"/>
                  </a:lnTo>
                  <a:lnTo>
                    <a:pt x="240436" y="86677"/>
                  </a:lnTo>
                  <a:lnTo>
                    <a:pt x="238778" y="102150"/>
                  </a:lnTo>
                  <a:lnTo>
                    <a:pt x="233801" y="113203"/>
                  </a:lnTo>
                  <a:lnTo>
                    <a:pt x="225583" y="119798"/>
                  </a:lnTo>
                  <a:lnTo>
                    <a:pt x="214122" y="121996"/>
                  </a:lnTo>
                  <a:lnTo>
                    <a:pt x="245839" y="121996"/>
                  </a:lnTo>
                  <a:lnTo>
                    <a:pt x="257886" y="86677"/>
                  </a:lnTo>
                  <a:lnTo>
                    <a:pt x="257160" y="76319"/>
                  </a:lnTo>
                  <a:lnTo>
                    <a:pt x="254973" y="67114"/>
                  </a:lnTo>
                  <a:lnTo>
                    <a:pt x="251312" y="59036"/>
                  </a:lnTo>
                  <a:lnTo>
                    <a:pt x="246164" y="52057"/>
                  </a:lnTo>
                  <a:lnTo>
                    <a:pt x="245671" y="51625"/>
                  </a:lnTo>
                  <a:close/>
                </a:path>
                <a:path w="777240" h="165735">
                  <a:moveTo>
                    <a:pt x="300228" y="41325"/>
                  </a:moveTo>
                  <a:lnTo>
                    <a:pt x="283781" y="41325"/>
                  </a:lnTo>
                  <a:lnTo>
                    <a:pt x="283781" y="132295"/>
                  </a:lnTo>
                  <a:lnTo>
                    <a:pt x="300228" y="132295"/>
                  </a:lnTo>
                  <a:lnTo>
                    <a:pt x="300228" y="71374"/>
                  </a:lnTo>
                  <a:lnTo>
                    <a:pt x="307221" y="63320"/>
                  </a:lnTo>
                  <a:lnTo>
                    <a:pt x="313131" y="58356"/>
                  </a:lnTo>
                  <a:lnTo>
                    <a:pt x="300228" y="58356"/>
                  </a:lnTo>
                  <a:lnTo>
                    <a:pt x="300228" y="41325"/>
                  </a:lnTo>
                  <a:close/>
                </a:path>
                <a:path w="777240" h="165735">
                  <a:moveTo>
                    <a:pt x="353585" y="53060"/>
                  </a:moveTo>
                  <a:lnTo>
                    <a:pt x="335267" y="53060"/>
                  </a:lnTo>
                  <a:lnTo>
                    <a:pt x="339559" y="58204"/>
                  </a:lnTo>
                  <a:lnTo>
                    <a:pt x="339559" y="132295"/>
                  </a:lnTo>
                  <a:lnTo>
                    <a:pt x="356158" y="132295"/>
                  </a:lnTo>
                  <a:lnTo>
                    <a:pt x="356158" y="71374"/>
                  </a:lnTo>
                  <a:lnTo>
                    <a:pt x="363074" y="63379"/>
                  </a:lnTo>
                  <a:lnTo>
                    <a:pt x="369035" y="58356"/>
                  </a:lnTo>
                  <a:lnTo>
                    <a:pt x="356158" y="58356"/>
                  </a:lnTo>
                  <a:lnTo>
                    <a:pt x="353585" y="53060"/>
                  </a:lnTo>
                  <a:close/>
                </a:path>
                <a:path w="777240" h="165735">
                  <a:moveTo>
                    <a:pt x="410445" y="53060"/>
                  </a:moveTo>
                  <a:lnTo>
                    <a:pt x="391198" y="53060"/>
                  </a:lnTo>
                  <a:lnTo>
                    <a:pt x="395219" y="58204"/>
                  </a:lnTo>
                  <a:lnTo>
                    <a:pt x="395338" y="132295"/>
                  </a:lnTo>
                  <a:lnTo>
                    <a:pt x="411937" y="132295"/>
                  </a:lnTo>
                  <a:lnTo>
                    <a:pt x="411927" y="57602"/>
                  </a:lnTo>
                  <a:lnTo>
                    <a:pt x="410445" y="53060"/>
                  </a:lnTo>
                  <a:close/>
                </a:path>
                <a:path w="777240" h="165735">
                  <a:moveTo>
                    <a:pt x="331266" y="39331"/>
                  </a:moveTo>
                  <a:lnTo>
                    <a:pt x="322175" y="40513"/>
                  </a:lnTo>
                  <a:lnTo>
                    <a:pt x="313980" y="44067"/>
                  </a:lnTo>
                  <a:lnTo>
                    <a:pt x="306669" y="50010"/>
                  </a:lnTo>
                  <a:lnTo>
                    <a:pt x="300228" y="58356"/>
                  </a:lnTo>
                  <a:lnTo>
                    <a:pt x="313131" y="58356"/>
                  </a:lnTo>
                  <a:lnTo>
                    <a:pt x="314029" y="57602"/>
                  </a:lnTo>
                  <a:lnTo>
                    <a:pt x="320623" y="54191"/>
                  </a:lnTo>
                  <a:lnTo>
                    <a:pt x="326974" y="53060"/>
                  </a:lnTo>
                  <a:lnTo>
                    <a:pt x="353585" y="53060"/>
                  </a:lnTo>
                  <a:lnTo>
                    <a:pt x="352083" y="49988"/>
                  </a:lnTo>
                  <a:lnTo>
                    <a:pt x="346603" y="44067"/>
                  </a:lnTo>
                  <a:lnTo>
                    <a:pt x="339658" y="40513"/>
                  </a:lnTo>
                  <a:lnTo>
                    <a:pt x="331266" y="39331"/>
                  </a:lnTo>
                  <a:close/>
                </a:path>
                <a:path w="777240" h="165735">
                  <a:moveTo>
                    <a:pt x="394627" y="39192"/>
                  </a:moveTo>
                  <a:lnTo>
                    <a:pt x="386613" y="39192"/>
                  </a:lnTo>
                  <a:lnTo>
                    <a:pt x="377695" y="40395"/>
                  </a:lnTo>
                  <a:lnTo>
                    <a:pt x="369619" y="43997"/>
                  </a:lnTo>
                  <a:lnTo>
                    <a:pt x="362410" y="50010"/>
                  </a:lnTo>
                  <a:lnTo>
                    <a:pt x="356158" y="58356"/>
                  </a:lnTo>
                  <a:lnTo>
                    <a:pt x="369035" y="58356"/>
                  </a:lnTo>
                  <a:lnTo>
                    <a:pt x="369868" y="57654"/>
                  </a:lnTo>
                  <a:lnTo>
                    <a:pt x="376529" y="54211"/>
                  </a:lnTo>
                  <a:lnTo>
                    <a:pt x="383044" y="53060"/>
                  </a:lnTo>
                  <a:lnTo>
                    <a:pt x="410445" y="53060"/>
                  </a:lnTo>
                  <a:lnTo>
                    <a:pt x="409790" y="51054"/>
                  </a:lnTo>
                  <a:lnTo>
                    <a:pt x="400926" y="41617"/>
                  </a:lnTo>
                  <a:lnTo>
                    <a:pt x="394627" y="39192"/>
                  </a:lnTo>
                  <a:close/>
                </a:path>
                <a:path w="777240" h="165735">
                  <a:moveTo>
                    <a:pt x="476580" y="39192"/>
                  </a:moveTo>
                  <a:lnTo>
                    <a:pt x="443074" y="59535"/>
                  </a:lnTo>
                  <a:lnTo>
                    <a:pt x="436676" y="86385"/>
                  </a:lnTo>
                  <a:lnTo>
                    <a:pt x="437479" y="96520"/>
                  </a:lnTo>
                  <a:lnTo>
                    <a:pt x="463980" y="131098"/>
                  </a:lnTo>
                  <a:lnTo>
                    <a:pt x="482307" y="134442"/>
                  </a:lnTo>
                  <a:lnTo>
                    <a:pt x="488501" y="134122"/>
                  </a:lnTo>
                  <a:lnTo>
                    <a:pt x="495287" y="133173"/>
                  </a:lnTo>
                  <a:lnTo>
                    <a:pt x="502664" y="131607"/>
                  </a:lnTo>
                  <a:lnTo>
                    <a:pt x="510628" y="129438"/>
                  </a:lnTo>
                  <a:lnTo>
                    <a:pt x="510628" y="121856"/>
                  </a:lnTo>
                  <a:lnTo>
                    <a:pt x="485305" y="121856"/>
                  </a:lnTo>
                  <a:lnTo>
                    <a:pt x="472784" y="119820"/>
                  </a:lnTo>
                  <a:lnTo>
                    <a:pt x="463319" y="113722"/>
                  </a:lnTo>
                  <a:lnTo>
                    <a:pt x="456910" y="103575"/>
                  </a:lnTo>
                  <a:lnTo>
                    <a:pt x="453555" y="89395"/>
                  </a:lnTo>
                  <a:lnTo>
                    <a:pt x="511060" y="89395"/>
                  </a:lnTo>
                  <a:lnTo>
                    <a:pt x="511060" y="84239"/>
                  </a:lnTo>
                  <a:lnTo>
                    <a:pt x="510654" y="76949"/>
                  </a:lnTo>
                  <a:lnTo>
                    <a:pt x="454418" y="76949"/>
                  </a:lnTo>
                  <a:lnTo>
                    <a:pt x="456535" y="65871"/>
                  </a:lnTo>
                  <a:lnTo>
                    <a:pt x="460759" y="57958"/>
                  </a:lnTo>
                  <a:lnTo>
                    <a:pt x="467102" y="53208"/>
                  </a:lnTo>
                  <a:lnTo>
                    <a:pt x="475576" y="51625"/>
                  </a:lnTo>
                  <a:lnTo>
                    <a:pt x="502474" y="51625"/>
                  </a:lnTo>
                  <a:lnTo>
                    <a:pt x="502043" y="50914"/>
                  </a:lnTo>
                  <a:lnTo>
                    <a:pt x="497080" y="45766"/>
                  </a:lnTo>
                  <a:lnTo>
                    <a:pt x="491193" y="42105"/>
                  </a:lnTo>
                  <a:lnTo>
                    <a:pt x="484364" y="39918"/>
                  </a:lnTo>
                  <a:lnTo>
                    <a:pt x="476580" y="39192"/>
                  </a:lnTo>
                  <a:close/>
                </a:path>
                <a:path w="777240" h="165735">
                  <a:moveTo>
                    <a:pt x="510628" y="116281"/>
                  </a:moveTo>
                  <a:lnTo>
                    <a:pt x="503410" y="118722"/>
                  </a:lnTo>
                  <a:lnTo>
                    <a:pt x="496785" y="120464"/>
                  </a:lnTo>
                  <a:lnTo>
                    <a:pt x="490751" y="121508"/>
                  </a:lnTo>
                  <a:lnTo>
                    <a:pt x="485305" y="121856"/>
                  </a:lnTo>
                  <a:lnTo>
                    <a:pt x="510628" y="121856"/>
                  </a:lnTo>
                  <a:lnTo>
                    <a:pt x="510628" y="116281"/>
                  </a:lnTo>
                  <a:close/>
                </a:path>
                <a:path w="777240" h="165735">
                  <a:moveTo>
                    <a:pt x="502474" y="51625"/>
                  </a:moveTo>
                  <a:lnTo>
                    <a:pt x="475576" y="51625"/>
                  </a:lnTo>
                  <a:lnTo>
                    <a:pt x="483842" y="53208"/>
                  </a:lnTo>
                  <a:lnTo>
                    <a:pt x="489743" y="57958"/>
                  </a:lnTo>
                  <a:lnTo>
                    <a:pt x="493282" y="65871"/>
                  </a:lnTo>
                  <a:lnTo>
                    <a:pt x="494461" y="76949"/>
                  </a:lnTo>
                  <a:lnTo>
                    <a:pt x="510654" y="76949"/>
                  </a:lnTo>
                  <a:lnTo>
                    <a:pt x="510496" y="74104"/>
                  </a:lnTo>
                  <a:lnTo>
                    <a:pt x="508804" y="65162"/>
                  </a:lnTo>
                  <a:lnTo>
                    <a:pt x="505986" y="57426"/>
                  </a:lnTo>
                  <a:lnTo>
                    <a:pt x="502474" y="51625"/>
                  </a:lnTo>
                  <a:close/>
                </a:path>
                <a:path w="777240" h="165735">
                  <a:moveTo>
                    <a:pt x="571131" y="39331"/>
                  </a:moveTo>
                  <a:lnTo>
                    <a:pt x="538398" y="60571"/>
                  </a:lnTo>
                  <a:lnTo>
                    <a:pt x="532371" y="89674"/>
                  </a:lnTo>
                  <a:lnTo>
                    <a:pt x="532959" y="99521"/>
                  </a:lnTo>
                  <a:lnTo>
                    <a:pt x="559884" y="133691"/>
                  </a:lnTo>
                  <a:lnTo>
                    <a:pt x="567690" y="134442"/>
                  </a:lnTo>
                  <a:lnTo>
                    <a:pt x="577157" y="133237"/>
                  </a:lnTo>
                  <a:lnTo>
                    <a:pt x="585377" y="129632"/>
                  </a:lnTo>
                  <a:lnTo>
                    <a:pt x="592335" y="123640"/>
                  </a:lnTo>
                  <a:lnTo>
                    <a:pt x="594911" y="119849"/>
                  </a:lnTo>
                  <a:lnTo>
                    <a:pt x="571131" y="119849"/>
                  </a:lnTo>
                  <a:lnTo>
                    <a:pt x="561849" y="117863"/>
                  </a:lnTo>
                  <a:lnTo>
                    <a:pt x="555236" y="111896"/>
                  </a:lnTo>
                  <a:lnTo>
                    <a:pt x="551277" y="101933"/>
                  </a:lnTo>
                  <a:lnTo>
                    <a:pt x="549960" y="87960"/>
                  </a:lnTo>
                  <a:lnTo>
                    <a:pt x="551437" y="72086"/>
                  </a:lnTo>
                  <a:lnTo>
                    <a:pt x="555877" y="60729"/>
                  </a:lnTo>
                  <a:lnTo>
                    <a:pt x="563296" y="53904"/>
                  </a:lnTo>
                  <a:lnTo>
                    <a:pt x="573709" y="51625"/>
                  </a:lnTo>
                  <a:lnTo>
                    <a:pt x="598017" y="51625"/>
                  </a:lnTo>
                  <a:lnTo>
                    <a:pt x="592328" y="46264"/>
                  </a:lnTo>
                  <a:lnTo>
                    <a:pt x="585970" y="42421"/>
                  </a:lnTo>
                  <a:lnTo>
                    <a:pt x="578913" y="40106"/>
                  </a:lnTo>
                  <a:lnTo>
                    <a:pt x="571131" y="39331"/>
                  </a:lnTo>
                  <a:close/>
                </a:path>
                <a:path w="777240" h="165735">
                  <a:moveTo>
                    <a:pt x="614603" y="115277"/>
                  </a:moveTo>
                  <a:lnTo>
                    <a:pt x="598017" y="115277"/>
                  </a:lnTo>
                  <a:lnTo>
                    <a:pt x="598017" y="132295"/>
                  </a:lnTo>
                  <a:lnTo>
                    <a:pt x="614603" y="132295"/>
                  </a:lnTo>
                  <a:lnTo>
                    <a:pt x="614603" y="115277"/>
                  </a:lnTo>
                  <a:close/>
                </a:path>
                <a:path w="777240" h="165735">
                  <a:moveTo>
                    <a:pt x="614603" y="0"/>
                  </a:moveTo>
                  <a:lnTo>
                    <a:pt x="598017" y="0"/>
                  </a:lnTo>
                  <a:lnTo>
                    <a:pt x="598017" y="51625"/>
                  </a:lnTo>
                  <a:lnTo>
                    <a:pt x="573709" y="51625"/>
                  </a:lnTo>
                  <a:lnTo>
                    <a:pt x="579493" y="52347"/>
                  </a:lnTo>
                  <a:lnTo>
                    <a:pt x="585482" y="54503"/>
                  </a:lnTo>
                  <a:lnTo>
                    <a:pt x="591662" y="58081"/>
                  </a:lnTo>
                  <a:lnTo>
                    <a:pt x="598017" y="63068"/>
                  </a:lnTo>
                  <a:lnTo>
                    <a:pt x="598017" y="104978"/>
                  </a:lnTo>
                  <a:lnTo>
                    <a:pt x="591362" y="111464"/>
                  </a:lnTo>
                  <a:lnTo>
                    <a:pt x="584679" y="116114"/>
                  </a:lnTo>
                  <a:lnTo>
                    <a:pt x="577943" y="118913"/>
                  </a:lnTo>
                  <a:lnTo>
                    <a:pt x="571131" y="119849"/>
                  </a:lnTo>
                  <a:lnTo>
                    <a:pt x="594911" y="119849"/>
                  </a:lnTo>
                  <a:lnTo>
                    <a:pt x="598017" y="115277"/>
                  </a:lnTo>
                  <a:lnTo>
                    <a:pt x="614603" y="115277"/>
                  </a:lnTo>
                  <a:lnTo>
                    <a:pt x="614603" y="0"/>
                  </a:lnTo>
                  <a:close/>
                </a:path>
                <a:path w="777240" h="165735">
                  <a:moveTo>
                    <a:pt x="664095" y="41325"/>
                  </a:moveTo>
                  <a:lnTo>
                    <a:pt x="647649" y="41325"/>
                  </a:lnTo>
                  <a:lnTo>
                    <a:pt x="647649" y="132295"/>
                  </a:lnTo>
                  <a:lnTo>
                    <a:pt x="664095" y="132295"/>
                  </a:lnTo>
                  <a:lnTo>
                    <a:pt x="664095" y="41325"/>
                  </a:lnTo>
                  <a:close/>
                </a:path>
                <a:path w="777240" h="165735">
                  <a:moveTo>
                    <a:pt x="664095" y="8293"/>
                  </a:moveTo>
                  <a:lnTo>
                    <a:pt x="647649" y="8293"/>
                  </a:lnTo>
                  <a:lnTo>
                    <a:pt x="647649" y="24739"/>
                  </a:lnTo>
                  <a:lnTo>
                    <a:pt x="664095" y="24739"/>
                  </a:lnTo>
                  <a:lnTo>
                    <a:pt x="664095" y="8293"/>
                  </a:lnTo>
                  <a:close/>
                </a:path>
                <a:path w="777240" h="165735">
                  <a:moveTo>
                    <a:pt x="733463" y="39331"/>
                  </a:moveTo>
                  <a:lnTo>
                    <a:pt x="696565" y="59058"/>
                  </a:lnTo>
                  <a:lnTo>
                    <a:pt x="689991" y="86817"/>
                  </a:lnTo>
                  <a:lnTo>
                    <a:pt x="690717" y="97110"/>
                  </a:lnTo>
                  <a:lnTo>
                    <a:pt x="715316" y="131205"/>
                  </a:lnTo>
                  <a:lnTo>
                    <a:pt x="732891" y="134442"/>
                  </a:lnTo>
                  <a:lnTo>
                    <a:pt x="742563" y="133635"/>
                  </a:lnTo>
                  <a:lnTo>
                    <a:pt x="751130" y="131241"/>
                  </a:lnTo>
                  <a:lnTo>
                    <a:pt x="758639" y="127262"/>
                  </a:lnTo>
                  <a:lnTo>
                    <a:pt x="764749" y="121996"/>
                  </a:lnTo>
                  <a:lnTo>
                    <a:pt x="733044" y="121996"/>
                  </a:lnTo>
                  <a:lnTo>
                    <a:pt x="721942" y="119795"/>
                  </a:lnTo>
                  <a:lnTo>
                    <a:pt x="713975" y="113185"/>
                  </a:lnTo>
                  <a:lnTo>
                    <a:pt x="709185" y="102209"/>
                  </a:lnTo>
                  <a:lnTo>
                    <a:pt x="707580" y="86817"/>
                  </a:lnTo>
                  <a:lnTo>
                    <a:pt x="709192" y="71422"/>
                  </a:lnTo>
                  <a:lnTo>
                    <a:pt x="714056" y="60407"/>
                  </a:lnTo>
                  <a:lnTo>
                    <a:pt x="722132" y="53823"/>
                  </a:lnTo>
                  <a:lnTo>
                    <a:pt x="733463" y="51625"/>
                  </a:lnTo>
                  <a:lnTo>
                    <a:pt x="764580" y="51625"/>
                  </a:lnTo>
                  <a:lnTo>
                    <a:pt x="758748" y="46511"/>
                  </a:lnTo>
                  <a:lnTo>
                    <a:pt x="751363" y="42532"/>
                  </a:lnTo>
                  <a:lnTo>
                    <a:pt x="742931" y="40134"/>
                  </a:lnTo>
                  <a:lnTo>
                    <a:pt x="733463" y="39331"/>
                  </a:lnTo>
                  <a:close/>
                </a:path>
                <a:path w="777240" h="165735">
                  <a:moveTo>
                    <a:pt x="764580" y="51625"/>
                  </a:moveTo>
                  <a:lnTo>
                    <a:pt x="733463" y="51625"/>
                  </a:lnTo>
                  <a:lnTo>
                    <a:pt x="744755" y="53825"/>
                  </a:lnTo>
                  <a:lnTo>
                    <a:pt x="752857" y="60425"/>
                  </a:lnTo>
                  <a:lnTo>
                    <a:pt x="757726" y="71363"/>
                  </a:lnTo>
                  <a:lnTo>
                    <a:pt x="759358" y="86677"/>
                  </a:lnTo>
                  <a:lnTo>
                    <a:pt x="757720" y="102150"/>
                  </a:lnTo>
                  <a:lnTo>
                    <a:pt x="752775" y="113203"/>
                  </a:lnTo>
                  <a:lnTo>
                    <a:pt x="744564" y="119798"/>
                  </a:lnTo>
                  <a:lnTo>
                    <a:pt x="733044" y="121996"/>
                  </a:lnTo>
                  <a:lnTo>
                    <a:pt x="764749" y="121996"/>
                  </a:lnTo>
                  <a:lnTo>
                    <a:pt x="776808" y="86677"/>
                  </a:lnTo>
                  <a:lnTo>
                    <a:pt x="776081" y="76319"/>
                  </a:lnTo>
                  <a:lnTo>
                    <a:pt x="773893" y="67114"/>
                  </a:lnTo>
                  <a:lnTo>
                    <a:pt x="770228" y="59036"/>
                  </a:lnTo>
                  <a:lnTo>
                    <a:pt x="765073" y="52057"/>
                  </a:lnTo>
                  <a:lnTo>
                    <a:pt x="764580" y="51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45387" y="1755343"/>
              <a:ext cx="1361440" cy="4790440"/>
            </a:xfrm>
            <a:custGeom>
              <a:avLst/>
              <a:gdLst/>
              <a:ahLst/>
              <a:cxnLst/>
              <a:rect l="l" t="t" r="r" b="b"/>
              <a:pathLst>
                <a:path w="1361439" h="4790440">
                  <a:moveTo>
                    <a:pt x="0" y="443421"/>
                  </a:moveTo>
                  <a:lnTo>
                    <a:pt x="1361084" y="443421"/>
                  </a:lnTo>
                  <a:lnTo>
                    <a:pt x="1361084" y="4789958"/>
                  </a:lnTo>
                  <a:lnTo>
                    <a:pt x="0" y="4789958"/>
                  </a:lnTo>
                  <a:lnTo>
                    <a:pt x="0" y="443421"/>
                  </a:lnTo>
                  <a:close/>
                </a:path>
                <a:path w="1361439" h="4790440">
                  <a:moveTo>
                    <a:pt x="0" y="0"/>
                  </a:moveTo>
                  <a:lnTo>
                    <a:pt x="1361084" y="0"/>
                  </a:lnTo>
                  <a:lnTo>
                    <a:pt x="1361084" y="443421"/>
                  </a:lnTo>
                  <a:lnTo>
                    <a:pt x="0" y="443421"/>
                  </a:lnTo>
                  <a:lnTo>
                    <a:pt x="0" y="0"/>
                  </a:lnTo>
                  <a:close/>
                </a:path>
              </a:pathLst>
            </a:custGeom>
            <a:ln w="1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73193" y="1909572"/>
              <a:ext cx="702310" cy="134620"/>
            </a:xfrm>
            <a:custGeom>
              <a:avLst/>
              <a:gdLst/>
              <a:ahLst/>
              <a:cxnLst/>
              <a:rect l="l" t="t" r="r" b="b"/>
              <a:pathLst>
                <a:path w="702310" h="134619">
                  <a:moveTo>
                    <a:pt x="38760" y="39306"/>
                  </a:moveTo>
                  <a:lnTo>
                    <a:pt x="5973" y="60606"/>
                  </a:lnTo>
                  <a:lnTo>
                    <a:pt x="0" y="89674"/>
                  </a:lnTo>
                  <a:lnTo>
                    <a:pt x="590" y="99511"/>
                  </a:lnTo>
                  <a:lnTo>
                    <a:pt x="27466" y="133679"/>
                  </a:lnTo>
                  <a:lnTo>
                    <a:pt x="35191" y="134429"/>
                  </a:lnTo>
                  <a:lnTo>
                    <a:pt x="44730" y="133229"/>
                  </a:lnTo>
                  <a:lnTo>
                    <a:pt x="52973" y="129630"/>
                  </a:lnTo>
                  <a:lnTo>
                    <a:pt x="59903" y="123633"/>
                  </a:lnTo>
                  <a:lnTo>
                    <a:pt x="62378" y="119926"/>
                  </a:lnTo>
                  <a:lnTo>
                    <a:pt x="38620" y="119926"/>
                  </a:lnTo>
                  <a:lnTo>
                    <a:pt x="29419" y="117930"/>
                  </a:lnTo>
                  <a:lnTo>
                    <a:pt x="22847" y="111945"/>
                  </a:lnTo>
                  <a:lnTo>
                    <a:pt x="18903" y="101972"/>
                  </a:lnTo>
                  <a:lnTo>
                    <a:pt x="17589" y="88011"/>
                  </a:lnTo>
                  <a:lnTo>
                    <a:pt x="19067" y="72125"/>
                  </a:lnTo>
                  <a:lnTo>
                    <a:pt x="23510" y="60779"/>
                  </a:lnTo>
                  <a:lnTo>
                    <a:pt x="30930" y="53971"/>
                  </a:lnTo>
                  <a:lnTo>
                    <a:pt x="41338" y="51701"/>
                  </a:lnTo>
                  <a:lnTo>
                    <a:pt x="65506" y="51701"/>
                  </a:lnTo>
                  <a:lnTo>
                    <a:pt x="59879" y="46277"/>
                  </a:lnTo>
                  <a:lnTo>
                    <a:pt x="53528" y="42403"/>
                  </a:lnTo>
                  <a:lnTo>
                    <a:pt x="46481" y="40080"/>
                  </a:lnTo>
                  <a:lnTo>
                    <a:pt x="38760" y="39306"/>
                  </a:lnTo>
                  <a:close/>
                </a:path>
                <a:path w="702310" h="134619">
                  <a:moveTo>
                    <a:pt x="82105" y="115239"/>
                  </a:moveTo>
                  <a:lnTo>
                    <a:pt x="65506" y="115239"/>
                  </a:lnTo>
                  <a:lnTo>
                    <a:pt x="65506" y="132333"/>
                  </a:lnTo>
                  <a:lnTo>
                    <a:pt x="82105" y="132333"/>
                  </a:lnTo>
                  <a:lnTo>
                    <a:pt x="82105" y="115239"/>
                  </a:lnTo>
                  <a:close/>
                </a:path>
                <a:path w="702310" h="134619">
                  <a:moveTo>
                    <a:pt x="82105" y="0"/>
                  </a:moveTo>
                  <a:lnTo>
                    <a:pt x="65506" y="0"/>
                  </a:lnTo>
                  <a:lnTo>
                    <a:pt x="65506" y="51701"/>
                  </a:lnTo>
                  <a:lnTo>
                    <a:pt x="41338" y="51701"/>
                  </a:lnTo>
                  <a:lnTo>
                    <a:pt x="47127" y="52410"/>
                  </a:lnTo>
                  <a:lnTo>
                    <a:pt x="53103" y="54535"/>
                  </a:lnTo>
                  <a:lnTo>
                    <a:pt x="59238" y="58072"/>
                  </a:lnTo>
                  <a:lnTo>
                    <a:pt x="65506" y="63017"/>
                  </a:lnTo>
                  <a:lnTo>
                    <a:pt x="65506" y="104927"/>
                  </a:lnTo>
                  <a:lnTo>
                    <a:pt x="58912" y="111487"/>
                  </a:lnTo>
                  <a:lnTo>
                    <a:pt x="52225" y="116174"/>
                  </a:lnTo>
                  <a:lnTo>
                    <a:pt x="45457" y="118988"/>
                  </a:lnTo>
                  <a:lnTo>
                    <a:pt x="38620" y="119926"/>
                  </a:lnTo>
                  <a:lnTo>
                    <a:pt x="62378" y="119926"/>
                  </a:lnTo>
                  <a:lnTo>
                    <a:pt x="65506" y="115239"/>
                  </a:lnTo>
                  <a:lnTo>
                    <a:pt x="82105" y="115239"/>
                  </a:lnTo>
                  <a:lnTo>
                    <a:pt x="82105" y="0"/>
                  </a:lnTo>
                  <a:close/>
                </a:path>
                <a:path w="702310" h="134619">
                  <a:moveTo>
                    <a:pt x="131737" y="41325"/>
                  </a:moveTo>
                  <a:lnTo>
                    <a:pt x="115138" y="41325"/>
                  </a:lnTo>
                  <a:lnTo>
                    <a:pt x="115138" y="132333"/>
                  </a:lnTo>
                  <a:lnTo>
                    <a:pt x="131737" y="132333"/>
                  </a:lnTo>
                  <a:lnTo>
                    <a:pt x="131737" y="41325"/>
                  </a:lnTo>
                  <a:close/>
                </a:path>
                <a:path w="702310" h="134619">
                  <a:moveTo>
                    <a:pt x="131737" y="8293"/>
                  </a:moveTo>
                  <a:lnTo>
                    <a:pt x="115138" y="8293"/>
                  </a:lnTo>
                  <a:lnTo>
                    <a:pt x="115138" y="24815"/>
                  </a:lnTo>
                  <a:lnTo>
                    <a:pt x="131737" y="24815"/>
                  </a:lnTo>
                  <a:lnTo>
                    <a:pt x="131737" y="8293"/>
                  </a:lnTo>
                  <a:close/>
                </a:path>
                <a:path w="702310" h="134619">
                  <a:moveTo>
                    <a:pt x="210261" y="39306"/>
                  </a:moveTo>
                  <a:lnTo>
                    <a:pt x="203250" y="39306"/>
                  </a:lnTo>
                  <a:lnTo>
                    <a:pt x="193027" y="40080"/>
                  </a:lnTo>
                  <a:lnTo>
                    <a:pt x="160608" y="66618"/>
                  </a:lnTo>
                  <a:lnTo>
                    <a:pt x="157619" y="86321"/>
                  </a:lnTo>
                  <a:lnTo>
                    <a:pt x="158372" y="96268"/>
                  </a:lnTo>
                  <a:lnTo>
                    <a:pt x="183472" y="131013"/>
                  </a:lnTo>
                  <a:lnTo>
                    <a:pt x="200380" y="134429"/>
                  </a:lnTo>
                  <a:lnTo>
                    <a:pt x="206448" y="134132"/>
                  </a:lnTo>
                  <a:lnTo>
                    <a:pt x="213061" y="133230"/>
                  </a:lnTo>
                  <a:lnTo>
                    <a:pt x="220236" y="131713"/>
                  </a:lnTo>
                  <a:lnTo>
                    <a:pt x="227990" y="129565"/>
                  </a:lnTo>
                  <a:lnTo>
                    <a:pt x="227990" y="121107"/>
                  </a:lnTo>
                  <a:lnTo>
                    <a:pt x="196240" y="121107"/>
                  </a:lnTo>
                  <a:lnTo>
                    <a:pt x="189369" y="117944"/>
                  </a:lnTo>
                  <a:lnTo>
                    <a:pt x="176212" y="86829"/>
                  </a:lnTo>
                  <a:lnTo>
                    <a:pt x="176695" y="79300"/>
                  </a:lnTo>
                  <a:lnTo>
                    <a:pt x="195808" y="51955"/>
                  </a:lnTo>
                  <a:lnTo>
                    <a:pt x="226987" y="51955"/>
                  </a:lnTo>
                  <a:lnTo>
                    <a:pt x="226987" y="42240"/>
                  </a:lnTo>
                  <a:lnTo>
                    <a:pt x="218262" y="40284"/>
                  </a:lnTo>
                  <a:lnTo>
                    <a:pt x="210261" y="39306"/>
                  </a:lnTo>
                  <a:close/>
                </a:path>
                <a:path w="702310" h="134619">
                  <a:moveTo>
                    <a:pt x="227990" y="115328"/>
                  </a:moveTo>
                  <a:lnTo>
                    <a:pt x="219976" y="119176"/>
                  </a:lnTo>
                  <a:lnTo>
                    <a:pt x="212255" y="121107"/>
                  </a:lnTo>
                  <a:lnTo>
                    <a:pt x="227990" y="121107"/>
                  </a:lnTo>
                  <a:lnTo>
                    <a:pt x="227990" y="115328"/>
                  </a:lnTo>
                  <a:close/>
                </a:path>
                <a:path w="702310" h="134619">
                  <a:moveTo>
                    <a:pt x="226987" y="51955"/>
                  </a:moveTo>
                  <a:lnTo>
                    <a:pt x="210108" y="51955"/>
                  </a:lnTo>
                  <a:lnTo>
                    <a:pt x="217690" y="53339"/>
                  </a:lnTo>
                  <a:lnTo>
                    <a:pt x="226987" y="56070"/>
                  </a:lnTo>
                  <a:lnTo>
                    <a:pt x="226987" y="51955"/>
                  </a:lnTo>
                  <a:close/>
                </a:path>
                <a:path w="702310" h="134619">
                  <a:moveTo>
                    <a:pt x="269468" y="8293"/>
                  </a:moveTo>
                  <a:lnTo>
                    <a:pt x="252158" y="8293"/>
                  </a:lnTo>
                  <a:lnTo>
                    <a:pt x="252158" y="132333"/>
                  </a:lnTo>
                  <a:lnTo>
                    <a:pt x="267322" y="132333"/>
                  </a:lnTo>
                  <a:lnTo>
                    <a:pt x="267322" y="36537"/>
                  </a:lnTo>
                  <a:lnTo>
                    <a:pt x="287896" y="36537"/>
                  </a:lnTo>
                  <a:lnTo>
                    <a:pt x="269468" y="8293"/>
                  </a:lnTo>
                  <a:close/>
                </a:path>
                <a:path w="702310" h="134619">
                  <a:moveTo>
                    <a:pt x="287896" y="36537"/>
                  </a:moveTo>
                  <a:lnTo>
                    <a:pt x="267322" y="36537"/>
                  </a:lnTo>
                  <a:lnTo>
                    <a:pt x="329831" y="132333"/>
                  </a:lnTo>
                  <a:lnTo>
                    <a:pt x="346989" y="132333"/>
                  </a:lnTo>
                  <a:lnTo>
                    <a:pt x="346989" y="104101"/>
                  </a:lnTo>
                  <a:lnTo>
                    <a:pt x="331977" y="104101"/>
                  </a:lnTo>
                  <a:lnTo>
                    <a:pt x="287896" y="36537"/>
                  </a:lnTo>
                  <a:close/>
                </a:path>
                <a:path w="702310" h="134619">
                  <a:moveTo>
                    <a:pt x="346989" y="8293"/>
                  </a:moveTo>
                  <a:lnTo>
                    <a:pt x="331977" y="8293"/>
                  </a:lnTo>
                  <a:lnTo>
                    <a:pt x="331977" y="104101"/>
                  </a:lnTo>
                  <a:lnTo>
                    <a:pt x="346989" y="104101"/>
                  </a:lnTo>
                  <a:lnTo>
                    <a:pt x="346989" y="8293"/>
                  </a:lnTo>
                  <a:close/>
                </a:path>
                <a:path w="702310" h="134619">
                  <a:moveTo>
                    <a:pt x="415785" y="39306"/>
                  </a:moveTo>
                  <a:lnTo>
                    <a:pt x="378887" y="59058"/>
                  </a:lnTo>
                  <a:lnTo>
                    <a:pt x="372313" y="86829"/>
                  </a:lnTo>
                  <a:lnTo>
                    <a:pt x="373037" y="97133"/>
                  </a:lnTo>
                  <a:lnTo>
                    <a:pt x="397551" y="131191"/>
                  </a:lnTo>
                  <a:lnTo>
                    <a:pt x="415074" y="134429"/>
                  </a:lnTo>
                  <a:lnTo>
                    <a:pt x="424861" y="133619"/>
                  </a:lnTo>
                  <a:lnTo>
                    <a:pt x="433435" y="131246"/>
                  </a:lnTo>
                  <a:lnTo>
                    <a:pt x="440959" y="127266"/>
                  </a:lnTo>
                  <a:lnTo>
                    <a:pt x="447014" y="122021"/>
                  </a:lnTo>
                  <a:lnTo>
                    <a:pt x="415366" y="122021"/>
                  </a:lnTo>
                  <a:lnTo>
                    <a:pt x="404190" y="119811"/>
                  </a:lnTo>
                  <a:lnTo>
                    <a:pt x="396247" y="113222"/>
                  </a:lnTo>
                  <a:lnTo>
                    <a:pt x="391486" y="102224"/>
                  </a:lnTo>
                  <a:lnTo>
                    <a:pt x="389902" y="86829"/>
                  </a:lnTo>
                  <a:lnTo>
                    <a:pt x="391514" y="71461"/>
                  </a:lnTo>
                  <a:lnTo>
                    <a:pt x="396357" y="60483"/>
                  </a:lnTo>
                  <a:lnTo>
                    <a:pt x="404443" y="53897"/>
                  </a:lnTo>
                  <a:lnTo>
                    <a:pt x="415785" y="51701"/>
                  </a:lnTo>
                  <a:lnTo>
                    <a:pt x="446950" y="51701"/>
                  </a:lnTo>
                  <a:lnTo>
                    <a:pt x="441070" y="46496"/>
                  </a:lnTo>
                  <a:lnTo>
                    <a:pt x="433685" y="42500"/>
                  </a:lnTo>
                  <a:lnTo>
                    <a:pt x="425253" y="40104"/>
                  </a:lnTo>
                  <a:lnTo>
                    <a:pt x="415785" y="39306"/>
                  </a:lnTo>
                  <a:close/>
                </a:path>
                <a:path w="702310" h="134619">
                  <a:moveTo>
                    <a:pt x="446950" y="51701"/>
                  </a:moveTo>
                  <a:lnTo>
                    <a:pt x="415785" y="51701"/>
                  </a:lnTo>
                  <a:lnTo>
                    <a:pt x="427087" y="53897"/>
                  </a:lnTo>
                  <a:lnTo>
                    <a:pt x="435171" y="60444"/>
                  </a:lnTo>
                  <a:lnTo>
                    <a:pt x="440049" y="71370"/>
                  </a:lnTo>
                  <a:lnTo>
                    <a:pt x="441680" y="86664"/>
                  </a:lnTo>
                  <a:lnTo>
                    <a:pt x="440022" y="102133"/>
                  </a:lnTo>
                  <a:lnTo>
                    <a:pt x="435067" y="113182"/>
                  </a:lnTo>
                  <a:lnTo>
                    <a:pt x="426839" y="119811"/>
                  </a:lnTo>
                  <a:lnTo>
                    <a:pt x="415366" y="122021"/>
                  </a:lnTo>
                  <a:lnTo>
                    <a:pt x="447014" y="122021"/>
                  </a:lnTo>
                  <a:lnTo>
                    <a:pt x="459130" y="86664"/>
                  </a:lnTo>
                  <a:lnTo>
                    <a:pt x="458404" y="76326"/>
                  </a:lnTo>
                  <a:lnTo>
                    <a:pt x="456215" y="67122"/>
                  </a:lnTo>
                  <a:lnTo>
                    <a:pt x="452551" y="59047"/>
                  </a:lnTo>
                  <a:lnTo>
                    <a:pt x="447395" y="52095"/>
                  </a:lnTo>
                  <a:lnTo>
                    <a:pt x="446950" y="51701"/>
                  </a:lnTo>
                  <a:close/>
                </a:path>
                <a:path w="702310" h="134619">
                  <a:moveTo>
                    <a:pt x="502183" y="53720"/>
                  </a:moveTo>
                  <a:lnTo>
                    <a:pt x="485584" y="53720"/>
                  </a:lnTo>
                  <a:lnTo>
                    <a:pt x="485705" y="116065"/>
                  </a:lnTo>
                  <a:lnTo>
                    <a:pt x="488022" y="122415"/>
                  </a:lnTo>
                  <a:lnTo>
                    <a:pt x="492594" y="127228"/>
                  </a:lnTo>
                  <a:lnTo>
                    <a:pt x="497319" y="132029"/>
                  </a:lnTo>
                  <a:lnTo>
                    <a:pt x="503897" y="134429"/>
                  </a:lnTo>
                  <a:lnTo>
                    <a:pt x="516051" y="134429"/>
                  </a:lnTo>
                  <a:lnTo>
                    <a:pt x="520484" y="133718"/>
                  </a:lnTo>
                  <a:lnTo>
                    <a:pt x="525500" y="132333"/>
                  </a:lnTo>
                  <a:lnTo>
                    <a:pt x="525500" y="122021"/>
                  </a:lnTo>
                  <a:lnTo>
                    <a:pt x="507326" y="122021"/>
                  </a:lnTo>
                  <a:lnTo>
                    <a:pt x="502183" y="116065"/>
                  </a:lnTo>
                  <a:lnTo>
                    <a:pt x="502183" y="53720"/>
                  </a:lnTo>
                  <a:close/>
                </a:path>
                <a:path w="702310" h="134619">
                  <a:moveTo>
                    <a:pt x="525500" y="120929"/>
                  </a:moveTo>
                  <a:lnTo>
                    <a:pt x="522350" y="121665"/>
                  </a:lnTo>
                  <a:lnTo>
                    <a:pt x="519772" y="122021"/>
                  </a:lnTo>
                  <a:lnTo>
                    <a:pt x="525500" y="122021"/>
                  </a:lnTo>
                  <a:lnTo>
                    <a:pt x="525500" y="120929"/>
                  </a:lnTo>
                  <a:close/>
                </a:path>
                <a:path w="702310" h="134619">
                  <a:moveTo>
                    <a:pt x="525919" y="41325"/>
                  </a:moveTo>
                  <a:lnTo>
                    <a:pt x="474141" y="41325"/>
                  </a:lnTo>
                  <a:lnTo>
                    <a:pt x="474141" y="53720"/>
                  </a:lnTo>
                  <a:lnTo>
                    <a:pt x="525919" y="53720"/>
                  </a:lnTo>
                  <a:lnTo>
                    <a:pt x="525919" y="41325"/>
                  </a:lnTo>
                  <a:close/>
                </a:path>
                <a:path w="702310" h="134619">
                  <a:moveTo>
                    <a:pt x="502183" y="23215"/>
                  </a:moveTo>
                  <a:lnTo>
                    <a:pt x="485584" y="24815"/>
                  </a:lnTo>
                  <a:lnTo>
                    <a:pt x="485584" y="41325"/>
                  </a:lnTo>
                  <a:lnTo>
                    <a:pt x="502183" y="41325"/>
                  </a:lnTo>
                  <a:lnTo>
                    <a:pt x="502183" y="23215"/>
                  </a:lnTo>
                  <a:close/>
                </a:path>
                <a:path w="702310" h="134619">
                  <a:moveTo>
                    <a:pt x="608054" y="51701"/>
                  </a:moveTo>
                  <a:lnTo>
                    <a:pt x="588289" y="51701"/>
                  </a:lnTo>
                  <a:lnTo>
                    <a:pt x="593572" y="56997"/>
                  </a:lnTo>
                  <a:lnTo>
                    <a:pt x="593572" y="78524"/>
                  </a:lnTo>
                  <a:lnTo>
                    <a:pt x="589711" y="78524"/>
                  </a:lnTo>
                  <a:lnTo>
                    <a:pt x="578696" y="79024"/>
                  </a:lnTo>
                  <a:lnTo>
                    <a:pt x="544355" y="96265"/>
                  </a:lnTo>
                  <a:lnTo>
                    <a:pt x="541223" y="109461"/>
                  </a:lnTo>
                  <a:lnTo>
                    <a:pt x="541299" y="116827"/>
                  </a:lnTo>
                  <a:lnTo>
                    <a:pt x="543801" y="122618"/>
                  </a:lnTo>
                  <a:lnTo>
                    <a:pt x="548665" y="127355"/>
                  </a:lnTo>
                  <a:lnTo>
                    <a:pt x="553669" y="132067"/>
                  </a:lnTo>
                  <a:lnTo>
                    <a:pt x="559968" y="134429"/>
                  </a:lnTo>
                  <a:lnTo>
                    <a:pt x="567550" y="134429"/>
                  </a:lnTo>
                  <a:lnTo>
                    <a:pt x="574472" y="133575"/>
                  </a:lnTo>
                  <a:lnTo>
                    <a:pt x="581513" y="131013"/>
                  </a:lnTo>
                  <a:lnTo>
                    <a:pt x="588688" y="126746"/>
                  </a:lnTo>
                  <a:lnTo>
                    <a:pt x="595824" y="120929"/>
                  </a:lnTo>
                  <a:lnTo>
                    <a:pt x="568121" y="120929"/>
                  </a:lnTo>
                  <a:lnTo>
                    <a:pt x="564680" y="119570"/>
                  </a:lnTo>
                  <a:lnTo>
                    <a:pt x="561975" y="116827"/>
                  </a:lnTo>
                  <a:lnTo>
                    <a:pt x="559104" y="114096"/>
                  </a:lnTo>
                  <a:lnTo>
                    <a:pt x="557822" y="110731"/>
                  </a:lnTo>
                  <a:lnTo>
                    <a:pt x="557822" y="101180"/>
                  </a:lnTo>
                  <a:lnTo>
                    <a:pt x="560539" y="96672"/>
                  </a:lnTo>
                  <a:lnTo>
                    <a:pt x="571690" y="89801"/>
                  </a:lnTo>
                  <a:lnTo>
                    <a:pt x="578992" y="88074"/>
                  </a:lnTo>
                  <a:lnTo>
                    <a:pt x="610171" y="88074"/>
                  </a:lnTo>
                  <a:lnTo>
                    <a:pt x="610171" y="57886"/>
                  </a:lnTo>
                  <a:lnTo>
                    <a:pt x="608054" y="51701"/>
                  </a:lnTo>
                  <a:close/>
                </a:path>
                <a:path w="702310" h="134619">
                  <a:moveTo>
                    <a:pt x="611715" y="120776"/>
                  </a:moveTo>
                  <a:lnTo>
                    <a:pt x="596011" y="120776"/>
                  </a:lnTo>
                  <a:lnTo>
                    <a:pt x="598157" y="129870"/>
                  </a:lnTo>
                  <a:lnTo>
                    <a:pt x="603161" y="134429"/>
                  </a:lnTo>
                  <a:lnTo>
                    <a:pt x="615314" y="134429"/>
                  </a:lnTo>
                  <a:lnTo>
                    <a:pt x="619475" y="133575"/>
                  </a:lnTo>
                  <a:lnTo>
                    <a:pt x="623188" y="131749"/>
                  </a:lnTo>
                  <a:lnTo>
                    <a:pt x="622088" y="122948"/>
                  </a:lnTo>
                  <a:lnTo>
                    <a:pt x="613028" y="122948"/>
                  </a:lnTo>
                  <a:lnTo>
                    <a:pt x="611715" y="120776"/>
                  </a:lnTo>
                  <a:close/>
                </a:path>
                <a:path w="702310" h="134619">
                  <a:moveTo>
                    <a:pt x="622045" y="122605"/>
                  </a:moveTo>
                  <a:lnTo>
                    <a:pt x="620610" y="122834"/>
                  </a:lnTo>
                  <a:lnTo>
                    <a:pt x="619607" y="122948"/>
                  </a:lnTo>
                  <a:lnTo>
                    <a:pt x="622088" y="122948"/>
                  </a:lnTo>
                  <a:lnTo>
                    <a:pt x="622045" y="122605"/>
                  </a:lnTo>
                  <a:close/>
                </a:path>
                <a:path w="702310" h="134619">
                  <a:moveTo>
                    <a:pt x="610171" y="88074"/>
                  </a:moveTo>
                  <a:lnTo>
                    <a:pt x="588137" y="88074"/>
                  </a:lnTo>
                  <a:lnTo>
                    <a:pt x="593572" y="88252"/>
                  </a:lnTo>
                  <a:lnTo>
                    <a:pt x="593572" y="111810"/>
                  </a:lnTo>
                  <a:lnTo>
                    <a:pt x="586143" y="117881"/>
                  </a:lnTo>
                  <a:lnTo>
                    <a:pt x="578992" y="120929"/>
                  </a:lnTo>
                  <a:lnTo>
                    <a:pt x="595824" y="120929"/>
                  </a:lnTo>
                  <a:lnTo>
                    <a:pt x="596011" y="120776"/>
                  </a:lnTo>
                  <a:lnTo>
                    <a:pt x="611715" y="120776"/>
                  </a:lnTo>
                  <a:lnTo>
                    <a:pt x="610171" y="118224"/>
                  </a:lnTo>
                  <a:lnTo>
                    <a:pt x="610171" y="88074"/>
                  </a:lnTo>
                  <a:close/>
                </a:path>
                <a:path w="702310" h="134619">
                  <a:moveTo>
                    <a:pt x="590575" y="39306"/>
                  </a:moveTo>
                  <a:lnTo>
                    <a:pt x="580415" y="39306"/>
                  </a:lnTo>
                  <a:lnTo>
                    <a:pt x="572991" y="39730"/>
                  </a:lnTo>
                  <a:lnTo>
                    <a:pt x="565294" y="41003"/>
                  </a:lnTo>
                  <a:lnTo>
                    <a:pt x="557328" y="43126"/>
                  </a:lnTo>
                  <a:lnTo>
                    <a:pt x="549097" y="46100"/>
                  </a:lnTo>
                  <a:lnTo>
                    <a:pt x="549097" y="59753"/>
                  </a:lnTo>
                  <a:lnTo>
                    <a:pt x="556581" y="56234"/>
                  </a:lnTo>
                  <a:lnTo>
                    <a:pt x="563795" y="53717"/>
                  </a:lnTo>
                  <a:lnTo>
                    <a:pt x="570740" y="52206"/>
                  </a:lnTo>
                  <a:lnTo>
                    <a:pt x="577418" y="51701"/>
                  </a:lnTo>
                  <a:lnTo>
                    <a:pt x="608054" y="51701"/>
                  </a:lnTo>
                  <a:lnTo>
                    <a:pt x="607733" y="50761"/>
                  </a:lnTo>
                  <a:lnTo>
                    <a:pt x="598017" y="41592"/>
                  </a:lnTo>
                  <a:lnTo>
                    <a:pt x="590575" y="39306"/>
                  </a:lnTo>
                  <a:close/>
                </a:path>
                <a:path w="702310" h="134619">
                  <a:moveTo>
                    <a:pt x="640638" y="113982"/>
                  </a:moveTo>
                  <a:lnTo>
                    <a:pt x="640638" y="129146"/>
                  </a:lnTo>
                  <a:lnTo>
                    <a:pt x="648384" y="131477"/>
                  </a:lnTo>
                  <a:lnTo>
                    <a:pt x="655543" y="133126"/>
                  </a:lnTo>
                  <a:lnTo>
                    <a:pt x="662114" y="134105"/>
                  </a:lnTo>
                  <a:lnTo>
                    <a:pt x="668096" y="134429"/>
                  </a:lnTo>
                  <a:lnTo>
                    <a:pt x="677964" y="134429"/>
                  </a:lnTo>
                  <a:lnTo>
                    <a:pt x="685977" y="131864"/>
                  </a:lnTo>
                  <a:lnTo>
                    <a:pt x="698019" y="122021"/>
                  </a:lnTo>
                  <a:lnTo>
                    <a:pt x="668667" y="122021"/>
                  </a:lnTo>
                  <a:lnTo>
                    <a:pt x="662479" y="121519"/>
                  </a:lnTo>
                  <a:lnTo>
                    <a:pt x="655724" y="120011"/>
                  </a:lnTo>
                  <a:lnTo>
                    <a:pt x="648434" y="117499"/>
                  </a:lnTo>
                  <a:lnTo>
                    <a:pt x="640638" y="113982"/>
                  </a:lnTo>
                  <a:close/>
                </a:path>
                <a:path w="702310" h="134619">
                  <a:moveTo>
                    <a:pt x="677684" y="39306"/>
                  </a:moveTo>
                  <a:lnTo>
                    <a:pt x="662800" y="39306"/>
                  </a:lnTo>
                  <a:lnTo>
                    <a:pt x="655078" y="41579"/>
                  </a:lnTo>
                  <a:lnTo>
                    <a:pt x="643928" y="50685"/>
                  </a:lnTo>
                  <a:lnTo>
                    <a:pt x="641070" y="56934"/>
                  </a:lnTo>
                  <a:lnTo>
                    <a:pt x="641070" y="64858"/>
                  </a:lnTo>
                  <a:lnTo>
                    <a:pt x="680821" y="98221"/>
                  </a:lnTo>
                  <a:lnTo>
                    <a:pt x="685266" y="102895"/>
                  </a:lnTo>
                  <a:lnTo>
                    <a:pt x="685266" y="112394"/>
                  </a:lnTo>
                  <a:lnTo>
                    <a:pt x="683691" y="115595"/>
                  </a:lnTo>
                  <a:lnTo>
                    <a:pt x="677392" y="120738"/>
                  </a:lnTo>
                  <a:lnTo>
                    <a:pt x="673531" y="122021"/>
                  </a:lnTo>
                  <a:lnTo>
                    <a:pt x="698019" y="122021"/>
                  </a:lnTo>
                  <a:lnTo>
                    <a:pt x="698563" y="121577"/>
                  </a:lnTo>
                  <a:lnTo>
                    <a:pt x="701713" y="115011"/>
                  </a:lnTo>
                  <a:lnTo>
                    <a:pt x="701713" y="100711"/>
                  </a:lnTo>
                  <a:lnTo>
                    <a:pt x="699846" y="95440"/>
                  </a:lnTo>
                  <a:lnTo>
                    <a:pt x="692416" y="87007"/>
                  </a:lnTo>
                  <a:lnTo>
                    <a:pt x="685977" y="82994"/>
                  </a:lnTo>
                  <a:lnTo>
                    <a:pt x="661085" y="72440"/>
                  </a:lnTo>
                  <a:lnTo>
                    <a:pt x="656945" y="68249"/>
                  </a:lnTo>
                  <a:lnTo>
                    <a:pt x="656945" y="55562"/>
                  </a:lnTo>
                  <a:lnTo>
                    <a:pt x="662381" y="51701"/>
                  </a:lnTo>
                  <a:lnTo>
                    <a:pt x="694842" y="51701"/>
                  </a:lnTo>
                  <a:lnTo>
                    <a:pt x="694842" y="42075"/>
                  </a:lnTo>
                  <a:lnTo>
                    <a:pt x="683971" y="40004"/>
                  </a:lnTo>
                  <a:lnTo>
                    <a:pt x="677684" y="39306"/>
                  </a:lnTo>
                  <a:close/>
                </a:path>
                <a:path w="702310" h="134619">
                  <a:moveTo>
                    <a:pt x="694842" y="51701"/>
                  </a:moveTo>
                  <a:lnTo>
                    <a:pt x="678395" y="51701"/>
                  </a:lnTo>
                  <a:lnTo>
                    <a:pt x="685685" y="53073"/>
                  </a:lnTo>
                  <a:lnTo>
                    <a:pt x="694842" y="55816"/>
                  </a:lnTo>
                  <a:lnTo>
                    <a:pt x="694842" y="5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95501" y="4372105"/>
              <a:ext cx="314960" cy="0"/>
            </a:xfrm>
            <a:custGeom>
              <a:avLst/>
              <a:gdLst/>
              <a:ahLst/>
              <a:cxnLst/>
              <a:rect l="l" t="t" r="r" b="b"/>
              <a:pathLst>
                <a:path w="314959">
                  <a:moveTo>
                    <a:pt x="0" y="0"/>
                  </a:moveTo>
                  <a:lnTo>
                    <a:pt x="314668" y="0"/>
                  </a:lnTo>
                </a:path>
              </a:pathLst>
            </a:custGeom>
            <a:ln w="1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52929" y="4300588"/>
              <a:ext cx="172085" cy="143510"/>
            </a:xfrm>
            <a:custGeom>
              <a:avLst/>
              <a:gdLst/>
              <a:ahLst/>
              <a:cxnLst/>
              <a:rect l="l" t="t" r="r" b="b"/>
              <a:pathLst>
                <a:path w="172084" h="143510">
                  <a:moveTo>
                    <a:pt x="0" y="0"/>
                  </a:moveTo>
                  <a:lnTo>
                    <a:pt x="42913" y="71513"/>
                  </a:lnTo>
                  <a:lnTo>
                    <a:pt x="0" y="143040"/>
                  </a:lnTo>
                  <a:lnTo>
                    <a:pt x="171640" y="71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06472" y="4372105"/>
              <a:ext cx="821055" cy="0"/>
            </a:xfrm>
            <a:custGeom>
              <a:avLst/>
              <a:gdLst/>
              <a:ahLst/>
              <a:cxnLst/>
              <a:rect l="l" t="t" r="r" b="b"/>
              <a:pathLst>
                <a:path w="821054">
                  <a:moveTo>
                    <a:pt x="0" y="0"/>
                  </a:moveTo>
                  <a:lnTo>
                    <a:pt x="820713" y="0"/>
                  </a:lnTo>
                </a:path>
              </a:pathLst>
            </a:custGeom>
            <a:ln w="1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69951" y="4300588"/>
              <a:ext cx="172085" cy="143510"/>
            </a:xfrm>
            <a:custGeom>
              <a:avLst/>
              <a:gdLst/>
              <a:ahLst/>
              <a:cxnLst/>
              <a:rect l="l" t="t" r="r" b="b"/>
              <a:pathLst>
                <a:path w="172084" h="143510">
                  <a:moveTo>
                    <a:pt x="0" y="0"/>
                  </a:moveTo>
                  <a:lnTo>
                    <a:pt x="42900" y="71513"/>
                  </a:lnTo>
                  <a:lnTo>
                    <a:pt x="0" y="143040"/>
                  </a:lnTo>
                  <a:lnTo>
                    <a:pt x="171640" y="71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74921" y="1636039"/>
              <a:ext cx="5541645" cy="4993640"/>
            </a:xfrm>
            <a:custGeom>
              <a:avLst/>
              <a:gdLst/>
              <a:ahLst/>
              <a:cxnLst/>
              <a:rect l="l" t="t" r="r" b="b"/>
              <a:pathLst>
                <a:path w="5541645" h="4993640">
                  <a:moveTo>
                    <a:pt x="0" y="0"/>
                  </a:moveTo>
                  <a:lnTo>
                    <a:pt x="5541403" y="0"/>
                  </a:lnTo>
                  <a:lnTo>
                    <a:pt x="5541403" y="4993182"/>
                  </a:lnTo>
                  <a:lnTo>
                    <a:pt x="0" y="499318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003" y="126492"/>
            <a:ext cx="5038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Estructura</a:t>
            </a:r>
            <a:r>
              <a:rPr spc="-345" dirty="0"/>
              <a:t> </a:t>
            </a:r>
            <a:r>
              <a:rPr spc="-175" dirty="0"/>
              <a:t>Diccionario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755" y="1609851"/>
            <a:ext cx="8512810" cy="35248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0665" marR="31369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solidFill>
                  <a:srgbClr val="3366C9"/>
                </a:solidFill>
                <a:latin typeface="Trebuchet MS"/>
                <a:cs typeface="Trebuchet MS"/>
              </a:rPr>
              <a:t>El </a:t>
            </a:r>
            <a:r>
              <a:rPr sz="2800" spc="-95" dirty="0">
                <a:solidFill>
                  <a:srgbClr val="3366C9"/>
                </a:solidFill>
                <a:latin typeface="Trebuchet MS"/>
                <a:cs typeface="Trebuchet MS"/>
              </a:rPr>
              <a:t>nombre</a:t>
            </a:r>
            <a:r>
              <a:rPr sz="2800" spc="-640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3366C9"/>
                </a:solidFill>
                <a:latin typeface="Trebuchet MS"/>
                <a:cs typeface="Trebuchet MS"/>
              </a:rPr>
              <a:t>de </a:t>
            </a:r>
            <a:r>
              <a:rPr sz="2800" spc="-150" dirty="0">
                <a:solidFill>
                  <a:srgbClr val="3366C9"/>
                </a:solidFill>
                <a:latin typeface="Trebuchet MS"/>
                <a:cs typeface="Trebuchet MS"/>
              </a:rPr>
              <a:t>cada </a:t>
            </a:r>
            <a:r>
              <a:rPr sz="2800" spc="-165" dirty="0">
                <a:solidFill>
                  <a:srgbClr val="3366C9"/>
                </a:solidFill>
                <a:latin typeface="Trebuchet MS"/>
                <a:cs typeface="Trebuchet MS"/>
              </a:rPr>
              <a:t>variable, </a:t>
            </a:r>
            <a:r>
              <a:rPr sz="2800" spc="-110" dirty="0">
                <a:solidFill>
                  <a:srgbClr val="3366C9"/>
                </a:solidFill>
                <a:latin typeface="Trebuchet MS"/>
                <a:cs typeface="Trebuchet MS"/>
              </a:rPr>
              <a:t>ahora </a:t>
            </a:r>
            <a:r>
              <a:rPr sz="2800" spc="-120" dirty="0">
                <a:solidFill>
                  <a:srgbClr val="3366C9"/>
                </a:solidFill>
                <a:latin typeface="Trebuchet MS"/>
                <a:cs typeface="Trebuchet MS"/>
              </a:rPr>
              <a:t>será </a:t>
            </a:r>
            <a:r>
              <a:rPr sz="2800" spc="-160" dirty="0">
                <a:solidFill>
                  <a:srgbClr val="3366C9"/>
                </a:solidFill>
                <a:latin typeface="Trebuchet MS"/>
                <a:cs typeface="Trebuchet MS"/>
              </a:rPr>
              <a:t>la </a:t>
            </a:r>
            <a:r>
              <a:rPr sz="2800" b="1" i="1" spc="-5" dirty="0">
                <a:solidFill>
                  <a:srgbClr val="3366C9"/>
                </a:solidFill>
                <a:latin typeface="Carlito"/>
                <a:cs typeface="Carlito"/>
              </a:rPr>
              <a:t>llave </a:t>
            </a:r>
            <a:r>
              <a:rPr sz="2800" b="1" i="1" spc="-25" dirty="0">
                <a:solidFill>
                  <a:srgbClr val="3366C9"/>
                </a:solidFill>
                <a:latin typeface="Carlito"/>
                <a:cs typeface="Carlito"/>
              </a:rPr>
              <a:t>(key) </a:t>
            </a:r>
            <a:r>
              <a:rPr sz="2800" spc="-114" dirty="0">
                <a:solidFill>
                  <a:srgbClr val="3366C9"/>
                </a:solidFill>
                <a:latin typeface="Trebuchet MS"/>
                <a:cs typeface="Trebuchet MS"/>
              </a:rPr>
              <a:t>de  </a:t>
            </a:r>
            <a:r>
              <a:rPr sz="2800" spc="-145" dirty="0">
                <a:solidFill>
                  <a:srgbClr val="3366C9"/>
                </a:solidFill>
                <a:latin typeface="Trebuchet MS"/>
                <a:cs typeface="Trebuchet MS"/>
              </a:rPr>
              <a:t>cada </a:t>
            </a:r>
            <a:r>
              <a:rPr sz="2800" spc="-130" dirty="0">
                <a:solidFill>
                  <a:srgbClr val="3366C9"/>
                </a:solidFill>
                <a:latin typeface="Trebuchet MS"/>
                <a:cs typeface="Trebuchet MS"/>
              </a:rPr>
              <a:t>elemento </a:t>
            </a:r>
            <a:r>
              <a:rPr sz="2800" spc="-140" dirty="0">
                <a:solidFill>
                  <a:srgbClr val="3366C9"/>
                </a:solidFill>
                <a:latin typeface="Trebuchet MS"/>
                <a:cs typeface="Trebuchet MS"/>
              </a:rPr>
              <a:t>del</a:t>
            </a:r>
            <a:r>
              <a:rPr sz="2800" spc="-355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40" dirty="0">
                <a:solidFill>
                  <a:srgbClr val="3366C9"/>
                </a:solidFill>
                <a:latin typeface="Trebuchet MS"/>
                <a:cs typeface="Trebuchet MS"/>
              </a:rPr>
              <a:t>diccionario.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ts val="3229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solidFill>
                  <a:srgbClr val="3366C9"/>
                </a:solidFill>
                <a:latin typeface="Trebuchet MS"/>
                <a:cs typeface="Trebuchet MS"/>
              </a:rPr>
              <a:t>El </a:t>
            </a:r>
            <a:r>
              <a:rPr sz="2800" spc="-114" dirty="0">
                <a:solidFill>
                  <a:srgbClr val="3366C9"/>
                </a:solidFill>
                <a:latin typeface="Trebuchet MS"/>
                <a:cs typeface="Trebuchet MS"/>
              </a:rPr>
              <a:t>contenido de </a:t>
            </a:r>
            <a:r>
              <a:rPr sz="2800" spc="-150" dirty="0">
                <a:solidFill>
                  <a:srgbClr val="3366C9"/>
                </a:solidFill>
                <a:latin typeface="Trebuchet MS"/>
                <a:cs typeface="Trebuchet MS"/>
              </a:rPr>
              <a:t>cada </a:t>
            </a:r>
            <a:r>
              <a:rPr sz="2800" spc="-165" dirty="0">
                <a:solidFill>
                  <a:srgbClr val="3366C9"/>
                </a:solidFill>
                <a:latin typeface="Trebuchet MS"/>
                <a:cs typeface="Trebuchet MS"/>
              </a:rPr>
              <a:t>variable, </a:t>
            </a:r>
            <a:r>
              <a:rPr sz="2800" spc="-105" dirty="0">
                <a:solidFill>
                  <a:srgbClr val="3366C9"/>
                </a:solidFill>
                <a:latin typeface="Trebuchet MS"/>
                <a:cs typeface="Trebuchet MS"/>
              </a:rPr>
              <a:t>ahora</a:t>
            </a:r>
            <a:r>
              <a:rPr sz="2800" spc="-645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25" dirty="0">
                <a:solidFill>
                  <a:srgbClr val="3366C9"/>
                </a:solidFill>
                <a:latin typeface="Trebuchet MS"/>
                <a:cs typeface="Trebuchet MS"/>
              </a:rPr>
              <a:t>será </a:t>
            </a:r>
            <a:r>
              <a:rPr sz="2800" spc="-165" dirty="0">
                <a:solidFill>
                  <a:srgbClr val="3366C9"/>
                </a:solidFill>
                <a:latin typeface="Trebuchet MS"/>
                <a:cs typeface="Trebuchet MS"/>
              </a:rPr>
              <a:t>el </a:t>
            </a:r>
            <a:r>
              <a:rPr sz="2800" b="1" i="1" spc="-5" dirty="0">
                <a:solidFill>
                  <a:srgbClr val="3366C9"/>
                </a:solidFill>
                <a:latin typeface="Carlito"/>
                <a:cs typeface="Carlito"/>
              </a:rPr>
              <a:t>valor (value)</a:t>
            </a:r>
            <a:endParaRPr sz="2800">
              <a:latin typeface="Carlito"/>
              <a:cs typeface="Carlito"/>
            </a:endParaRPr>
          </a:p>
          <a:p>
            <a:pPr marL="240665">
              <a:lnSpc>
                <a:spcPts val="3229"/>
              </a:lnSpc>
            </a:pPr>
            <a:r>
              <a:rPr sz="2800" spc="-114" dirty="0">
                <a:solidFill>
                  <a:srgbClr val="3366C9"/>
                </a:solidFill>
                <a:latin typeface="Trebuchet MS"/>
                <a:cs typeface="Trebuchet MS"/>
              </a:rPr>
              <a:t>de </a:t>
            </a:r>
            <a:r>
              <a:rPr sz="2800" spc="-150" dirty="0">
                <a:solidFill>
                  <a:srgbClr val="3366C9"/>
                </a:solidFill>
                <a:latin typeface="Trebuchet MS"/>
                <a:cs typeface="Trebuchet MS"/>
              </a:rPr>
              <a:t>cada </a:t>
            </a:r>
            <a:r>
              <a:rPr sz="2800" spc="-130" dirty="0">
                <a:solidFill>
                  <a:srgbClr val="3366C9"/>
                </a:solidFill>
                <a:latin typeface="Trebuchet MS"/>
                <a:cs typeface="Trebuchet MS"/>
              </a:rPr>
              <a:t>elemento </a:t>
            </a:r>
            <a:r>
              <a:rPr sz="2800" spc="-140" dirty="0">
                <a:solidFill>
                  <a:srgbClr val="3366C9"/>
                </a:solidFill>
                <a:latin typeface="Trebuchet MS"/>
                <a:cs typeface="Trebuchet MS"/>
              </a:rPr>
              <a:t>del</a:t>
            </a:r>
            <a:r>
              <a:rPr sz="2800" spc="-465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40" dirty="0">
                <a:solidFill>
                  <a:srgbClr val="3366C9"/>
                </a:solidFill>
                <a:latin typeface="Trebuchet MS"/>
                <a:cs typeface="Trebuchet MS"/>
              </a:rPr>
              <a:t>diccionario.</a:t>
            </a:r>
            <a:endParaRPr sz="2800">
              <a:latin typeface="Trebuchet MS"/>
              <a:cs typeface="Trebuchet MS"/>
            </a:endParaRPr>
          </a:p>
          <a:p>
            <a:pPr marL="240665" marR="5080" indent="-228600">
              <a:lnSpc>
                <a:spcPts val="300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5" dirty="0">
                <a:solidFill>
                  <a:srgbClr val="3366C9"/>
                </a:solidFill>
                <a:latin typeface="Trebuchet MS"/>
                <a:cs typeface="Trebuchet MS"/>
              </a:rPr>
              <a:t>Los </a:t>
            </a:r>
            <a:r>
              <a:rPr sz="2800" spc="-120" dirty="0">
                <a:solidFill>
                  <a:srgbClr val="3366C9"/>
                </a:solidFill>
                <a:latin typeface="Trebuchet MS"/>
                <a:cs typeface="Trebuchet MS"/>
              </a:rPr>
              <a:t>diccionarios </a:t>
            </a:r>
            <a:r>
              <a:rPr sz="2800" spc="-45" dirty="0">
                <a:solidFill>
                  <a:srgbClr val="3366C9"/>
                </a:solidFill>
                <a:latin typeface="Trebuchet MS"/>
                <a:cs typeface="Trebuchet MS"/>
              </a:rPr>
              <a:t>son </a:t>
            </a:r>
            <a:r>
              <a:rPr sz="2800" spc="-130" dirty="0">
                <a:solidFill>
                  <a:srgbClr val="3366C9"/>
                </a:solidFill>
                <a:latin typeface="Trebuchet MS"/>
                <a:cs typeface="Trebuchet MS"/>
              </a:rPr>
              <a:t>contenedores, </a:t>
            </a:r>
            <a:r>
              <a:rPr sz="2800" spc="-85" dirty="0">
                <a:solidFill>
                  <a:srgbClr val="3366C9"/>
                </a:solidFill>
                <a:latin typeface="Trebuchet MS"/>
                <a:cs typeface="Trebuchet MS"/>
              </a:rPr>
              <a:t>donde</a:t>
            </a:r>
            <a:r>
              <a:rPr sz="2800" spc="-650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50" dirty="0">
                <a:solidFill>
                  <a:srgbClr val="3366C9"/>
                </a:solidFill>
                <a:latin typeface="Trebuchet MS"/>
                <a:cs typeface="Trebuchet MS"/>
              </a:rPr>
              <a:t>cada </a:t>
            </a:r>
            <a:r>
              <a:rPr sz="2800" spc="-130" dirty="0">
                <a:solidFill>
                  <a:srgbClr val="3366C9"/>
                </a:solidFill>
                <a:latin typeface="Trebuchet MS"/>
                <a:cs typeface="Trebuchet MS"/>
              </a:rPr>
              <a:t>elemento  </a:t>
            </a:r>
            <a:r>
              <a:rPr sz="2800" spc="-160" dirty="0">
                <a:solidFill>
                  <a:srgbClr val="3366C9"/>
                </a:solidFill>
                <a:latin typeface="Trebuchet MS"/>
                <a:cs typeface="Trebuchet MS"/>
              </a:rPr>
              <a:t>(ítem) </a:t>
            </a:r>
            <a:r>
              <a:rPr sz="2800" spc="-95" dirty="0">
                <a:solidFill>
                  <a:srgbClr val="3366C9"/>
                </a:solidFill>
                <a:latin typeface="Trebuchet MS"/>
                <a:cs typeface="Trebuchet MS"/>
              </a:rPr>
              <a:t>que </a:t>
            </a:r>
            <a:r>
              <a:rPr sz="2800" spc="-125" dirty="0">
                <a:solidFill>
                  <a:srgbClr val="3366C9"/>
                </a:solidFill>
                <a:latin typeface="Trebuchet MS"/>
                <a:cs typeface="Trebuchet MS"/>
              </a:rPr>
              <a:t>contienen presenta </a:t>
            </a:r>
            <a:r>
              <a:rPr sz="2800" spc="-165" dirty="0">
                <a:solidFill>
                  <a:srgbClr val="3366C9"/>
                </a:solidFill>
                <a:latin typeface="Trebuchet MS"/>
                <a:cs typeface="Trebuchet MS"/>
              </a:rPr>
              <a:t>la </a:t>
            </a:r>
            <a:r>
              <a:rPr sz="2800" spc="-135" dirty="0">
                <a:solidFill>
                  <a:srgbClr val="3366C9"/>
                </a:solidFill>
                <a:latin typeface="Trebuchet MS"/>
                <a:cs typeface="Trebuchet MS"/>
              </a:rPr>
              <a:t>estructura</a:t>
            </a:r>
            <a:r>
              <a:rPr sz="2800" spc="-600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b="1" i="1" spc="-20" dirty="0">
                <a:solidFill>
                  <a:srgbClr val="3366C9"/>
                </a:solidFill>
                <a:latin typeface="Carlito"/>
                <a:cs typeface="Carlito"/>
              </a:rPr>
              <a:t>llave:valor.</a:t>
            </a:r>
            <a:endParaRPr sz="2800">
              <a:latin typeface="Carlito"/>
              <a:cs typeface="Carlito"/>
            </a:endParaRPr>
          </a:p>
          <a:p>
            <a:pPr marL="240665" marR="445134" indent="-228600">
              <a:lnSpc>
                <a:spcPts val="3100"/>
              </a:lnSpc>
              <a:spcBef>
                <a:spcPts val="9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5" dirty="0">
                <a:solidFill>
                  <a:srgbClr val="3366C9"/>
                </a:solidFill>
                <a:latin typeface="Trebuchet MS"/>
                <a:cs typeface="Trebuchet MS"/>
              </a:rPr>
              <a:t>Los</a:t>
            </a:r>
            <a:r>
              <a:rPr sz="2800" spc="-204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3366C9"/>
                </a:solidFill>
                <a:latin typeface="Trebuchet MS"/>
                <a:cs typeface="Trebuchet MS"/>
              </a:rPr>
              <a:t>ítems</a:t>
            </a:r>
            <a:r>
              <a:rPr sz="2800" spc="-204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solidFill>
                  <a:srgbClr val="3366C9"/>
                </a:solidFill>
                <a:latin typeface="Trebuchet MS"/>
                <a:cs typeface="Trebuchet MS"/>
              </a:rPr>
              <a:t>pueden</a:t>
            </a:r>
            <a:r>
              <a:rPr sz="2800" spc="-204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solidFill>
                  <a:srgbClr val="3366C9"/>
                </a:solidFill>
                <a:latin typeface="Trebuchet MS"/>
                <a:cs typeface="Trebuchet MS"/>
              </a:rPr>
              <a:t>ser</a:t>
            </a:r>
            <a:r>
              <a:rPr sz="2800" spc="-204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3366C9"/>
                </a:solidFill>
                <a:latin typeface="Trebuchet MS"/>
                <a:cs typeface="Trebuchet MS"/>
              </a:rPr>
              <a:t>de</a:t>
            </a:r>
            <a:r>
              <a:rPr sz="2800" spc="-215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55" dirty="0">
                <a:solidFill>
                  <a:srgbClr val="3366C9"/>
                </a:solidFill>
                <a:latin typeface="Trebuchet MS"/>
                <a:cs typeface="Trebuchet MS"/>
              </a:rPr>
              <a:t>diferente</a:t>
            </a:r>
            <a:r>
              <a:rPr sz="2800" spc="-215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3366C9"/>
                </a:solidFill>
                <a:latin typeface="Trebuchet MS"/>
                <a:cs typeface="Trebuchet MS"/>
              </a:rPr>
              <a:t>tipo</a:t>
            </a:r>
            <a:r>
              <a:rPr sz="2800" spc="-204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3366C9"/>
                </a:solidFill>
                <a:latin typeface="Trebuchet MS"/>
                <a:cs typeface="Trebuchet MS"/>
              </a:rPr>
              <a:t>de</a:t>
            </a:r>
            <a:r>
              <a:rPr sz="2800" spc="-215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55" dirty="0">
                <a:solidFill>
                  <a:srgbClr val="3366C9"/>
                </a:solidFill>
                <a:latin typeface="Trebuchet MS"/>
                <a:cs typeface="Trebuchet MS"/>
              </a:rPr>
              <a:t>dato:</a:t>
            </a:r>
            <a:r>
              <a:rPr sz="2800" spc="-204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40" dirty="0">
                <a:solidFill>
                  <a:srgbClr val="3366C9"/>
                </a:solidFill>
                <a:latin typeface="Trebuchet MS"/>
                <a:cs typeface="Trebuchet MS"/>
              </a:rPr>
              <a:t>string,  </a:t>
            </a:r>
            <a:r>
              <a:rPr sz="2800" spc="-180" dirty="0">
                <a:solidFill>
                  <a:srgbClr val="3366C9"/>
                </a:solidFill>
                <a:latin typeface="Trebuchet MS"/>
                <a:cs typeface="Trebuchet MS"/>
              </a:rPr>
              <a:t>ﬂoat, </a:t>
            </a:r>
            <a:r>
              <a:rPr sz="2800" spc="-190" dirty="0">
                <a:solidFill>
                  <a:srgbClr val="3366C9"/>
                </a:solidFill>
                <a:latin typeface="Trebuchet MS"/>
                <a:cs typeface="Trebuchet MS"/>
              </a:rPr>
              <a:t>int, </a:t>
            </a:r>
            <a:r>
              <a:rPr sz="2800" spc="-85" dirty="0">
                <a:solidFill>
                  <a:srgbClr val="3366C9"/>
                </a:solidFill>
                <a:latin typeface="Trebuchet MS"/>
                <a:cs typeface="Trebuchet MS"/>
              </a:rPr>
              <a:t>bool </a:t>
            </a:r>
            <a:r>
              <a:rPr sz="2800" spc="-30" dirty="0">
                <a:solidFill>
                  <a:srgbClr val="3366C9"/>
                </a:solidFill>
                <a:latin typeface="Trebuchet MS"/>
                <a:cs typeface="Trebuchet MS"/>
              </a:rPr>
              <a:t>o</a:t>
            </a:r>
            <a:r>
              <a:rPr sz="2800" spc="-600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3366C9"/>
                </a:solidFill>
                <a:latin typeface="Trebuchet MS"/>
                <a:cs typeface="Trebuchet MS"/>
              </a:rPr>
              <a:t>incluso otro </a:t>
            </a:r>
            <a:r>
              <a:rPr sz="2800" spc="-140" dirty="0">
                <a:solidFill>
                  <a:srgbClr val="3366C9"/>
                </a:solidFill>
                <a:latin typeface="Trebuchet MS"/>
                <a:cs typeface="Trebuchet MS"/>
              </a:rPr>
              <a:t>diccionario.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66389" y="2036064"/>
            <a:ext cx="2023872" cy="2544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8789" y="126492"/>
            <a:ext cx="2772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Llave </a:t>
            </a:r>
            <a:r>
              <a:rPr spc="-270" dirty="0"/>
              <a:t>-</a:t>
            </a:r>
            <a:r>
              <a:rPr spc="-450" dirty="0"/>
              <a:t> </a:t>
            </a:r>
            <a:r>
              <a:rPr spc="-210" dirty="0"/>
              <a:t>Valor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987" y="1195322"/>
            <a:ext cx="2334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solidFill>
                  <a:srgbClr val="3366C9"/>
                </a:solidFill>
                <a:latin typeface="Trebuchet MS"/>
                <a:cs typeface="Trebuchet MS"/>
              </a:rPr>
              <a:t>Otra</a:t>
            </a:r>
            <a:r>
              <a:rPr sz="2800" spc="-280" dirty="0">
                <a:solidFill>
                  <a:srgbClr val="3366C9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3366C9"/>
                </a:solidFill>
                <a:latin typeface="Trebuchet MS"/>
                <a:cs typeface="Trebuchet MS"/>
              </a:rPr>
              <a:t>notación: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31097" y="1805089"/>
            <a:ext cx="8129905" cy="4218305"/>
            <a:chOff x="2731097" y="1805089"/>
            <a:chExt cx="8129905" cy="4218305"/>
          </a:xfrm>
        </p:grpSpPr>
        <p:sp>
          <p:nvSpPr>
            <p:cNvPr id="5" name="object 5"/>
            <p:cNvSpPr/>
            <p:nvPr/>
          </p:nvSpPr>
          <p:spPr>
            <a:xfrm>
              <a:off x="2740621" y="1814614"/>
              <a:ext cx="8110258" cy="41987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35859" y="1809851"/>
              <a:ext cx="8120380" cy="4208780"/>
            </a:xfrm>
            <a:custGeom>
              <a:avLst/>
              <a:gdLst/>
              <a:ahLst/>
              <a:cxnLst/>
              <a:rect l="l" t="t" r="r" b="b"/>
              <a:pathLst>
                <a:path w="8120380" h="4208780">
                  <a:moveTo>
                    <a:pt x="0" y="0"/>
                  </a:moveTo>
                  <a:lnTo>
                    <a:pt x="8119794" y="0"/>
                  </a:lnTo>
                  <a:lnTo>
                    <a:pt x="8119794" y="4208322"/>
                  </a:lnTo>
                  <a:lnTo>
                    <a:pt x="0" y="420832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247" y="126492"/>
            <a:ext cx="4848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Paso </a:t>
            </a:r>
            <a:r>
              <a:rPr spc="-215" dirty="0"/>
              <a:t>Entre</a:t>
            </a:r>
            <a:r>
              <a:rPr spc="-575" dirty="0"/>
              <a:t> </a:t>
            </a:r>
            <a:r>
              <a:rPr spc="-160" dirty="0"/>
              <a:t>Funciones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19147" y="1295019"/>
            <a:ext cx="8931910" cy="5217160"/>
            <a:chOff x="2319147" y="1295019"/>
            <a:chExt cx="8931910" cy="5217160"/>
          </a:xfrm>
        </p:grpSpPr>
        <p:sp>
          <p:nvSpPr>
            <p:cNvPr id="4" name="object 4"/>
            <p:cNvSpPr/>
            <p:nvPr/>
          </p:nvSpPr>
          <p:spPr>
            <a:xfrm>
              <a:off x="2328671" y="1304543"/>
              <a:ext cx="8912860" cy="5198110"/>
            </a:xfrm>
            <a:custGeom>
              <a:avLst/>
              <a:gdLst/>
              <a:ahLst/>
              <a:cxnLst/>
              <a:rect l="l" t="t" r="r" b="b"/>
              <a:pathLst>
                <a:path w="8912860" h="5198109">
                  <a:moveTo>
                    <a:pt x="8912352" y="0"/>
                  </a:moveTo>
                  <a:lnTo>
                    <a:pt x="0" y="0"/>
                  </a:lnTo>
                  <a:lnTo>
                    <a:pt x="0" y="5197513"/>
                  </a:lnTo>
                  <a:lnTo>
                    <a:pt x="8912352" y="5197513"/>
                  </a:lnTo>
                  <a:lnTo>
                    <a:pt x="89123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7248" y="4210147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367729" y="0"/>
                  </a:moveTo>
                  <a:lnTo>
                    <a:pt x="0" y="0"/>
                  </a:lnTo>
                  <a:lnTo>
                    <a:pt x="0" y="367732"/>
                  </a:lnTo>
                  <a:lnTo>
                    <a:pt x="367729" y="367732"/>
                  </a:lnTo>
                  <a:lnTo>
                    <a:pt x="36772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7205" y="4210153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367730" y="0"/>
                  </a:lnTo>
                  <a:lnTo>
                    <a:pt x="367730" y="367732"/>
                  </a:lnTo>
                  <a:lnTo>
                    <a:pt x="0" y="367732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08159" y="4340567"/>
              <a:ext cx="205917" cy="1089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0438" y="3768874"/>
              <a:ext cx="821690" cy="380365"/>
            </a:xfrm>
            <a:custGeom>
              <a:avLst/>
              <a:gdLst/>
              <a:ahLst/>
              <a:cxnLst/>
              <a:rect l="l" t="t" r="r" b="b"/>
              <a:pathLst>
                <a:path w="821689" h="380364">
                  <a:moveTo>
                    <a:pt x="0" y="0"/>
                  </a:moveTo>
                  <a:lnTo>
                    <a:pt x="821263" y="0"/>
                  </a:lnTo>
                  <a:lnTo>
                    <a:pt x="821263" y="379990"/>
                  </a:lnTo>
                  <a:lnTo>
                    <a:pt x="0" y="379990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9894" y="3905415"/>
              <a:ext cx="380365" cy="111125"/>
            </a:xfrm>
            <a:custGeom>
              <a:avLst/>
              <a:gdLst/>
              <a:ahLst/>
              <a:cxnLst/>
              <a:rect l="l" t="t" r="r" b="b"/>
              <a:pathLst>
                <a:path w="380364" h="111125">
                  <a:moveTo>
                    <a:pt x="14719" y="31013"/>
                  </a:moveTo>
                  <a:lnTo>
                    <a:pt x="0" y="31013"/>
                  </a:lnTo>
                  <a:lnTo>
                    <a:pt x="0" y="108978"/>
                  </a:lnTo>
                  <a:lnTo>
                    <a:pt x="14719" y="108978"/>
                  </a:lnTo>
                  <a:lnTo>
                    <a:pt x="14719" y="58470"/>
                  </a:lnTo>
                  <a:lnTo>
                    <a:pt x="20444" y="51069"/>
                  </a:lnTo>
                  <a:lnTo>
                    <a:pt x="26512" y="45783"/>
                  </a:lnTo>
                  <a:lnTo>
                    <a:pt x="14719" y="45732"/>
                  </a:lnTo>
                  <a:lnTo>
                    <a:pt x="14719" y="31013"/>
                  </a:lnTo>
                  <a:close/>
                </a:path>
                <a:path w="380364" h="111125">
                  <a:moveTo>
                    <a:pt x="62857" y="41554"/>
                  </a:moveTo>
                  <a:lnTo>
                    <a:pt x="42900" y="41554"/>
                  </a:lnTo>
                  <a:lnTo>
                    <a:pt x="45364" y="42786"/>
                  </a:lnTo>
                  <a:lnTo>
                    <a:pt x="47802" y="45237"/>
                  </a:lnTo>
                  <a:lnTo>
                    <a:pt x="49034" y="47688"/>
                  </a:lnTo>
                  <a:lnTo>
                    <a:pt x="50266" y="51854"/>
                  </a:lnTo>
                  <a:lnTo>
                    <a:pt x="50266" y="108978"/>
                  </a:lnTo>
                  <a:lnTo>
                    <a:pt x="63741" y="108978"/>
                  </a:lnTo>
                  <a:lnTo>
                    <a:pt x="63636" y="45237"/>
                  </a:lnTo>
                  <a:lnTo>
                    <a:pt x="62857" y="41554"/>
                  </a:lnTo>
                  <a:close/>
                </a:path>
                <a:path w="380364" h="111125">
                  <a:moveTo>
                    <a:pt x="49034" y="29298"/>
                  </a:moveTo>
                  <a:lnTo>
                    <a:pt x="41681" y="29298"/>
                  </a:lnTo>
                  <a:lnTo>
                    <a:pt x="33846" y="30314"/>
                  </a:lnTo>
                  <a:lnTo>
                    <a:pt x="26819" y="33377"/>
                  </a:lnTo>
                  <a:lnTo>
                    <a:pt x="20482" y="38508"/>
                  </a:lnTo>
                  <a:lnTo>
                    <a:pt x="14719" y="45732"/>
                  </a:lnTo>
                  <a:lnTo>
                    <a:pt x="26613" y="45732"/>
                  </a:lnTo>
                  <a:lnTo>
                    <a:pt x="32812" y="42611"/>
                  </a:lnTo>
                  <a:lnTo>
                    <a:pt x="39230" y="41554"/>
                  </a:lnTo>
                  <a:lnTo>
                    <a:pt x="62857" y="41554"/>
                  </a:lnTo>
                  <a:lnTo>
                    <a:pt x="62522" y="39966"/>
                  </a:lnTo>
                  <a:lnTo>
                    <a:pt x="57619" y="35674"/>
                  </a:lnTo>
                  <a:lnTo>
                    <a:pt x="53936" y="31381"/>
                  </a:lnTo>
                  <a:lnTo>
                    <a:pt x="49034" y="29298"/>
                  </a:lnTo>
                  <a:close/>
                </a:path>
                <a:path w="380364" h="111125">
                  <a:moveTo>
                    <a:pt x="122580" y="29298"/>
                  </a:moveTo>
                  <a:lnTo>
                    <a:pt x="88415" y="53171"/>
                  </a:lnTo>
                  <a:lnTo>
                    <a:pt x="85813" y="70002"/>
                  </a:lnTo>
                  <a:lnTo>
                    <a:pt x="86483" y="78820"/>
                  </a:lnTo>
                  <a:lnTo>
                    <a:pt x="114618" y="110131"/>
                  </a:lnTo>
                  <a:lnTo>
                    <a:pt x="122580" y="110820"/>
                  </a:lnTo>
                  <a:lnTo>
                    <a:pt x="130602" y="110127"/>
                  </a:lnTo>
                  <a:lnTo>
                    <a:pt x="137904" y="108075"/>
                  </a:lnTo>
                  <a:lnTo>
                    <a:pt x="144299" y="104664"/>
                  </a:lnTo>
                  <a:lnTo>
                    <a:pt x="149276" y="100152"/>
                  </a:lnTo>
                  <a:lnTo>
                    <a:pt x="122580" y="100152"/>
                  </a:lnTo>
                  <a:lnTo>
                    <a:pt x="112926" y="98266"/>
                  </a:lnTo>
                  <a:lnTo>
                    <a:pt x="106028" y="92600"/>
                  </a:lnTo>
                  <a:lnTo>
                    <a:pt x="101899" y="83194"/>
                  </a:lnTo>
                  <a:lnTo>
                    <a:pt x="100520" y="70002"/>
                  </a:lnTo>
                  <a:lnTo>
                    <a:pt x="101899" y="56827"/>
                  </a:lnTo>
                  <a:lnTo>
                    <a:pt x="106054" y="47429"/>
                  </a:lnTo>
                  <a:lnTo>
                    <a:pt x="112939" y="41830"/>
                  </a:lnTo>
                  <a:lnTo>
                    <a:pt x="122580" y="39966"/>
                  </a:lnTo>
                  <a:lnTo>
                    <a:pt x="149276" y="39966"/>
                  </a:lnTo>
                  <a:lnTo>
                    <a:pt x="144299" y="35455"/>
                  </a:lnTo>
                  <a:lnTo>
                    <a:pt x="137904" y="32043"/>
                  </a:lnTo>
                  <a:lnTo>
                    <a:pt x="130588" y="29987"/>
                  </a:lnTo>
                  <a:lnTo>
                    <a:pt x="122580" y="29298"/>
                  </a:lnTo>
                  <a:close/>
                </a:path>
                <a:path w="380364" h="111125">
                  <a:moveTo>
                    <a:pt x="149276" y="39966"/>
                  </a:moveTo>
                  <a:lnTo>
                    <a:pt x="122580" y="39966"/>
                  </a:lnTo>
                  <a:lnTo>
                    <a:pt x="132234" y="41832"/>
                  </a:lnTo>
                  <a:lnTo>
                    <a:pt x="139132" y="47445"/>
                  </a:lnTo>
                  <a:lnTo>
                    <a:pt x="143261" y="56774"/>
                  </a:lnTo>
                  <a:lnTo>
                    <a:pt x="144640" y="69875"/>
                  </a:lnTo>
                  <a:lnTo>
                    <a:pt x="143261" y="83141"/>
                  </a:lnTo>
                  <a:lnTo>
                    <a:pt x="139106" y="92616"/>
                  </a:lnTo>
                  <a:lnTo>
                    <a:pt x="132221" y="98268"/>
                  </a:lnTo>
                  <a:lnTo>
                    <a:pt x="122580" y="100152"/>
                  </a:lnTo>
                  <a:lnTo>
                    <a:pt x="149276" y="100152"/>
                  </a:lnTo>
                  <a:lnTo>
                    <a:pt x="159359" y="69875"/>
                  </a:lnTo>
                  <a:lnTo>
                    <a:pt x="158859" y="61001"/>
                  </a:lnTo>
                  <a:lnTo>
                    <a:pt x="157208" y="53112"/>
                  </a:lnTo>
                  <a:lnTo>
                    <a:pt x="154178" y="46188"/>
                  </a:lnTo>
                  <a:lnTo>
                    <a:pt x="149542" y="40208"/>
                  </a:lnTo>
                  <a:lnTo>
                    <a:pt x="149276" y="39966"/>
                  </a:lnTo>
                  <a:close/>
                </a:path>
                <a:path w="380364" h="111125">
                  <a:moveTo>
                    <a:pt x="197357" y="41681"/>
                  </a:moveTo>
                  <a:lnTo>
                    <a:pt x="182638" y="41681"/>
                  </a:lnTo>
                  <a:lnTo>
                    <a:pt x="182638" y="94754"/>
                  </a:lnTo>
                  <a:lnTo>
                    <a:pt x="185089" y="100520"/>
                  </a:lnTo>
                  <a:lnTo>
                    <a:pt x="188772" y="104686"/>
                  </a:lnTo>
                  <a:lnTo>
                    <a:pt x="192443" y="108737"/>
                  </a:lnTo>
                  <a:lnTo>
                    <a:pt x="198577" y="110820"/>
                  </a:lnTo>
                  <a:lnTo>
                    <a:pt x="208381" y="110820"/>
                  </a:lnTo>
                  <a:lnTo>
                    <a:pt x="212064" y="110197"/>
                  </a:lnTo>
                  <a:lnTo>
                    <a:pt x="216966" y="108978"/>
                  </a:lnTo>
                  <a:lnTo>
                    <a:pt x="216966" y="100152"/>
                  </a:lnTo>
                  <a:lnTo>
                    <a:pt x="201028" y="100152"/>
                  </a:lnTo>
                  <a:lnTo>
                    <a:pt x="197357" y="95122"/>
                  </a:lnTo>
                  <a:lnTo>
                    <a:pt x="197357" y="41681"/>
                  </a:lnTo>
                  <a:close/>
                </a:path>
                <a:path w="380364" h="111125">
                  <a:moveTo>
                    <a:pt x="216966" y="99288"/>
                  </a:moveTo>
                  <a:lnTo>
                    <a:pt x="214515" y="99910"/>
                  </a:lnTo>
                  <a:lnTo>
                    <a:pt x="212064" y="100152"/>
                  </a:lnTo>
                  <a:lnTo>
                    <a:pt x="216966" y="100152"/>
                  </a:lnTo>
                  <a:lnTo>
                    <a:pt x="216966" y="99288"/>
                  </a:lnTo>
                  <a:close/>
                </a:path>
                <a:path w="380364" h="111125">
                  <a:moveTo>
                    <a:pt x="216966" y="31013"/>
                  </a:moveTo>
                  <a:lnTo>
                    <a:pt x="172834" y="31013"/>
                  </a:lnTo>
                  <a:lnTo>
                    <a:pt x="172834" y="41681"/>
                  </a:lnTo>
                  <a:lnTo>
                    <a:pt x="216966" y="41681"/>
                  </a:lnTo>
                  <a:lnTo>
                    <a:pt x="216966" y="31013"/>
                  </a:lnTo>
                  <a:close/>
                </a:path>
                <a:path w="380364" h="111125">
                  <a:moveTo>
                    <a:pt x="197357" y="15455"/>
                  </a:moveTo>
                  <a:lnTo>
                    <a:pt x="182638" y="16916"/>
                  </a:lnTo>
                  <a:lnTo>
                    <a:pt x="182638" y="31013"/>
                  </a:lnTo>
                  <a:lnTo>
                    <a:pt x="197357" y="31013"/>
                  </a:lnTo>
                  <a:lnTo>
                    <a:pt x="197357" y="15455"/>
                  </a:lnTo>
                  <a:close/>
                </a:path>
                <a:path w="380364" h="111125">
                  <a:moveTo>
                    <a:pt x="287174" y="39966"/>
                  </a:moveTo>
                  <a:lnTo>
                    <a:pt x="270903" y="39966"/>
                  </a:lnTo>
                  <a:lnTo>
                    <a:pt x="275805" y="44500"/>
                  </a:lnTo>
                  <a:lnTo>
                    <a:pt x="275805" y="62890"/>
                  </a:lnTo>
                  <a:lnTo>
                    <a:pt x="272122" y="62890"/>
                  </a:lnTo>
                  <a:lnTo>
                    <a:pt x="262684" y="63324"/>
                  </a:lnTo>
                  <a:lnTo>
                    <a:pt x="230454" y="80911"/>
                  </a:lnTo>
                  <a:lnTo>
                    <a:pt x="230454" y="95618"/>
                  </a:lnTo>
                  <a:lnTo>
                    <a:pt x="232905" y="100647"/>
                  </a:lnTo>
                  <a:lnTo>
                    <a:pt x="236575" y="104686"/>
                  </a:lnTo>
                  <a:lnTo>
                    <a:pt x="241477" y="108737"/>
                  </a:lnTo>
                  <a:lnTo>
                    <a:pt x="246380" y="110820"/>
                  </a:lnTo>
                  <a:lnTo>
                    <a:pt x="252514" y="110820"/>
                  </a:lnTo>
                  <a:lnTo>
                    <a:pt x="258762" y="110083"/>
                  </a:lnTo>
                  <a:lnTo>
                    <a:pt x="264774" y="107876"/>
                  </a:lnTo>
                  <a:lnTo>
                    <a:pt x="270786" y="104197"/>
                  </a:lnTo>
                  <a:lnTo>
                    <a:pt x="276732" y="99288"/>
                  </a:lnTo>
                  <a:lnTo>
                    <a:pt x="253733" y="99288"/>
                  </a:lnTo>
                  <a:lnTo>
                    <a:pt x="250062" y="98069"/>
                  </a:lnTo>
                  <a:lnTo>
                    <a:pt x="245160" y="93408"/>
                  </a:lnTo>
                  <a:lnTo>
                    <a:pt x="243928" y="90474"/>
                  </a:lnTo>
                  <a:lnTo>
                    <a:pt x="243928" y="82372"/>
                  </a:lnTo>
                  <a:lnTo>
                    <a:pt x="246380" y="78460"/>
                  </a:lnTo>
                  <a:lnTo>
                    <a:pt x="256184" y="72567"/>
                  </a:lnTo>
                  <a:lnTo>
                    <a:pt x="262318" y="71107"/>
                  </a:lnTo>
                  <a:lnTo>
                    <a:pt x="289280" y="71107"/>
                  </a:lnTo>
                  <a:lnTo>
                    <a:pt x="289280" y="45237"/>
                  </a:lnTo>
                  <a:lnTo>
                    <a:pt x="287174" y="39966"/>
                  </a:lnTo>
                  <a:close/>
                </a:path>
                <a:path w="380364" h="111125">
                  <a:moveTo>
                    <a:pt x="290540" y="99047"/>
                  </a:moveTo>
                  <a:lnTo>
                    <a:pt x="277025" y="99047"/>
                  </a:lnTo>
                  <a:lnTo>
                    <a:pt x="279476" y="106895"/>
                  </a:lnTo>
                  <a:lnTo>
                    <a:pt x="283159" y="110820"/>
                  </a:lnTo>
                  <a:lnTo>
                    <a:pt x="294182" y="110820"/>
                  </a:lnTo>
                  <a:lnTo>
                    <a:pt x="297865" y="110083"/>
                  </a:lnTo>
                  <a:lnTo>
                    <a:pt x="300316" y="108483"/>
                  </a:lnTo>
                  <a:lnTo>
                    <a:pt x="299142" y="101015"/>
                  </a:lnTo>
                  <a:lnTo>
                    <a:pt x="291731" y="101015"/>
                  </a:lnTo>
                  <a:lnTo>
                    <a:pt x="290540" y="99047"/>
                  </a:lnTo>
                  <a:close/>
                </a:path>
                <a:path w="380364" h="111125">
                  <a:moveTo>
                    <a:pt x="299084" y="100647"/>
                  </a:moveTo>
                  <a:lnTo>
                    <a:pt x="297865" y="100888"/>
                  </a:lnTo>
                  <a:lnTo>
                    <a:pt x="297865" y="101015"/>
                  </a:lnTo>
                  <a:lnTo>
                    <a:pt x="299142" y="101015"/>
                  </a:lnTo>
                  <a:lnTo>
                    <a:pt x="299084" y="100647"/>
                  </a:lnTo>
                  <a:close/>
                </a:path>
                <a:path w="380364" h="111125">
                  <a:moveTo>
                    <a:pt x="289280" y="71107"/>
                  </a:moveTo>
                  <a:lnTo>
                    <a:pt x="270903" y="71107"/>
                  </a:lnTo>
                  <a:lnTo>
                    <a:pt x="275805" y="71221"/>
                  </a:lnTo>
                  <a:lnTo>
                    <a:pt x="275805" y="91452"/>
                  </a:lnTo>
                  <a:lnTo>
                    <a:pt x="268452" y="96596"/>
                  </a:lnTo>
                  <a:lnTo>
                    <a:pt x="262318" y="99288"/>
                  </a:lnTo>
                  <a:lnTo>
                    <a:pt x="276732" y="99288"/>
                  </a:lnTo>
                  <a:lnTo>
                    <a:pt x="277025" y="99047"/>
                  </a:lnTo>
                  <a:lnTo>
                    <a:pt x="290540" y="99047"/>
                  </a:lnTo>
                  <a:lnTo>
                    <a:pt x="289280" y="96964"/>
                  </a:lnTo>
                  <a:lnTo>
                    <a:pt x="289280" y="71107"/>
                  </a:lnTo>
                  <a:close/>
                </a:path>
                <a:path w="380364" h="111125">
                  <a:moveTo>
                    <a:pt x="272122" y="29298"/>
                  </a:moveTo>
                  <a:lnTo>
                    <a:pt x="263537" y="29298"/>
                  </a:lnTo>
                  <a:lnTo>
                    <a:pt x="257087" y="29665"/>
                  </a:lnTo>
                  <a:lnTo>
                    <a:pt x="250518" y="30757"/>
                  </a:lnTo>
                  <a:lnTo>
                    <a:pt x="243719" y="32561"/>
                  </a:lnTo>
                  <a:lnTo>
                    <a:pt x="236575" y="35064"/>
                  </a:lnTo>
                  <a:lnTo>
                    <a:pt x="236575" y="46824"/>
                  </a:lnTo>
                  <a:lnTo>
                    <a:pt x="242993" y="43792"/>
                  </a:lnTo>
                  <a:lnTo>
                    <a:pt x="249294" y="41652"/>
                  </a:lnTo>
                  <a:lnTo>
                    <a:pt x="255367" y="40384"/>
                  </a:lnTo>
                  <a:lnTo>
                    <a:pt x="261099" y="39966"/>
                  </a:lnTo>
                  <a:lnTo>
                    <a:pt x="287174" y="39966"/>
                  </a:lnTo>
                  <a:lnTo>
                    <a:pt x="286829" y="39103"/>
                  </a:lnTo>
                  <a:lnTo>
                    <a:pt x="279476" y="31267"/>
                  </a:lnTo>
                  <a:lnTo>
                    <a:pt x="272122" y="29298"/>
                  </a:lnTo>
                  <a:close/>
                </a:path>
                <a:path w="380364" h="111125">
                  <a:moveTo>
                    <a:pt x="374333" y="10667"/>
                  </a:moveTo>
                  <a:lnTo>
                    <a:pt x="351802" y="10667"/>
                  </a:lnTo>
                  <a:lnTo>
                    <a:pt x="356704" y="12382"/>
                  </a:lnTo>
                  <a:lnTo>
                    <a:pt x="360375" y="15824"/>
                  </a:lnTo>
                  <a:lnTo>
                    <a:pt x="362826" y="19253"/>
                  </a:lnTo>
                  <a:lnTo>
                    <a:pt x="365290" y="23914"/>
                  </a:lnTo>
                  <a:lnTo>
                    <a:pt x="365290" y="29794"/>
                  </a:lnTo>
                  <a:lnTo>
                    <a:pt x="341998" y="65100"/>
                  </a:lnTo>
                  <a:lnTo>
                    <a:pt x="332802" y="73466"/>
                  </a:lnTo>
                  <a:lnTo>
                    <a:pt x="325445" y="81491"/>
                  </a:lnTo>
                  <a:lnTo>
                    <a:pt x="319929" y="89194"/>
                  </a:lnTo>
                  <a:lnTo>
                    <a:pt x="316255" y="96596"/>
                  </a:lnTo>
                  <a:lnTo>
                    <a:pt x="316255" y="108978"/>
                  </a:lnTo>
                  <a:lnTo>
                    <a:pt x="379996" y="108978"/>
                  </a:lnTo>
                  <a:lnTo>
                    <a:pt x="379996" y="96596"/>
                  </a:lnTo>
                  <a:lnTo>
                    <a:pt x="333413" y="96596"/>
                  </a:lnTo>
                  <a:lnTo>
                    <a:pt x="335960" y="89907"/>
                  </a:lnTo>
                  <a:lnTo>
                    <a:pt x="340002" y="83080"/>
                  </a:lnTo>
                  <a:lnTo>
                    <a:pt x="345652" y="76115"/>
                  </a:lnTo>
                  <a:lnTo>
                    <a:pt x="353021" y="69011"/>
                  </a:lnTo>
                  <a:lnTo>
                    <a:pt x="359156" y="64363"/>
                  </a:lnTo>
                  <a:lnTo>
                    <a:pt x="372643" y="51371"/>
                  </a:lnTo>
                  <a:lnTo>
                    <a:pt x="375094" y="46342"/>
                  </a:lnTo>
                  <a:lnTo>
                    <a:pt x="378764" y="41440"/>
                  </a:lnTo>
                  <a:lnTo>
                    <a:pt x="379996" y="35801"/>
                  </a:lnTo>
                  <a:lnTo>
                    <a:pt x="379996" y="20599"/>
                  </a:lnTo>
                  <a:lnTo>
                    <a:pt x="377545" y="13487"/>
                  </a:lnTo>
                  <a:lnTo>
                    <a:pt x="374333" y="10667"/>
                  </a:lnTo>
                  <a:close/>
                </a:path>
                <a:path w="380364" h="111125">
                  <a:moveTo>
                    <a:pt x="346900" y="0"/>
                  </a:moveTo>
                  <a:lnTo>
                    <a:pt x="340252" y="433"/>
                  </a:lnTo>
                  <a:lnTo>
                    <a:pt x="333260" y="1719"/>
                  </a:lnTo>
                  <a:lnTo>
                    <a:pt x="326040" y="3830"/>
                  </a:lnTo>
                  <a:lnTo>
                    <a:pt x="318706" y="6743"/>
                  </a:lnTo>
                  <a:lnTo>
                    <a:pt x="318706" y="19253"/>
                  </a:lnTo>
                  <a:lnTo>
                    <a:pt x="326021" y="15479"/>
                  </a:lnTo>
                  <a:lnTo>
                    <a:pt x="333106" y="12798"/>
                  </a:lnTo>
                  <a:lnTo>
                    <a:pt x="339732" y="11198"/>
                  </a:lnTo>
                  <a:lnTo>
                    <a:pt x="345668" y="10667"/>
                  </a:lnTo>
                  <a:lnTo>
                    <a:pt x="374333" y="10667"/>
                  </a:lnTo>
                  <a:lnTo>
                    <a:pt x="371411" y="8102"/>
                  </a:lnTo>
                  <a:lnTo>
                    <a:pt x="366377" y="4559"/>
                  </a:lnTo>
                  <a:lnTo>
                    <a:pt x="360537" y="2027"/>
                  </a:lnTo>
                  <a:lnTo>
                    <a:pt x="354005" y="507"/>
                  </a:lnTo>
                  <a:lnTo>
                    <a:pt x="346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7248" y="5080453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367729" y="0"/>
                  </a:moveTo>
                  <a:lnTo>
                    <a:pt x="0" y="0"/>
                  </a:lnTo>
                  <a:lnTo>
                    <a:pt x="0" y="367732"/>
                  </a:lnTo>
                  <a:lnTo>
                    <a:pt x="367729" y="367732"/>
                  </a:lnTo>
                  <a:lnTo>
                    <a:pt x="36772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7205" y="5080453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367730" y="0"/>
                  </a:lnTo>
                  <a:lnTo>
                    <a:pt x="367730" y="367732"/>
                  </a:lnTo>
                  <a:lnTo>
                    <a:pt x="0" y="367732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3062" y="5210873"/>
              <a:ext cx="205910" cy="1116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0438" y="4639174"/>
              <a:ext cx="821690" cy="380365"/>
            </a:xfrm>
            <a:custGeom>
              <a:avLst/>
              <a:gdLst/>
              <a:ahLst/>
              <a:cxnLst/>
              <a:rect l="l" t="t" r="r" b="b"/>
              <a:pathLst>
                <a:path w="821689" h="380364">
                  <a:moveTo>
                    <a:pt x="0" y="0"/>
                  </a:moveTo>
                  <a:lnTo>
                    <a:pt x="821263" y="0"/>
                  </a:lnTo>
                  <a:lnTo>
                    <a:pt x="821263" y="379990"/>
                  </a:lnTo>
                  <a:lnTo>
                    <a:pt x="0" y="379990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19894" y="4775720"/>
              <a:ext cx="381635" cy="111760"/>
            </a:xfrm>
            <a:custGeom>
              <a:avLst/>
              <a:gdLst/>
              <a:ahLst/>
              <a:cxnLst/>
              <a:rect l="l" t="t" r="r" b="b"/>
              <a:pathLst>
                <a:path w="381635" h="111760">
                  <a:moveTo>
                    <a:pt x="14719" y="31013"/>
                  </a:moveTo>
                  <a:lnTo>
                    <a:pt x="0" y="31013"/>
                  </a:lnTo>
                  <a:lnTo>
                    <a:pt x="0" y="108966"/>
                  </a:lnTo>
                  <a:lnTo>
                    <a:pt x="14719" y="108966"/>
                  </a:lnTo>
                  <a:lnTo>
                    <a:pt x="14719" y="58470"/>
                  </a:lnTo>
                  <a:lnTo>
                    <a:pt x="20444" y="51069"/>
                  </a:lnTo>
                  <a:lnTo>
                    <a:pt x="26512" y="45783"/>
                  </a:lnTo>
                  <a:lnTo>
                    <a:pt x="14719" y="45719"/>
                  </a:lnTo>
                  <a:lnTo>
                    <a:pt x="14719" y="31013"/>
                  </a:lnTo>
                  <a:close/>
                </a:path>
                <a:path w="381635" h="111760">
                  <a:moveTo>
                    <a:pt x="62860" y="41554"/>
                  </a:moveTo>
                  <a:lnTo>
                    <a:pt x="42900" y="41554"/>
                  </a:lnTo>
                  <a:lnTo>
                    <a:pt x="45364" y="42786"/>
                  </a:lnTo>
                  <a:lnTo>
                    <a:pt x="47802" y="45224"/>
                  </a:lnTo>
                  <a:lnTo>
                    <a:pt x="49034" y="47688"/>
                  </a:lnTo>
                  <a:lnTo>
                    <a:pt x="50266" y="51854"/>
                  </a:lnTo>
                  <a:lnTo>
                    <a:pt x="50266" y="108966"/>
                  </a:lnTo>
                  <a:lnTo>
                    <a:pt x="63741" y="108966"/>
                  </a:lnTo>
                  <a:lnTo>
                    <a:pt x="63636" y="45224"/>
                  </a:lnTo>
                  <a:lnTo>
                    <a:pt x="62860" y="41554"/>
                  </a:lnTo>
                  <a:close/>
                </a:path>
                <a:path w="381635" h="111760">
                  <a:moveTo>
                    <a:pt x="49034" y="29298"/>
                  </a:moveTo>
                  <a:lnTo>
                    <a:pt x="41681" y="29298"/>
                  </a:lnTo>
                  <a:lnTo>
                    <a:pt x="33846" y="30314"/>
                  </a:lnTo>
                  <a:lnTo>
                    <a:pt x="26819" y="33375"/>
                  </a:lnTo>
                  <a:lnTo>
                    <a:pt x="20482" y="38503"/>
                  </a:lnTo>
                  <a:lnTo>
                    <a:pt x="14719" y="45719"/>
                  </a:lnTo>
                  <a:lnTo>
                    <a:pt x="26638" y="45719"/>
                  </a:lnTo>
                  <a:lnTo>
                    <a:pt x="32812" y="42611"/>
                  </a:lnTo>
                  <a:lnTo>
                    <a:pt x="39230" y="41554"/>
                  </a:lnTo>
                  <a:lnTo>
                    <a:pt x="62860" y="41554"/>
                  </a:lnTo>
                  <a:lnTo>
                    <a:pt x="62522" y="39954"/>
                  </a:lnTo>
                  <a:lnTo>
                    <a:pt x="57619" y="35674"/>
                  </a:lnTo>
                  <a:lnTo>
                    <a:pt x="53936" y="31381"/>
                  </a:lnTo>
                  <a:lnTo>
                    <a:pt x="49034" y="29298"/>
                  </a:lnTo>
                  <a:close/>
                </a:path>
                <a:path w="381635" h="111760">
                  <a:moveTo>
                    <a:pt x="122580" y="29298"/>
                  </a:moveTo>
                  <a:lnTo>
                    <a:pt x="88415" y="53170"/>
                  </a:lnTo>
                  <a:lnTo>
                    <a:pt x="85813" y="69989"/>
                  </a:lnTo>
                  <a:lnTo>
                    <a:pt x="86483" y="78815"/>
                  </a:lnTo>
                  <a:lnTo>
                    <a:pt x="114616" y="110120"/>
                  </a:lnTo>
                  <a:lnTo>
                    <a:pt x="122580" y="110807"/>
                  </a:lnTo>
                  <a:lnTo>
                    <a:pt x="130601" y="110117"/>
                  </a:lnTo>
                  <a:lnTo>
                    <a:pt x="137904" y="108067"/>
                  </a:lnTo>
                  <a:lnTo>
                    <a:pt x="144299" y="104656"/>
                  </a:lnTo>
                  <a:lnTo>
                    <a:pt x="149262" y="100152"/>
                  </a:lnTo>
                  <a:lnTo>
                    <a:pt x="122580" y="100152"/>
                  </a:lnTo>
                  <a:lnTo>
                    <a:pt x="112926" y="98264"/>
                  </a:lnTo>
                  <a:lnTo>
                    <a:pt x="106028" y="92594"/>
                  </a:lnTo>
                  <a:lnTo>
                    <a:pt x="101899" y="83184"/>
                  </a:lnTo>
                  <a:lnTo>
                    <a:pt x="100520" y="69989"/>
                  </a:lnTo>
                  <a:lnTo>
                    <a:pt x="101899" y="56815"/>
                  </a:lnTo>
                  <a:lnTo>
                    <a:pt x="106054" y="47417"/>
                  </a:lnTo>
                  <a:lnTo>
                    <a:pt x="112939" y="41818"/>
                  </a:lnTo>
                  <a:lnTo>
                    <a:pt x="122580" y="39954"/>
                  </a:lnTo>
                  <a:lnTo>
                    <a:pt x="149262" y="39954"/>
                  </a:lnTo>
                  <a:lnTo>
                    <a:pt x="144299" y="35449"/>
                  </a:lnTo>
                  <a:lnTo>
                    <a:pt x="137904" y="32038"/>
                  </a:lnTo>
                  <a:lnTo>
                    <a:pt x="130588" y="29985"/>
                  </a:lnTo>
                  <a:lnTo>
                    <a:pt x="122580" y="29298"/>
                  </a:lnTo>
                  <a:close/>
                </a:path>
                <a:path w="381635" h="111760">
                  <a:moveTo>
                    <a:pt x="149262" y="39954"/>
                  </a:moveTo>
                  <a:lnTo>
                    <a:pt x="122580" y="39954"/>
                  </a:lnTo>
                  <a:lnTo>
                    <a:pt x="132234" y="41820"/>
                  </a:lnTo>
                  <a:lnTo>
                    <a:pt x="139132" y="47432"/>
                  </a:lnTo>
                  <a:lnTo>
                    <a:pt x="143261" y="56761"/>
                  </a:lnTo>
                  <a:lnTo>
                    <a:pt x="144640" y="69862"/>
                  </a:lnTo>
                  <a:lnTo>
                    <a:pt x="143261" y="83130"/>
                  </a:lnTo>
                  <a:lnTo>
                    <a:pt x="139106" y="92609"/>
                  </a:lnTo>
                  <a:lnTo>
                    <a:pt x="132221" y="98266"/>
                  </a:lnTo>
                  <a:lnTo>
                    <a:pt x="122580" y="100152"/>
                  </a:lnTo>
                  <a:lnTo>
                    <a:pt x="149262" y="100152"/>
                  </a:lnTo>
                  <a:lnTo>
                    <a:pt x="159359" y="69862"/>
                  </a:lnTo>
                  <a:lnTo>
                    <a:pt x="158859" y="60991"/>
                  </a:lnTo>
                  <a:lnTo>
                    <a:pt x="157208" y="53106"/>
                  </a:lnTo>
                  <a:lnTo>
                    <a:pt x="154178" y="46186"/>
                  </a:lnTo>
                  <a:lnTo>
                    <a:pt x="149542" y="40208"/>
                  </a:lnTo>
                  <a:lnTo>
                    <a:pt x="149262" y="39954"/>
                  </a:lnTo>
                  <a:close/>
                </a:path>
                <a:path w="381635" h="111760">
                  <a:moveTo>
                    <a:pt x="197357" y="41681"/>
                  </a:moveTo>
                  <a:lnTo>
                    <a:pt x="182638" y="41681"/>
                  </a:lnTo>
                  <a:lnTo>
                    <a:pt x="182638" y="94754"/>
                  </a:lnTo>
                  <a:lnTo>
                    <a:pt x="185089" y="100520"/>
                  </a:lnTo>
                  <a:lnTo>
                    <a:pt x="188772" y="104686"/>
                  </a:lnTo>
                  <a:lnTo>
                    <a:pt x="192443" y="108724"/>
                  </a:lnTo>
                  <a:lnTo>
                    <a:pt x="198577" y="110807"/>
                  </a:lnTo>
                  <a:lnTo>
                    <a:pt x="208381" y="110807"/>
                  </a:lnTo>
                  <a:lnTo>
                    <a:pt x="212064" y="110197"/>
                  </a:lnTo>
                  <a:lnTo>
                    <a:pt x="216966" y="108966"/>
                  </a:lnTo>
                  <a:lnTo>
                    <a:pt x="216966" y="100152"/>
                  </a:lnTo>
                  <a:lnTo>
                    <a:pt x="201028" y="100152"/>
                  </a:lnTo>
                  <a:lnTo>
                    <a:pt x="197357" y="95123"/>
                  </a:lnTo>
                  <a:lnTo>
                    <a:pt x="197357" y="41681"/>
                  </a:lnTo>
                  <a:close/>
                </a:path>
                <a:path w="381635" h="111760">
                  <a:moveTo>
                    <a:pt x="216966" y="99288"/>
                  </a:moveTo>
                  <a:lnTo>
                    <a:pt x="214515" y="99898"/>
                  </a:lnTo>
                  <a:lnTo>
                    <a:pt x="212064" y="100152"/>
                  </a:lnTo>
                  <a:lnTo>
                    <a:pt x="216966" y="100152"/>
                  </a:lnTo>
                  <a:lnTo>
                    <a:pt x="216966" y="99288"/>
                  </a:lnTo>
                  <a:close/>
                </a:path>
                <a:path w="381635" h="111760">
                  <a:moveTo>
                    <a:pt x="216966" y="31013"/>
                  </a:moveTo>
                  <a:lnTo>
                    <a:pt x="172834" y="31013"/>
                  </a:lnTo>
                  <a:lnTo>
                    <a:pt x="172834" y="41681"/>
                  </a:lnTo>
                  <a:lnTo>
                    <a:pt x="216966" y="41681"/>
                  </a:lnTo>
                  <a:lnTo>
                    <a:pt x="216966" y="31013"/>
                  </a:lnTo>
                  <a:close/>
                </a:path>
                <a:path w="381635" h="111760">
                  <a:moveTo>
                    <a:pt x="197357" y="15443"/>
                  </a:moveTo>
                  <a:lnTo>
                    <a:pt x="182638" y="16916"/>
                  </a:lnTo>
                  <a:lnTo>
                    <a:pt x="182638" y="31013"/>
                  </a:lnTo>
                  <a:lnTo>
                    <a:pt x="197357" y="31013"/>
                  </a:lnTo>
                  <a:lnTo>
                    <a:pt x="197357" y="15443"/>
                  </a:lnTo>
                  <a:close/>
                </a:path>
                <a:path w="381635" h="111760">
                  <a:moveTo>
                    <a:pt x="287170" y="39954"/>
                  </a:moveTo>
                  <a:lnTo>
                    <a:pt x="270903" y="39954"/>
                  </a:lnTo>
                  <a:lnTo>
                    <a:pt x="275805" y="44500"/>
                  </a:lnTo>
                  <a:lnTo>
                    <a:pt x="275805" y="62877"/>
                  </a:lnTo>
                  <a:lnTo>
                    <a:pt x="272122" y="62877"/>
                  </a:lnTo>
                  <a:lnTo>
                    <a:pt x="262684" y="63313"/>
                  </a:lnTo>
                  <a:lnTo>
                    <a:pt x="230454" y="80899"/>
                  </a:lnTo>
                  <a:lnTo>
                    <a:pt x="230454" y="95605"/>
                  </a:lnTo>
                  <a:lnTo>
                    <a:pt x="232905" y="100634"/>
                  </a:lnTo>
                  <a:lnTo>
                    <a:pt x="236575" y="104686"/>
                  </a:lnTo>
                  <a:lnTo>
                    <a:pt x="241477" y="108724"/>
                  </a:lnTo>
                  <a:lnTo>
                    <a:pt x="246380" y="110807"/>
                  </a:lnTo>
                  <a:lnTo>
                    <a:pt x="252514" y="110807"/>
                  </a:lnTo>
                  <a:lnTo>
                    <a:pt x="258763" y="110070"/>
                  </a:lnTo>
                  <a:lnTo>
                    <a:pt x="264774" y="107865"/>
                  </a:lnTo>
                  <a:lnTo>
                    <a:pt x="270786" y="104190"/>
                  </a:lnTo>
                  <a:lnTo>
                    <a:pt x="276732" y="99288"/>
                  </a:lnTo>
                  <a:lnTo>
                    <a:pt x="253733" y="99288"/>
                  </a:lnTo>
                  <a:lnTo>
                    <a:pt x="250062" y="98056"/>
                  </a:lnTo>
                  <a:lnTo>
                    <a:pt x="245160" y="93408"/>
                  </a:lnTo>
                  <a:lnTo>
                    <a:pt x="243928" y="90462"/>
                  </a:lnTo>
                  <a:lnTo>
                    <a:pt x="243928" y="82372"/>
                  </a:lnTo>
                  <a:lnTo>
                    <a:pt x="246380" y="78447"/>
                  </a:lnTo>
                  <a:lnTo>
                    <a:pt x="256184" y="72567"/>
                  </a:lnTo>
                  <a:lnTo>
                    <a:pt x="262318" y="71094"/>
                  </a:lnTo>
                  <a:lnTo>
                    <a:pt x="289280" y="71094"/>
                  </a:lnTo>
                  <a:lnTo>
                    <a:pt x="289280" y="45224"/>
                  </a:lnTo>
                  <a:lnTo>
                    <a:pt x="287170" y="39954"/>
                  </a:lnTo>
                  <a:close/>
                </a:path>
                <a:path w="381635" h="111760">
                  <a:moveTo>
                    <a:pt x="290544" y="99047"/>
                  </a:moveTo>
                  <a:lnTo>
                    <a:pt x="277025" y="99047"/>
                  </a:lnTo>
                  <a:lnTo>
                    <a:pt x="279476" y="106883"/>
                  </a:lnTo>
                  <a:lnTo>
                    <a:pt x="283159" y="110807"/>
                  </a:lnTo>
                  <a:lnTo>
                    <a:pt x="294182" y="110807"/>
                  </a:lnTo>
                  <a:lnTo>
                    <a:pt x="297865" y="110070"/>
                  </a:lnTo>
                  <a:lnTo>
                    <a:pt x="300316" y="108483"/>
                  </a:lnTo>
                  <a:lnTo>
                    <a:pt x="299142" y="101003"/>
                  </a:lnTo>
                  <a:lnTo>
                    <a:pt x="291731" y="101003"/>
                  </a:lnTo>
                  <a:lnTo>
                    <a:pt x="290544" y="99047"/>
                  </a:lnTo>
                  <a:close/>
                </a:path>
                <a:path w="381635" h="111760">
                  <a:moveTo>
                    <a:pt x="299084" y="100634"/>
                  </a:moveTo>
                  <a:lnTo>
                    <a:pt x="297865" y="100876"/>
                  </a:lnTo>
                  <a:lnTo>
                    <a:pt x="299142" y="101003"/>
                  </a:lnTo>
                  <a:lnTo>
                    <a:pt x="299084" y="100634"/>
                  </a:lnTo>
                  <a:close/>
                </a:path>
                <a:path w="381635" h="111760">
                  <a:moveTo>
                    <a:pt x="289280" y="71094"/>
                  </a:moveTo>
                  <a:lnTo>
                    <a:pt x="270903" y="71094"/>
                  </a:lnTo>
                  <a:lnTo>
                    <a:pt x="275805" y="71221"/>
                  </a:lnTo>
                  <a:lnTo>
                    <a:pt x="275805" y="91440"/>
                  </a:lnTo>
                  <a:lnTo>
                    <a:pt x="268452" y="96596"/>
                  </a:lnTo>
                  <a:lnTo>
                    <a:pt x="262318" y="99288"/>
                  </a:lnTo>
                  <a:lnTo>
                    <a:pt x="276732" y="99288"/>
                  </a:lnTo>
                  <a:lnTo>
                    <a:pt x="277025" y="99047"/>
                  </a:lnTo>
                  <a:lnTo>
                    <a:pt x="290544" y="99047"/>
                  </a:lnTo>
                  <a:lnTo>
                    <a:pt x="289280" y="96964"/>
                  </a:lnTo>
                  <a:lnTo>
                    <a:pt x="289280" y="71094"/>
                  </a:lnTo>
                  <a:close/>
                </a:path>
                <a:path w="381635" h="111760">
                  <a:moveTo>
                    <a:pt x="272122" y="29298"/>
                  </a:moveTo>
                  <a:lnTo>
                    <a:pt x="263537" y="29298"/>
                  </a:lnTo>
                  <a:lnTo>
                    <a:pt x="257087" y="29663"/>
                  </a:lnTo>
                  <a:lnTo>
                    <a:pt x="250518" y="30751"/>
                  </a:lnTo>
                  <a:lnTo>
                    <a:pt x="243719" y="32551"/>
                  </a:lnTo>
                  <a:lnTo>
                    <a:pt x="236575" y="35051"/>
                  </a:lnTo>
                  <a:lnTo>
                    <a:pt x="236575" y="46824"/>
                  </a:lnTo>
                  <a:lnTo>
                    <a:pt x="242993" y="43785"/>
                  </a:lnTo>
                  <a:lnTo>
                    <a:pt x="249294" y="41641"/>
                  </a:lnTo>
                  <a:lnTo>
                    <a:pt x="255367" y="40372"/>
                  </a:lnTo>
                  <a:lnTo>
                    <a:pt x="261099" y="39954"/>
                  </a:lnTo>
                  <a:lnTo>
                    <a:pt x="287170" y="39954"/>
                  </a:lnTo>
                  <a:lnTo>
                    <a:pt x="286829" y="39103"/>
                  </a:lnTo>
                  <a:lnTo>
                    <a:pt x="279476" y="31254"/>
                  </a:lnTo>
                  <a:lnTo>
                    <a:pt x="272122" y="29298"/>
                  </a:lnTo>
                  <a:close/>
                </a:path>
                <a:path w="381635" h="111760">
                  <a:moveTo>
                    <a:pt x="318706" y="94995"/>
                  </a:moveTo>
                  <a:lnTo>
                    <a:pt x="318706" y="108229"/>
                  </a:lnTo>
                  <a:lnTo>
                    <a:pt x="326345" y="109753"/>
                  </a:lnTo>
                  <a:lnTo>
                    <a:pt x="332954" y="110826"/>
                  </a:lnTo>
                  <a:lnTo>
                    <a:pt x="338875" y="111461"/>
                  </a:lnTo>
                  <a:lnTo>
                    <a:pt x="344449" y="111671"/>
                  </a:lnTo>
                  <a:lnTo>
                    <a:pt x="352278" y="111140"/>
                  </a:lnTo>
                  <a:lnTo>
                    <a:pt x="359306" y="109540"/>
                  </a:lnTo>
                  <a:lnTo>
                    <a:pt x="365646" y="106859"/>
                  </a:lnTo>
                  <a:lnTo>
                    <a:pt x="371411" y="103085"/>
                  </a:lnTo>
                  <a:lnTo>
                    <a:pt x="373259" y="101003"/>
                  </a:lnTo>
                  <a:lnTo>
                    <a:pt x="337096" y="101003"/>
                  </a:lnTo>
                  <a:lnTo>
                    <a:pt x="329730" y="99047"/>
                  </a:lnTo>
                  <a:lnTo>
                    <a:pt x="318706" y="94995"/>
                  </a:lnTo>
                  <a:close/>
                </a:path>
                <a:path w="381635" h="111760">
                  <a:moveTo>
                    <a:pt x="372902" y="10668"/>
                  </a:moveTo>
                  <a:lnTo>
                    <a:pt x="356704" y="10668"/>
                  </a:lnTo>
                  <a:lnTo>
                    <a:pt x="362826" y="16179"/>
                  </a:lnTo>
                  <a:lnTo>
                    <a:pt x="362826" y="26962"/>
                  </a:lnTo>
                  <a:lnTo>
                    <a:pt x="360987" y="36063"/>
                  </a:lnTo>
                  <a:lnTo>
                    <a:pt x="355472" y="42578"/>
                  </a:lnTo>
                  <a:lnTo>
                    <a:pt x="346281" y="46494"/>
                  </a:lnTo>
                  <a:lnTo>
                    <a:pt x="333413" y="47802"/>
                  </a:lnTo>
                  <a:lnTo>
                    <a:pt x="328510" y="47802"/>
                  </a:lnTo>
                  <a:lnTo>
                    <a:pt x="328510" y="57365"/>
                  </a:lnTo>
                  <a:lnTo>
                    <a:pt x="334632" y="57365"/>
                  </a:lnTo>
                  <a:lnTo>
                    <a:pt x="348405" y="58768"/>
                  </a:lnTo>
                  <a:lnTo>
                    <a:pt x="358386" y="62974"/>
                  </a:lnTo>
                  <a:lnTo>
                    <a:pt x="364459" y="69983"/>
                  </a:lnTo>
                  <a:lnTo>
                    <a:pt x="366458" y="79552"/>
                  </a:lnTo>
                  <a:lnTo>
                    <a:pt x="366509" y="86055"/>
                  </a:lnTo>
                  <a:lnTo>
                    <a:pt x="364058" y="91198"/>
                  </a:lnTo>
                  <a:lnTo>
                    <a:pt x="359156" y="95123"/>
                  </a:lnTo>
                  <a:lnTo>
                    <a:pt x="355472" y="99047"/>
                  </a:lnTo>
                  <a:lnTo>
                    <a:pt x="349351" y="101003"/>
                  </a:lnTo>
                  <a:lnTo>
                    <a:pt x="373259" y="101003"/>
                  </a:lnTo>
                  <a:lnTo>
                    <a:pt x="375531" y="98442"/>
                  </a:lnTo>
                  <a:lnTo>
                    <a:pt x="378613" y="92971"/>
                  </a:lnTo>
                  <a:lnTo>
                    <a:pt x="380546" y="86674"/>
                  </a:lnTo>
                  <a:lnTo>
                    <a:pt x="381215" y="79552"/>
                  </a:lnTo>
                  <a:lnTo>
                    <a:pt x="379608" y="69459"/>
                  </a:lnTo>
                  <a:lnTo>
                    <a:pt x="374783" y="61412"/>
                  </a:lnTo>
                  <a:lnTo>
                    <a:pt x="366739" y="55387"/>
                  </a:lnTo>
                  <a:lnTo>
                    <a:pt x="355472" y="51358"/>
                  </a:lnTo>
                  <a:lnTo>
                    <a:pt x="365126" y="46719"/>
                  </a:lnTo>
                  <a:lnTo>
                    <a:pt x="372024" y="40713"/>
                  </a:lnTo>
                  <a:lnTo>
                    <a:pt x="376164" y="33349"/>
                  </a:lnTo>
                  <a:lnTo>
                    <a:pt x="377545" y="24637"/>
                  </a:lnTo>
                  <a:lnTo>
                    <a:pt x="375476" y="13860"/>
                  </a:lnTo>
                  <a:lnTo>
                    <a:pt x="372902" y="10668"/>
                  </a:lnTo>
                  <a:close/>
                </a:path>
                <a:path w="381635" h="111760">
                  <a:moveTo>
                    <a:pt x="344449" y="0"/>
                  </a:moveTo>
                  <a:lnTo>
                    <a:pt x="337096" y="0"/>
                  </a:lnTo>
                  <a:lnTo>
                    <a:pt x="328510" y="1473"/>
                  </a:lnTo>
                  <a:lnTo>
                    <a:pt x="321157" y="4292"/>
                  </a:lnTo>
                  <a:lnTo>
                    <a:pt x="321157" y="16675"/>
                  </a:lnTo>
                  <a:lnTo>
                    <a:pt x="328510" y="12623"/>
                  </a:lnTo>
                  <a:lnTo>
                    <a:pt x="337096" y="10668"/>
                  </a:lnTo>
                  <a:lnTo>
                    <a:pt x="372902" y="10668"/>
                  </a:lnTo>
                  <a:lnTo>
                    <a:pt x="369269" y="6161"/>
                  </a:lnTo>
                  <a:lnTo>
                    <a:pt x="358927" y="1540"/>
                  </a:lnTo>
                  <a:lnTo>
                    <a:pt x="344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7248" y="5950748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367729" y="0"/>
                  </a:moveTo>
                  <a:lnTo>
                    <a:pt x="0" y="0"/>
                  </a:lnTo>
                  <a:lnTo>
                    <a:pt x="0" y="367732"/>
                  </a:lnTo>
                  <a:lnTo>
                    <a:pt x="367729" y="367732"/>
                  </a:lnTo>
                  <a:lnTo>
                    <a:pt x="36772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7205" y="5950753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367730" y="0"/>
                  </a:lnTo>
                  <a:lnTo>
                    <a:pt x="367730" y="367732"/>
                  </a:lnTo>
                  <a:lnTo>
                    <a:pt x="0" y="367732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03244" y="6083867"/>
              <a:ext cx="215734" cy="106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00438" y="5509474"/>
              <a:ext cx="821690" cy="380365"/>
            </a:xfrm>
            <a:custGeom>
              <a:avLst/>
              <a:gdLst/>
              <a:ahLst/>
              <a:cxnLst/>
              <a:rect l="l" t="t" r="r" b="b"/>
              <a:pathLst>
                <a:path w="821689" h="380364">
                  <a:moveTo>
                    <a:pt x="0" y="0"/>
                  </a:moveTo>
                  <a:lnTo>
                    <a:pt x="821263" y="0"/>
                  </a:lnTo>
                  <a:lnTo>
                    <a:pt x="821263" y="379990"/>
                  </a:lnTo>
                  <a:lnTo>
                    <a:pt x="0" y="379990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19894" y="5648717"/>
              <a:ext cx="387350" cy="108585"/>
            </a:xfrm>
            <a:custGeom>
              <a:avLst/>
              <a:gdLst/>
              <a:ahLst/>
              <a:cxnLst/>
              <a:rect l="l" t="t" r="r" b="b"/>
              <a:pathLst>
                <a:path w="387350" h="108585">
                  <a:moveTo>
                    <a:pt x="14719" y="28315"/>
                  </a:moveTo>
                  <a:lnTo>
                    <a:pt x="0" y="28315"/>
                  </a:lnTo>
                  <a:lnTo>
                    <a:pt x="0" y="106274"/>
                  </a:lnTo>
                  <a:lnTo>
                    <a:pt x="14719" y="106274"/>
                  </a:lnTo>
                  <a:lnTo>
                    <a:pt x="14719" y="55773"/>
                  </a:lnTo>
                  <a:lnTo>
                    <a:pt x="20444" y="48372"/>
                  </a:lnTo>
                  <a:lnTo>
                    <a:pt x="26512" y="43086"/>
                  </a:lnTo>
                  <a:lnTo>
                    <a:pt x="14719" y="43025"/>
                  </a:lnTo>
                  <a:lnTo>
                    <a:pt x="14719" y="28315"/>
                  </a:lnTo>
                  <a:close/>
                </a:path>
                <a:path w="387350" h="108585">
                  <a:moveTo>
                    <a:pt x="62859" y="38856"/>
                  </a:moveTo>
                  <a:lnTo>
                    <a:pt x="42900" y="38856"/>
                  </a:lnTo>
                  <a:lnTo>
                    <a:pt x="45364" y="40082"/>
                  </a:lnTo>
                  <a:lnTo>
                    <a:pt x="47802" y="42534"/>
                  </a:lnTo>
                  <a:lnTo>
                    <a:pt x="49034" y="44985"/>
                  </a:lnTo>
                  <a:lnTo>
                    <a:pt x="50266" y="49154"/>
                  </a:lnTo>
                  <a:lnTo>
                    <a:pt x="50266" y="106274"/>
                  </a:lnTo>
                  <a:lnTo>
                    <a:pt x="63741" y="106274"/>
                  </a:lnTo>
                  <a:lnTo>
                    <a:pt x="63637" y="42534"/>
                  </a:lnTo>
                  <a:lnTo>
                    <a:pt x="62859" y="38856"/>
                  </a:lnTo>
                  <a:close/>
                </a:path>
                <a:path w="387350" h="108585">
                  <a:moveTo>
                    <a:pt x="49034" y="26598"/>
                  </a:moveTo>
                  <a:lnTo>
                    <a:pt x="41681" y="26598"/>
                  </a:lnTo>
                  <a:lnTo>
                    <a:pt x="33846" y="27614"/>
                  </a:lnTo>
                  <a:lnTo>
                    <a:pt x="26819" y="30674"/>
                  </a:lnTo>
                  <a:lnTo>
                    <a:pt x="20482" y="35804"/>
                  </a:lnTo>
                  <a:lnTo>
                    <a:pt x="14719" y="43025"/>
                  </a:lnTo>
                  <a:lnTo>
                    <a:pt x="26633" y="43025"/>
                  </a:lnTo>
                  <a:lnTo>
                    <a:pt x="32812" y="39914"/>
                  </a:lnTo>
                  <a:lnTo>
                    <a:pt x="39230" y="38856"/>
                  </a:lnTo>
                  <a:lnTo>
                    <a:pt x="62859" y="38856"/>
                  </a:lnTo>
                  <a:lnTo>
                    <a:pt x="62522" y="37263"/>
                  </a:lnTo>
                  <a:lnTo>
                    <a:pt x="57619" y="32973"/>
                  </a:lnTo>
                  <a:lnTo>
                    <a:pt x="53936" y="28682"/>
                  </a:lnTo>
                  <a:lnTo>
                    <a:pt x="49034" y="26598"/>
                  </a:lnTo>
                  <a:close/>
                </a:path>
                <a:path w="387350" h="108585">
                  <a:moveTo>
                    <a:pt x="122580" y="26598"/>
                  </a:moveTo>
                  <a:lnTo>
                    <a:pt x="88415" y="50471"/>
                  </a:lnTo>
                  <a:lnTo>
                    <a:pt x="85813" y="67294"/>
                  </a:lnTo>
                  <a:lnTo>
                    <a:pt x="86483" y="76118"/>
                  </a:lnTo>
                  <a:lnTo>
                    <a:pt x="114617" y="107426"/>
                  </a:lnTo>
                  <a:lnTo>
                    <a:pt x="122580" y="108113"/>
                  </a:lnTo>
                  <a:lnTo>
                    <a:pt x="130602" y="107422"/>
                  </a:lnTo>
                  <a:lnTo>
                    <a:pt x="137904" y="105370"/>
                  </a:lnTo>
                  <a:lnTo>
                    <a:pt x="144299" y="101959"/>
                  </a:lnTo>
                  <a:lnTo>
                    <a:pt x="149272" y="97449"/>
                  </a:lnTo>
                  <a:lnTo>
                    <a:pt x="122580" y="97449"/>
                  </a:lnTo>
                  <a:lnTo>
                    <a:pt x="112926" y="95562"/>
                  </a:lnTo>
                  <a:lnTo>
                    <a:pt x="106028" y="89895"/>
                  </a:lnTo>
                  <a:lnTo>
                    <a:pt x="101899" y="80487"/>
                  </a:lnTo>
                  <a:lnTo>
                    <a:pt x="100520" y="67294"/>
                  </a:lnTo>
                  <a:lnTo>
                    <a:pt x="101899" y="54121"/>
                  </a:lnTo>
                  <a:lnTo>
                    <a:pt x="106054" y="44725"/>
                  </a:lnTo>
                  <a:lnTo>
                    <a:pt x="112939" y="39126"/>
                  </a:lnTo>
                  <a:lnTo>
                    <a:pt x="122580" y="37263"/>
                  </a:lnTo>
                  <a:lnTo>
                    <a:pt x="149272" y="37263"/>
                  </a:lnTo>
                  <a:lnTo>
                    <a:pt x="144299" y="32752"/>
                  </a:lnTo>
                  <a:lnTo>
                    <a:pt x="137904" y="29341"/>
                  </a:lnTo>
                  <a:lnTo>
                    <a:pt x="130588" y="27286"/>
                  </a:lnTo>
                  <a:lnTo>
                    <a:pt x="122580" y="26598"/>
                  </a:lnTo>
                  <a:close/>
                </a:path>
                <a:path w="387350" h="108585">
                  <a:moveTo>
                    <a:pt x="149272" y="37263"/>
                  </a:moveTo>
                  <a:lnTo>
                    <a:pt x="122580" y="37263"/>
                  </a:lnTo>
                  <a:lnTo>
                    <a:pt x="132233" y="39128"/>
                  </a:lnTo>
                  <a:lnTo>
                    <a:pt x="139132" y="44740"/>
                  </a:lnTo>
                  <a:lnTo>
                    <a:pt x="143261" y="54069"/>
                  </a:lnTo>
                  <a:lnTo>
                    <a:pt x="144640" y="67172"/>
                  </a:lnTo>
                  <a:lnTo>
                    <a:pt x="143261" y="80435"/>
                  </a:lnTo>
                  <a:lnTo>
                    <a:pt x="139106" y="89910"/>
                  </a:lnTo>
                  <a:lnTo>
                    <a:pt x="132221" y="95564"/>
                  </a:lnTo>
                  <a:lnTo>
                    <a:pt x="122580" y="97449"/>
                  </a:lnTo>
                  <a:lnTo>
                    <a:pt x="149272" y="97449"/>
                  </a:lnTo>
                  <a:lnTo>
                    <a:pt x="159359" y="67172"/>
                  </a:lnTo>
                  <a:lnTo>
                    <a:pt x="158859" y="58297"/>
                  </a:lnTo>
                  <a:lnTo>
                    <a:pt x="157208" y="50410"/>
                  </a:lnTo>
                  <a:lnTo>
                    <a:pt x="154178" y="43488"/>
                  </a:lnTo>
                  <a:lnTo>
                    <a:pt x="149542" y="37508"/>
                  </a:lnTo>
                  <a:lnTo>
                    <a:pt x="149272" y="37263"/>
                  </a:lnTo>
                  <a:close/>
                </a:path>
                <a:path w="387350" h="108585">
                  <a:moveTo>
                    <a:pt x="197357" y="38980"/>
                  </a:moveTo>
                  <a:lnTo>
                    <a:pt x="182638" y="38980"/>
                  </a:lnTo>
                  <a:lnTo>
                    <a:pt x="182638" y="92055"/>
                  </a:lnTo>
                  <a:lnTo>
                    <a:pt x="185089" y="97816"/>
                  </a:lnTo>
                  <a:lnTo>
                    <a:pt x="188772" y="101984"/>
                  </a:lnTo>
                  <a:lnTo>
                    <a:pt x="192443" y="106029"/>
                  </a:lnTo>
                  <a:lnTo>
                    <a:pt x="198577" y="108113"/>
                  </a:lnTo>
                  <a:lnTo>
                    <a:pt x="208381" y="108113"/>
                  </a:lnTo>
                  <a:lnTo>
                    <a:pt x="212064" y="107500"/>
                  </a:lnTo>
                  <a:lnTo>
                    <a:pt x="216966" y="106274"/>
                  </a:lnTo>
                  <a:lnTo>
                    <a:pt x="216966" y="97449"/>
                  </a:lnTo>
                  <a:lnTo>
                    <a:pt x="201028" y="97449"/>
                  </a:lnTo>
                  <a:lnTo>
                    <a:pt x="197357" y="92422"/>
                  </a:lnTo>
                  <a:lnTo>
                    <a:pt x="197357" y="38980"/>
                  </a:lnTo>
                  <a:close/>
                </a:path>
                <a:path w="387350" h="108585">
                  <a:moveTo>
                    <a:pt x="216966" y="96591"/>
                  </a:moveTo>
                  <a:lnTo>
                    <a:pt x="214515" y="97204"/>
                  </a:lnTo>
                  <a:lnTo>
                    <a:pt x="212064" y="97449"/>
                  </a:lnTo>
                  <a:lnTo>
                    <a:pt x="216966" y="97449"/>
                  </a:lnTo>
                  <a:lnTo>
                    <a:pt x="216966" y="96591"/>
                  </a:lnTo>
                  <a:close/>
                </a:path>
                <a:path w="387350" h="108585">
                  <a:moveTo>
                    <a:pt x="216966" y="28315"/>
                  </a:moveTo>
                  <a:lnTo>
                    <a:pt x="172834" y="28315"/>
                  </a:lnTo>
                  <a:lnTo>
                    <a:pt x="172834" y="38980"/>
                  </a:lnTo>
                  <a:lnTo>
                    <a:pt x="216966" y="38980"/>
                  </a:lnTo>
                  <a:lnTo>
                    <a:pt x="216966" y="28315"/>
                  </a:lnTo>
                  <a:close/>
                </a:path>
                <a:path w="387350" h="108585">
                  <a:moveTo>
                    <a:pt x="197357" y="12748"/>
                  </a:moveTo>
                  <a:lnTo>
                    <a:pt x="182638" y="14218"/>
                  </a:lnTo>
                  <a:lnTo>
                    <a:pt x="182638" y="28315"/>
                  </a:lnTo>
                  <a:lnTo>
                    <a:pt x="197357" y="28315"/>
                  </a:lnTo>
                  <a:lnTo>
                    <a:pt x="197357" y="12748"/>
                  </a:lnTo>
                  <a:close/>
                </a:path>
                <a:path w="387350" h="108585">
                  <a:moveTo>
                    <a:pt x="287172" y="37263"/>
                  </a:moveTo>
                  <a:lnTo>
                    <a:pt x="270903" y="37263"/>
                  </a:lnTo>
                  <a:lnTo>
                    <a:pt x="275805" y="41799"/>
                  </a:lnTo>
                  <a:lnTo>
                    <a:pt x="275805" y="60185"/>
                  </a:lnTo>
                  <a:lnTo>
                    <a:pt x="272122" y="60185"/>
                  </a:lnTo>
                  <a:lnTo>
                    <a:pt x="262684" y="60620"/>
                  </a:lnTo>
                  <a:lnTo>
                    <a:pt x="230454" y="78204"/>
                  </a:lnTo>
                  <a:lnTo>
                    <a:pt x="230454" y="92913"/>
                  </a:lnTo>
                  <a:lnTo>
                    <a:pt x="232905" y="97939"/>
                  </a:lnTo>
                  <a:lnTo>
                    <a:pt x="236575" y="101984"/>
                  </a:lnTo>
                  <a:lnTo>
                    <a:pt x="241477" y="106029"/>
                  </a:lnTo>
                  <a:lnTo>
                    <a:pt x="246380" y="108113"/>
                  </a:lnTo>
                  <a:lnTo>
                    <a:pt x="252514" y="108113"/>
                  </a:lnTo>
                  <a:lnTo>
                    <a:pt x="258763" y="107377"/>
                  </a:lnTo>
                  <a:lnTo>
                    <a:pt x="264774" y="105171"/>
                  </a:lnTo>
                  <a:lnTo>
                    <a:pt x="270786" y="101494"/>
                  </a:lnTo>
                  <a:lnTo>
                    <a:pt x="276728" y="96591"/>
                  </a:lnTo>
                  <a:lnTo>
                    <a:pt x="253733" y="96591"/>
                  </a:lnTo>
                  <a:lnTo>
                    <a:pt x="250062" y="95365"/>
                  </a:lnTo>
                  <a:lnTo>
                    <a:pt x="245160" y="90707"/>
                  </a:lnTo>
                  <a:lnTo>
                    <a:pt x="243928" y="87765"/>
                  </a:lnTo>
                  <a:lnTo>
                    <a:pt x="243928" y="79674"/>
                  </a:lnTo>
                  <a:lnTo>
                    <a:pt x="246380" y="75752"/>
                  </a:lnTo>
                  <a:lnTo>
                    <a:pt x="256184" y="69869"/>
                  </a:lnTo>
                  <a:lnTo>
                    <a:pt x="262318" y="68398"/>
                  </a:lnTo>
                  <a:lnTo>
                    <a:pt x="289280" y="68398"/>
                  </a:lnTo>
                  <a:lnTo>
                    <a:pt x="289280" y="42534"/>
                  </a:lnTo>
                  <a:lnTo>
                    <a:pt x="287172" y="37263"/>
                  </a:lnTo>
                  <a:close/>
                </a:path>
                <a:path w="387350" h="108585">
                  <a:moveTo>
                    <a:pt x="290543" y="96346"/>
                  </a:moveTo>
                  <a:lnTo>
                    <a:pt x="277025" y="96346"/>
                  </a:lnTo>
                  <a:lnTo>
                    <a:pt x="279476" y="104190"/>
                  </a:lnTo>
                  <a:lnTo>
                    <a:pt x="283159" y="108113"/>
                  </a:lnTo>
                  <a:lnTo>
                    <a:pt x="294182" y="108113"/>
                  </a:lnTo>
                  <a:lnTo>
                    <a:pt x="297865" y="107377"/>
                  </a:lnTo>
                  <a:lnTo>
                    <a:pt x="300316" y="105784"/>
                  </a:lnTo>
                  <a:lnTo>
                    <a:pt x="299142" y="98306"/>
                  </a:lnTo>
                  <a:lnTo>
                    <a:pt x="291731" y="98306"/>
                  </a:lnTo>
                  <a:lnTo>
                    <a:pt x="290543" y="96346"/>
                  </a:lnTo>
                  <a:close/>
                </a:path>
                <a:path w="387350" h="108585">
                  <a:moveTo>
                    <a:pt x="299084" y="97939"/>
                  </a:moveTo>
                  <a:lnTo>
                    <a:pt x="297865" y="98184"/>
                  </a:lnTo>
                  <a:lnTo>
                    <a:pt x="299142" y="98306"/>
                  </a:lnTo>
                  <a:lnTo>
                    <a:pt x="299084" y="97939"/>
                  </a:lnTo>
                  <a:close/>
                </a:path>
                <a:path w="387350" h="108585">
                  <a:moveTo>
                    <a:pt x="289280" y="68398"/>
                  </a:moveTo>
                  <a:lnTo>
                    <a:pt x="270903" y="68398"/>
                  </a:lnTo>
                  <a:lnTo>
                    <a:pt x="275805" y="68520"/>
                  </a:lnTo>
                  <a:lnTo>
                    <a:pt x="275805" y="88746"/>
                  </a:lnTo>
                  <a:lnTo>
                    <a:pt x="268452" y="93894"/>
                  </a:lnTo>
                  <a:lnTo>
                    <a:pt x="262318" y="96591"/>
                  </a:lnTo>
                  <a:lnTo>
                    <a:pt x="276728" y="96591"/>
                  </a:lnTo>
                  <a:lnTo>
                    <a:pt x="277025" y="96346"/>
                  </a:lnTo>
                  <a:lnTo>
                    <a:pt x="290543" y="96346"/>
                  </a:lnTo>
                  <a:lnTo>
                    <a:pt x="289280" y="94261"/>
                  </a:lnTo>
                  <a:lnTo>
                    <a:pt x="289280" y="68398"/>
                  </a:lnTo>
                  <a:close/>
                </a:path>
                <a:path w="387350" h="108585">
                  <a:moveTo>
                    <a:pt x="272122" y="26598"/>
                  </a:moveTo>
                  <a:lnTo>
                    <a:pt x="263537" y="26598"/>
                  </a:lnTo>
                  <a:lnTo>
                    <a:pt x="257087" y="26964"/>
                  </a:lnTo>
                  <a:lnTo>
                    <a:pt x="250518" y="28054"/>
                  </a:lnTo>
                  <a:lnTo>
                    <a:pt x="243719" y="29857"/>
                  </a:lnTo>
                  <a:lnTo>
                    <a:pt x="236575" y="32360"/>
                  </a:lnTo>
                  <a:lnTo>
                    <a:pt x="236575" y="44127"/>
                  </a:lnTo>
                  <a:lnTo>
                    <a:pt x="242993" y="41090"/>
                  </a:lnTo>
                  <a:lnTo>
                    <a:pt x="249294" y="38948"/>
                  </a:lnTo>
                  <a:lnTo>
                    <a:pt x="255367" y="37680"/>
                  </a:lnTo>
                  <a:lnTo>
                    <a:pt x="261099" y="37263"/>
                  </a:lnTo>
                  <a:lnTo>
                    <a:pt x="287172" y="37263"/>
                  </a:lnTo>
                  <a:lnTo>
                    <a:pt x="286829" y="36405"/>
                  </a:lnTo>
                  <a:lnTo>
                    <a:pt x="279476" y="28561"/>
                  </a:lnTo>
                  <a:lnTo>
                    <a:pt x="272122" y="26598"/>
                  </a:lnTo>
                  <a:close/>
                </a:path>
                <a:path w="387350" h="108585">
                  <a:moveTo>
                    <a:pt x="372643" y="76243"/>
                  </a:moveTo>
                  <a:lnTo>
                    <a:pt x="359156" y="76243"/>
                  </a:lnTo>
                  <a:lnTo>
                    <a:pt x="359156" y="106274"/>
                  </a:lnTo>
                  <a:lnTo>
                    <a:pt x="372643" y="106274"/>
                  </a:lnTo>
                  <a:lnTo>
                    <a:pt x="372643" y="76243"/>
                  </a:lnTo>
                  <a:close/>
                </a:path>
                <a:path w="387350" h="108585">
                  <a:moveTo>
                    <a:pt x="372643" y="0"/>
                  </a:moveTo>
                  <a:lnTo>
                    <a:pt x="359156" y="0"/>
                  </a:lnTo>
                  <a:lnTo>
                    <a:pt x="311353" y="65578"/>
                  </a:lnTo>
                  <a:lnTo>
                    <a:pt x="311353" y="76243"/>
                  </a:lnTo>
                  <a:lnTo>
                    <a:pt x="387349" y="76243"/>
                  </a:lnTo>
                  <a:lnTo>
                    <a:pt x="387349" y="64598"/>
                  </a:lnTo>
                  <a:lnTo>
                    <a:pt x="326059" y="64598"/>
                  </a:lnTo>
                  <a:lnTo>
                    <a:pt x="360375" y="17406"/>
                  </a:lnTo>
                  <a:lnTo>
                    <a:pt x="372643" y="17406"/>
                  </a:lnTo>
                  <a:lnTo>
                    <a:pt x="372643" y="0"/>
                  </a:lnTo>
                  <a:close/>
                </a:path>
                <a:path w="387350" h="108585">
                  <a:moveTo>
                    <a:pt x="372643" y="17406"/>
                  </a:moveTo>
                  <a:lnTo>
                    <a:pt x="360375" y="17406"/>
                  </a:lnTo>
                  <a:lnTo>
                    <a:pt x="360375" y="64598"/>
                  </a:lnTo>
                  <a:lnTo>
                    <a:pt x="372643" y="64598"/>
                  </a:lnTo>
                  <a:lnTo>
                    <a:pt x="372643" y="17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27248" y="3286654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367729" y="0"/>
                  </a:moveTo>
                  <a:lnTo>
                    <a:pt x="0" y="0"/>
                  </a:lnTo>
                  <a:lnTo>
                    <a:pt x="0" y="367732"/>
                  </a:lnTo>
                  <a:lnTo>
                    <a:pt x="367729" y="367732"/>
                  </a:lnTo>
                  <a:lnTo>
                    <a:pt x="36772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7205" y="3286654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367730" y="0"/>
                  </a:lnTo>
                  <a:lnTo>
                    <a:pt x="367730" y="367732"/>
                  </a:lnTo>
                  <a:lnTo>
                    <a:pt x="0" y="367732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10610" y="3417201"/>
              <a:ext cx="208355" cy="111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00438" y="2845375"/>
              <a:ext cx="821690" cy="380365"/>
            </a:xfrm>
            <a:custGeom>
              <a:avLst/>
              <a:gdLst/>
              <a:ahLst/>
              <a:cxnLst/>
              <a:rect l="l" t="t" r="r" b="b"/>
              <a:pathLst>
                <a:path w="821689" h="380364">
                  <a:moveTo>
                    <a:pt x="0" y="0"/>
                  </a:moveTo>
                  <a:lnTo>
                    <a:pt x="821263" y="0"/>
                  </a:lnTo>
                  <a:lnTo>
                    <a:pt x="821263" y="379990"/>
                  </a:lnTo>
                  <a:lnTo>
                    <a:pt x="0" y="379990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19894" y="2982048"/>
              <a:ext cx="382905" cy="111125"/>
            </a:xfrm>
            <a:custGeom>
              <a:avLst/>
              <a:gdLst/>
              <a:ahLst/>
              <a:cxnLst/>
              <a:rect l="l" t="t" r="r" b="b"/>
              <a:pathLst>
                <a:path w="382904" h="111125">
                  <a:moveTo>
                    <a:pt x="14719" y="30886"/>
                  </a:moveTo>
                  <a:lnTo>
                    <a:pt x="0" y="30886"/>
                  </a:lnTo>
                  <a:lnTo>
                    <a:pt x="0" y="108965"/>
                  </a:lnTo>
                  <a:lnTo>
                    <a:pt x="14719" y="108965"/>
                  </a:lnTo>
                  <a:lnTo>
                    <a:pt x="14719" y="58470"/>
                  </a:lnTo>
                  <a:lnTo>
                    <a:pt x="20444" y="50996"/>
                  </a:lnTo>
                  <a:lnTo>
                    <a:pt x="26512" y="45672"/>
                  </a:lnTo>
                  <a:lnTo>
                    <a:pt x="26669" y="45592"/>
                  </a:lnTo>
                  <a:lnTo>
                    <a:pt x="14719" y="45592"/>
                  </a:lnTo>
                  <a:lnTo>
                    <a:pt x="14719" y="30886"/>
                  </a:lnTo>
                  <a:close/>
                </a:path>
                <a:path w="382904" h="111125">
                  <a:moveTo>
                    <a:pt x="62833" y="41427"/>
                  </a:moveTo>
                  <a:lnTo>
                    <a:pt x="42900" y="41427"/>
                  </a:lnTo>
                  <a:lnTo>
                    <a:pt x="45364" y="42659"/>
                  </a:lnTo>
                  <a:lnTo>
                    <a:pt x="47802" y="45097"/>
                  </a:lnTo>
                  <a:lnTo>
                    <a:pt x="49034" y="47561"/>
                  </a:lnTo>
                  <a:lnTo>
                    <a:pt x="50266" y="51727"/>
                  </a:lnTo>
                  <a:lnTo>
                    <a:pt x="50266" y="108965"/>
                  </a:lnTo>
                  <a:lnTo>
                    <a:pt x="63741" y="108965"/>
                  </a:lnTo>
                  <a:lnTo>
                    <a:pt x="63714" y="45592"/>
                  </a:lnTo>
                  <a:lnTo>
                    <a:pt x="62833" y="41427"/>
                  </a:lnTo>
                  <a:close/>
                </a:path>
                <a:path w="382904" h="111125">
                  <a:moveTo>
                    <a:pt x="49034" y="29171"/>
                  </a:moveTo>
                  <a:lnTo>
                    <a:pt x="41681" y="29171"/>
                  </a:lnTo>
                  <a:lnTo>
                    <a:pt x="33846" y="30203"/>
                  </a:lnTo>
                  <a:lnTo>
                    <a:pt x="26819" y="33291"/>
                  </a:lnTo>
                  <a:lnTo>
                    <a:pt x="20482" y="38424"/>
                  </a:lnTo>
                  <a:lnTo>
                    <a:pt x="14719" y="45592"/>
                  </a:lnTo>
                  <a:lnTo>
                    <a:pt x="26669" y="45592"/>
                  </a:lnTo>
                  <a:lnTo>
                    <a:pt x="32812" y="42486"/>
                  </a:lnTo>
                  <a:lnTo>
                    <a:pt x="39230" y="41427"/>
                  </a:lnTo>
                  <a:lnTo>
                    <a:pt x="62833" y="41427"/>
                  </a:lnTo>
                  <a:lnTo>
                    <a:pt x="62522" y="39954"/>
                  </a:lnTo>
                  <a:lnTo>
                    <a:pt x="57619" y="35661"/>
                  </a:lnTo>
                  <a:lnTo>
                    <a:pt x="53936" y="31381"/>
                  </a:lnTo>
                  <a:lnTo>
                    <a:pt x="49034" y="29171"/>
                  </a:lnTo>
                  <a:close/>
                </a:path>
                <a:path w="382904" h="111125">
                  <a:moveTo>
                    <a:pt x="122580" y="29171"/>
                  </a:moveTo>
                  <a:lnTo>
                    <a:pt x="88415" y="53074"/>
                  </a:lnTo>
                  <a:lnTo>
                    <a:pt x="85813" y="69989"/>
                  </a:lnTo>
                  <a:lnTo>
                    <a:pt x="86483" y="78797"/>
                  </a:lnTo>
                  <a:lnTo>
                    <a:pt x="114572" y="109992"/>
                  </a:lnTo>
                  <a:lnTo>
                    <a:pt x="122580" y="110680"/>
                  </a:lnTo>
                  <a:lnTo>
                    <a:pt x="130652" y="109992"/>
                  </a:lnTo>
                  <a:lnTo>
                    <a:pt x="137904" y="107983"/>
                  </a:lnTo>
                  <a:lnTo>
                    <a:pt x="144299" y="104577"/>
                  </a:lnTo>
                  <a:lnTo>
                    <a:pt x="149140" y="100139"/>
                  </a:lnTo>
                  <a:lnTo>
                    <a:pt x="122580" y="100139"/>
                  </a:lnTo>
                  <a:lnTo>
                    <a:pt x="112929" y="98255"/>
                  </a:lnTo>
                  <a:lnTo>
                    <a:pt x="106035" y="92603"/>
                  </a:lnTo>
                  <a:lnTo>
                    <a:pt x="101899" y="83182"/>
                  </a:lnTo>
                  <a:lnTo>
                    <a:pt x="100520" y="69989"/>
                  </a:lnTo>
                  <a:lnTo>
                    <a:pt x="101899" y="56797"/>
                  </a:lnTo>
                  <a:lnTo>
                    <a:pt x="106035" y="47375"/>
                  </a:lnTo>
                  <a:lnTo>
                    <a:pt x="112929" y="41723"/>
                  </a:lnTo>
                  <a:lnTo>
                    <a:pt x="122580" y="39839"/>
                  </a:lnTo>
                  <a:lnTo>
                    <a:pt x="149142" y="39839"/>
                  </a:lnTo>
                  <a:lnTo>
                    <a:pt x="144299" y="35376"/>
                  </a:lnTo>
                  <a:lnTo>
                    <a:pt x="137904" y="31927"/>
                  </a:lnTo>
                  <a:lnTo>
                    <a:pt x="130588" y="29860"/>
                  </a:lnTo>
                  <a:lnTo>
                    <a:pt x="122580" y="29171"/>
                  </a:lnTo>
                  <a:close/>
                </a:path>
                <a:path w="382904" h="111125">
                  <a:moveTo>
                    <a:pt x="149142" y="39839"/>
                  </a:moveTo>
                  <a:lnTo>
                    <a:pt x="122580" y="39839"/>
                  </a:lnTo>
                  <a:lnTo>
                    <a:pt x="132231" y="41702"/>
                  </a:lnTo>
                  <a:lnTo>
                    <a:pt x="139125" y="47297"/>
                  </a:lnTo>
                  <a:lnTo>
                    <a:pt x="143261" y="56641"/>
                  </a:lnTo>
                  <a:lnTo>
                    <a:pt x="144640" y="69748"/>
                  </a:lnTo>
                  <a:lnTo>
                    <a:pt x="143261" y="83026"/>
                  </a:lnTo>
                  <a:lnTo>
                    <a:pt x="139125" y="92525"/>
                  </a:lnTo>
                  <a:lnTo>
                    <a:pt x="132231" y="98234"/>
                  </a:lnTo>
                  <a:lnTo>
                    <a:pt x="122580" y="100139"/>
                  </a:lnTo>
                  <a:lnTo>
                    <a:pt x="149140" y="100139"/>
                  </a:lnTo>
                  <a:lnTo>
                    <a:pt x="159359" y="69748"/>
                  </a:lnTo>
                  <a:lnTo>
                    <a:pt x="158859" y="60925"/>
                  </a:lnTo>
                  <a:lnTo>
                    <a:pt x="157208" y="53044"/>
                  </a:lnTo>
                  <a:lnTo>
                    <a:pt x="154178" y="46131"/>
                  </a:lnTo>
                  <a:lnTo>
                    <a:pt x="149542" y="40208"/>
                  </a:lnTo>
                  <a:lnTo>
                    <a:pt x="149142" y="39839"/>
                  </a:lnTo>
                  <a:close/>
                </a:path>
                <a:path w="382904" h="111125">
                  <a:moveTo>
                    <a:pt x="197357" y="41554"/>
                  </a:moveTo>
                  <a:lnTo>
                    <a:pt x="182638" y="41554"/>
                  </a:lnTo>
                  <a:lnTo>
                    <a:pt x="182743" y="94995"/>
                  </a:lnTo>
                  <a:lnTo>
                    <a:pt x="185089" y="100393"/>
                  </a:lnTo>
                  <a:lnTo>
                    <a:pt x="192443" y="108724"/>
                  </a:lnTo>
                  <a:lnTo>
                    <a:pt x="198577" y="110680"/>
                  </a:lnTo>
                  <a:lnTo>
                    <a:pt x="208381" y="110680"/>
                  </a:lnTo>
                  <a:lnTo>
                    <a:pt x="212064" y="110070"/>
                  </a:lnTo>
                  <a:lnTo>
                    <a:pt x="216966" y="108965"/>
                  </a:lnTo>
                  <a:lnTo>
                    <a:pt x="216966" y="100139"/>
                  </a:lnTo>
                  <a:lnTo>
                    <a:pt x="201028" y="100139"/>
                  </a:lnTo>
                  <a:lnTo>
                    <a:pt x="197357" y="94995"/>
                  </a:lnTo>
                  <a:lnTo>
                    <a:pt x="197357" y="41554"/>
                  </a:lnTo>
                  <a:close/>
                </a:path>
                <a:path w="382904" h="111125">
                  <a:moveTo>
                    <a:pt x="216966" y="99161"/>
                  </a:moveTo>
                  <a:lnTo>
                    <a:pt x="214515" y="99771"/>
                  </a:lnTo>
                  <a:lnTo>
                    <a:pt x="212064" y="100139"/>
                  </a:lnTo>
                  <a:lnTo>
                    <a:pt x="216966" y="100139"/>
                  </a:lnTo>
                  <a:lnTo>
                    <a:pt x="216966" y="99161"/>
                  </a:lnTo>
                  <a:close/>
                </a:path>
                <a:path w="382904" h="111125">
                  <a:moveTo>
                    <a:pt x="216966" y="30886"/>
                  </a:moveTo>
                  <a:lnTo>
                    <a:pt x="172834" y="30886"/>
                  </a:lnTo>
                  <a:lnTo>
                    <a:pt x="172834" y="41554"/>
                  </a:lnTo>
                  <a:lnTo>
                    <a:pt x="216966" y="41554"/>
                  </a:lnTo>
                  <a:lnTo>
                    <a:pt x="216966" y="30886"/>
                  </a:lnTo>
                  <a:close/>
                </a:path>
                <a:path w="382904" h="111125">
                  <a:moveTo>
                    <a:pt x="197357" y="15443"/>
                  </a:moveTo>
                  <a:lnTo>
                    <a:pt x="182638" y="16789"/>
                  </a:lnTo>
                  <a:lnTo>
                    <a:pt x="182638" y="30886"/>
                  </a:lnTo>
                  <a:lnTo>
                    <a:pt x="197357" y="30886"/>
                  </a:lnTo>
                  <a:lnTo>
                    <a:pt x="197357" y="15443"/>
                  </a:lnTo>
                  <a:close/>
                </a:path>
                <a:path w="382904" h="111125">
                  <a:moveTo>
                    <a:pt x="287175" y="39839"/>
                  </a:moveTo>
                  <a:lnTo>
                    <a:pt x="270903" y="39839"/>
                  </a:lnTo>
                  <a:lnTo>
                    <a:pt x="275805" y="44373"/>
                  </a:lnTo>
                  <a:lnTo>
                    <a:pt x="275805" y="62877"/>
                  </a:lnTo>
                  <a:lnTo>
                    <a:pt x="272122" y="62877"/>
                  </a:lnTo>
                  <a:lnTo>
                    <a:pt x="262684" y="63295"/>
                  </a:lnTo>
                  <a:lnTo>
                    <a:pt x="230454" y="80771"/>
                  </a:lnTo>
                  <a:lnTo>
                    <a:pt x="230454" y="95478"/>
                  </a:lnTo>
                  <a:lnTo>
                    <a:pt x="232905" y="100634"/>
                  </a:lnTo>
                  <a:lnTo>
                    <a:pt x="236575" y="104673"/>
                  </a:lnTo>
                  <a:lnTo>
                    <a:pt x="241477" y="108724"/>
                  </a:lnTo>
                  <a:lnTo>
                    <a:pt x="246380" y="110680"/>
                  </a:lnTo>
                  <a:lnTo>
                    <a:pt x="252514" y="110680"/>
                  </a:lnTo>
                  <a:lnTo>
                    <a:pt x="258760" y="109964"/>
                  </a:lnTo>
                  <a:lnTo>
                    <a:pt x="264774" y="107800"/>
                  </a:lnTo>
                  <a:lnTo>
                    <a:pt x="270786" y="104165"/>
                  </a:lnTo>
                  <a:lnTo>
                    <a:pt x="276870" y="99161"/>
                  </a:lnTo>
                  <a:lnTo>
                    <a:pt x="253733" y="99161"/>
                  </a:lnTo>
                  <a:lnTo>
                    <a:pt x="250062" y="97929"/>
                  </a:lnTo>
                  <a:lnTo>
                    <a:pt x="245160" y="93281"/>
                  </a:lnTo>
                  <a:lnTo>
                    <a:pt x="243928" y="90462"/>
                  </a:lnTo>
                  <a:lnTo>
                    <a:pt x="243928" y="82245"/>
                  </a:lnTo>
                  <a:lnTo>
                    <a:pt x="246380" y="78320"/>
                  </a:lnTo>
                  <a:lnTo>
                    <a:pt x="256184" y="72440"/>
                  </a:lnTo>
                  <a:lnTo>
                    <a:pt x="262318" y="70967"/>
                  </a:lnTo>
                  <a:lnTo>
                    <a:pt x="289280" y="70967"/>
                  </a:lnTo>
                  <a:lnTo>
                    <a:pt x="289280" y="45097"/>
                  </a:lnTo>
                  <a:lnTo>
                    <a:pt x="287175" y="39839"/>
                  </a:lnTo>
                  <a:close/>
                </a:path>
                <a:path w="382904" h="111125">
                  <a:moveTo>
                    <a:pt x="290614" y="99034"/>
                  </a:moveTo>
                  <a:lnTo>
                    <a:pt x="277025" y="99034"/>
                  </a:lnTo>
                  <a:lnTo>
                    <a:pt x="279476" y="106883"/>
                  </a:lnTo>
                  <a:lnTo>
                    <a:pt x="283159" y="110680"/>
                  </a:lnTo>
                  <a:lnTo>
                    <a:pt x="294182" y="110680"/>
                  </a:lnTo>
                  <a:lnTo>
                    <a:pt x="297865" y="109943"/>
                  </a:lnTo>
                  <a:lnTo>
                    <a:pt x="300316" y="108483"/>
                  </a:lnTo>
                  <a:lnTo>
                    <a:pt x="299122" y="100876"/>
                  </a:lnTo>
                  <a:lnTo>
                    <a:pt x="291731" y="100876"/>
                  </a:lnTo>
                  <a:lnTo>
                    <a:pt x="290614" y="99034"/>
                  </a:lnTo>
                  <a:close/>
                </a:path>
                <a:path w="382904" h="111125">
                  <a:moveTo>
                    <a:pt x="299084" y="100634"/>
                  </a:moveTo>
                  <a:lnTo>
                    <a:pt x="297865" y="100749"/>
                  </a:lnTo>
                  <a:lnTo>
                    <a:pt x="299122" y="100876"/>
                  </a:lnTo>
                  <a:lnTo>
                    <a:pt x="299084" y="100634"/>
                  </a:lnTo>
                  <a:close/>
                </a:path>
                <a:path w="382904" h="111125">
                  <a:moveTo>
                    <a:pt x="289280" y="70967"/>
                  </a:moveTo>
                  <a:lnTo>
                    <a:pt x="270903" y="70967"/>
                  </a:lnTo>
                  <a:lnTo>
                    <a:pt x="275805" y="71208"/>
                  </a:lnTo>
                  <a:lnTo>
                    <a:pt x="275805" y="91312"/>
                  </a:lnTo>
                  <a:lnTo>
                    <a:pt x="268452" y="96583"/>
                  </a:lnTo>
                  <a:lnTo>
                    <a:pt x="262318" y="99161"/>
                  </a:lnTo>
                  <a:lnTo>
                    <a:pt x="276870" y="99161"/>
                  </a:lnTo>
                  <a:lnTo>
                    <a:pt x="277025" y="99034"/>
                  </a:lnTo>
                  <a:lnTo>
                    <a:pt x="290614" y="99034"/>
                  </a:lnTo>
                  <a:lnTo>
                    <a:pt x="289280" y="96837"/>
                  </a:lnTo>
                  <a:lnTo>
                    <a:pt x="289280" y="70967"/>
                  </a:lnTo>
                  <a:close/>
                </a:path>
                <a:path w="382904" h="111125">
                  <a:moveTo>
                    <a:pt x="272122" y="29171"/>
                  </a:moveTo>
                  <a:lnTo>
                    <a:pt x="263537" y="29171"/>
                  </a:lnTo>
                  <a:lnTo>
                    <a:pt x="257087" y="29538"/>
                  </a:lnTo>
                  <a:lnTo>
                    <a:pt x="250518" y="30640"/>
                  </a:lnTo>
                  <a:lnTo>
                    <a:pt x="243719" y="32477"/>
                  </a:lnTo>
                  <a:lnTo>
                    <a:pt x="236575" y="35051"/>
                  </a:lnTo>
                  <a:lnTo>
                    <a:pt x="236575" y="46697"/>
                  </a:lnTo>
                  <a:lnTo>
                    <a:pt x="242993" y="43713"/>
                  </a:lnTo>
                  <a:lnTo>
                    <a:pt x="249294" y="41568"/>
                  </a:lnTo>
                  <a:lnTo>
                    <a:pt x="255367" y="40273"/>
                  </a:lnTo>
                  <a:lnTo>
                    <a:pt x="261099" y="39839"/>
                  </a:lnTo>
                  <a:lnTo>
                    <a:pt x="287175" y="39839"/>
                  </a:lnTo>
                  <a:lnTo>
                    <a:pt x="286829" y="38976"/>
                  </a:lnTo>
                  <a:lnTo>
                    <a:pt x="279476" y="31127"/>
                  </a:lnTo>
                  <a:lnTo>
                    <a:pt x="272122" y="29171"/>
                  </a:lnTo>
                  <a:close/>
                </a:path>
                <a:path w="382904" h="111125">
                  <a:moveTo>
                    <a:pt x="382447" y="98298"/>
                  </a:moveTo>
                  <a:lnTo>
                    <a:pt x="326059" y="98298"/>
                  </a:lnTo>
                  <a:lnTo>
                    <a:pt x="326059" y="108965"/>
                  </a:lnTo>
                  <a:lnTo>
                    <a:pt x="382447" y="108965"/>
                  </a:lnTo>
                  <a:lnTo>
                    <a:pt x="382447" y="98298"/>
                  </a:lnTo>
                  <a:close/>
                </a:path>
                <a:path w="382904" h="111125">
                  <a:moveTo>
                    <a:pt x="361607" y="14465"/>
                  </a:moveTo>
                  <a:lnTo>
                    <a:pt x="348119" y="14465"/>
                  </a:lnTo>
                  <a:lnTo>
                    <a:pt x="348119" y="98298"/>
                  </a:lnTo>
                  <a:lnTo>
                    <a:pt x="361607" y="98298"/>
                  </a:lnTo>
                  <a:lnTo>
                    <a:pt x="361607" y="14465"/>
                  </a:lnTo>
                  <a:close/>
                </a:path>
                <a:path w="382904" h="111125">
                  <a:moveTo>
                    <a:pt x="361607" y="0"/>
                  </a:moveTo>
                  <a:lnTo>
                    <a:pt x="326059" y="8826"/>
                  </a:lnTo>
                  <a:lnTo>
                    <a:pt x="326059" y="19735"/>
                  </a:lnTo>
                  <a:lnTo>
                    <a:pt x="348119" y="14465"/>
                  </a:lnTo>
                  <a:lnTo>
                    <a:pt x="361607" y="14465"/>
                  </a:lnTo>
                  <a:lnTo>
                    <a:pt x="361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26572" y="3916085"/>
              <a:ext cx="1871751" cy="3503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26518" y="3916089"/>
              <a:ext cx="1871980" cy="350520"/>
            </a:xfrm>
            <a:custGeom>
              <a:avLst/>
              <a:gdLst/>
              <a:ahLst/>
              <a:cxnLst/>
              <a:rect l="l" t="t" r="r" b="b"/>
              <a:pathLst>
                <a:path w="1871979" h="350520">
                  <a:moveTo>
                    <a:pt x="0" y="0"/>
                  </a:moveTo>
                  <a:lnTo>
                    <a:pt x="1871746" y="0"/>
                  </a:lnTo>
                  <a:lnTo>
                    <a:pt x="1871746" y="350326"/>
                  </a:lnTo>
                  <a:lnTo>
                    <a:pt x="0" y="350326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14113" y="4040505"/>
              <a:ext cx="1494790" cy="136525"/>
            </a:xfrm>
            <a:custGeom>
              <a:avLst/>
              <a:gdLst/>
              <a:ahLst/>
              <a:cxnLst/>
              <a:rect l="l" t="t" r="r" b="b"/>
              <a:pathLst>
                <a:path w="1494789" h="136525">
                  <a:moveTo>
                    <a:pt x="7353" y="120002"/>
                  </a:moveTo>
                  <a:lnTo>
                    <a:pt x="31864" y="136423"/>
                  </a:lnTo>
                  <a:lnTo>
                    <a:pt x="41289" y="135804"/>
                  </a:lnTo>
                  <a:lnTo>
                    <a:pt x="49334" y="133954"/>
                  </a:lnTo>
                  <a:lnTo>
                    <a:pt x="56001" y="130888"/>
                  </a:lnTo>
                  <a:lnTo>
                    <a:pt x="61290" y="126619"/>
                  </a:lnTo>
                  <a:lnTo>
                    <a:pt x="62124" y="125755"/>
                  </a:lnTo>
                  <a:lnTo>
                    <a:pt x="24511" y="125755"/>
                  </a:lnTo>
                  <a:lnTo>
                    <a:pt x="15925" y="123799"/>
                  </a:lnTo>
                  <a:lnTo>
                    <a:pt x="7353" y="120002"/>
                  </a:lnTo>
                  <a:close/>
                </a:path>
                <a:path w="1494789" h="136525">
                  <a:moveTo>
                    <a:pt x="69855" y="88125"/>
                  </a:moveTo>
                  <a:lnTo>
                    <a:pt x="56375" y="88125"/>
                  </a:lnTo>
                  <a:lnTo>
                    <a:pt x="56288" y="100999"/>
                  </a:lnTo>
                  <a:lnTo>
                    <a:pt x="54786" y="111487"/>
                  </a:lnTo>
                  <a:lnTo>
                    <a:pt x="50096" y="119413"/>
                  </a:lnTo>
                  <a:lnTo>
                    <a:pt x="42418" y="124169"/>
                  </a:lnTo>
                  <a:lnTo>
                    <a:pt x="31864" y="125755"/>
                  </a:lnTo>
                  <a:lnTo>
                    <a:pt x="62124" y="125755"/>
                  </a:lnTo>
                  <a:lnTo>
                    <a:pt x="69749" y="98815"/>
                  </a:lnTo>
                  <a:lnTo>
                    <a:pt x="69855" y="88125"/>
                  </a:lnTo>
                  <a:close/>
                </a:path>
                <a:path w="1494789" h="136525">
                  <a:moveTo>
                    <a:pt x="33096" y="26593"/>
                  </a:moveTo>
                  <a:lnTo>
                    <a:pt x="1990" y="50636"/>
                  </a:lnTo>
                  <a:lnTo>
                    <a:pt x="0" y="66802"/>
                  </a:lnTo>
                  <a:lnTo>
                    <a:pt x="459" y="75005"/>
                  </a:lnTo>
                  <a:lnTo>
                    <a:pt x="30645" y="104559"/>
                  </a:lnTo>
                  <a:lnTo>
                    <a:pt x="38455" y="103525"/>
                  </a:lnTo>
                  <a:lnTo>
                    <a:pt x="45348" y="100433"/>
                  </a:lnTo>
                  <a:lnTo>
                    <a:pt x="51322" y="95295"/>
                  </a:lnTo>
                  <a:lnTo>
                    <a:pt x="53520" y="92176"/>
                  </a:lnTo>
                  <a:lnTo>
                    <a:pt x="33096" y="92176"/>
                  </a:lnTo>
                  <a:lnTo>
                    <a:pt x="25047" y="90569"/>
                  </a:lnTo>
                  <a:lnTo>
                    <a:pt x="19300" y="85755"/>
                  </a:lnTo>
                  <a:lnTo>
                    <a:pt x="15854" y="77748"/>
                  </a:lnTo>
                  <a:lnTo>
                    <a:pt x="14731" y="66802"/>
                  </a:lnTo>
                  <a:lnTo>
                    <a:pt x="14706" y="57480"/>
                  </a:lnTo>
                  <a:lnTo>
                    <a:pt x="17157" y="50253"/>
                  </a:lnTo>
                  <a:lnTo>
                    <a:pt x="20827" y="45110"/>
                  </a:lnTo>
                  <a:lnTo>
                    <a:pt x="24511" y="39839"/>
                  </a:lnTo>
                  <a:lnTo>
                    <a:pt x="29413" y="37261"/>
                  </a:lnTo>
                  <a:lnTo>
                    <a:pt x="56375" y="37261"/>
                  </a:lnTo>
                  <a:lnTo>
                    <a:pt x="51360" y="32594"/>
                  </a:lnTo>
                  <a:lnTo>
                    <a:pt x="45654" y="29260"/>
                  </a:lnTo>
                  <a:lnTo>
                    <a:pt x="39489" y="27260"/>
                  </a:lnTo>
                  <a:lnTo>
                    <a:pt x="33096" y="26593"/>
                  </a:lnTo>
                  <a:close/>
                </a:path>
                <a:path w="1494789" h="136525">
                  <a:moveTo>
                    <a:pt x="69862" y="28308"/>
                  </a:moveTo>
                  <a:lnTo>
                    <a:pt x="56375" y="28308"/>
                  </a:lnTo>
                  <a:lnTo>
                    <a:pt x="56375" y="37261"/>
                  </a:lnTo>
                  <a:lnTo>
                    <a:pt x="42900" y="37261"/>
                  </a:lnTo>
                  <a:lnTo>
                    <a:pt x="50253" y="40449"/>
                  </a:lnTo>
                  <a:lnTo>
                    <a:pt x="56375" y="46939"/>
                  </a:lnTo>
                  <a:lnTo>
                    <a:pt x="56375" y="79298"/>
                  </a:lnTo>
                  <a:lnTo>
                    <a:pt x="50669" y="84932"/>
                  </a:lnTo>
                  <a:lnTo>
                    <a:pt x="44735" y="88957"/>
                  </a:lnTo>
                  <a:lnTo>
                    <a:pt x="38801" y="91371"/>
                  </a:lnTo>
                  <a:lnTo>
                    <a:pt x="33096" y="92176"/>
                  </a:lnTo>
                  <a:lnTo>
                    <a:pt x="53520" y="92176"/>
                  </a:lnTo>
                  <a:lnTo>
                    <a:pt x="56375" y="88125"/>
                  </a:lnTo>
                  <a:lnTo>
                    <a:pt x="69855" y="88125"/>
                  </a:lnTo>
                  <a:lnTo>
                    <a:pt x="69862" y="28308"/>
                  </a:lnTo>
                  <a:close/>
                </a:path>
                <a:path w="1494789" h="136525">
                  <a:moveTo>
                    <a:pt x="134835" y="26593"/>
                  </a:moveTo>
                  <a:lnTo>
                    <a:pt x="125018" y="26593"/>
                  </a:lnTo>
                  <a:lnTo>
                    <a:pt x="118086" y="27287"/>
                  </a:lnTo>
                  <a:lnTo>
                    <a:pt x="92403" y="58491"/>
                  </a:lnTo>
                  <a:lnTo>
                    <a:pt x="91922" y="66929"/>
                  </a:lnTo>
                  <a:lnTo>
                    <a:pt x="92593" y="75666"/>
                  </a:lnTo>
                  <a:lnTo>
                    <a:pt x="121906" y="107401"/>
                  </a:lnTo>
                  <a:lnTo>
                    <a:pt x="129933" y="108115"/>
                  </a:lnTo>
                  <a:lnTo>
                    <a:pt x="137287" y="108115"/>
                  </a:lnTo>
                  <a:lnTo>
                    <a:pt x="145859" y="106641"/>
                  </a:lnTo>
                  <a:lnTo>
                    <a:pt x="154444" y="103822"/>
                  </a:lnTo>
                  <a:lnTo>
                    <a:pt x="154444" y="97320"/>
                  </a:lnTo>
                  <a:lnTo>
                    <a:pt x="133603" y="97320"/>
                  </a:lnTo>
                  <a:lnTo>
                    <a:pt x="122304" y="95594"/>
                  </a:lnTo>
                  <a:lnTo>
                    <a:pt x="113992" y="90409"/>
                  </a:lnTo>
                  <a:lnTo>
                    <a:pt x="108436" y="81755"/>
                  </a:lnTo>
                  <a:lnTo>
                    <a:pt x="105410" y="69621"/>
                  </a:lnTo>
                  <a:lnTo>
                    <a:pt x="154444" y="69621"/>
                  </a:lnTo>
                  <a:lnTo>
                    <a:pt x="155663" y="65201"/>
                  </a:lnTo>
                  <a:lnTo>
                    <a:pt x="155199" y="58953"/>
                  </a:lnTo>
                  <a:lnTo>
                    <a:pt x="106641" y="58953"/>
                  </a:lnTo>
                  <a:lnTo>
                    <a:pt x="108477" y="49393"/>
                  </a:lnTo>
                  <a:lnTo>
                    <a:pt x="112153" y="42576"/>
                  </a:lnTo>
                  <a:lnTo>
                    <a:pt x="117668" y="38493"/>
                  </a:lnTo>
                  <a:lnTo>
                    <a:pt x="125018" y="37134"/>
                  </a:lnTo>
                  <a:lnTo>
                    <a:pt x="147389" y="37134"/>
                  </a:lnTo>
                  <a:lnTo>
                    <a:pt x="147091" y="36652"/>
                  </a:lnTo>
                  <a:lnTo>
                    <a:pt x="142189" y="29908"/>
                  </a:lnTo>
                  <a:lnTo>
                    <a:pt x="134835" y="26593"/>
                  </a:lnTo>
                  <a:close/>
                </a:path>
                <a:path w="1494789" h="136525">
                  <a:moveTo>
                    <a:pt x="154444" y="92659"/>
                  </a:moveTo>
                  <a:lnTo>
                    <a:pt x="145859" y="95732"/>
                  </a:lnTo>
                  <a:lnTo>
                    <a:pt x="138506" y="97320"/>
                  </a:lnTo>
                  <a:lnTo>
                    <a:pt x="154444" y="97320"/>
                  </a:lnTo>
                  <a:lnTo>
                    <a:pt x="154444" y="92659"/>
                  </a:lnTo>
                  <a:close/>
                </a:path>
                <a:path w="1494789" h="136525">
                  <a:moveTo>
                    <a:pt x="147389" y="37134"/>
                  </a:moveTo>
                  <a:lnTo>
                    <a:pt x="125018" y="37134"/>
                  </a:lnTo>
                  <a:lnTo>
                    <a:pt x="132165" y="38493"/>
                  </a:lnTo>
                  <a:lnTo>
                    <a:pt x="137126" y="42576"/>
                  </a:lnTo>
                  <a:lnTo>
                    <a:pt x="140018" y="49393"/>
                  </a:lnTo>
                  <a:lnTo>
                    <a:pt x="140957" y="58953"/>
                  </a:lnTo>
                  <a:lnTo>
                    <a:pt x="155199" y="58953"/>
                  </a:lnTo>
                  <a:lnTo>
                    <a:pt x="155013" y="56452"/>
                  </a:lnTo>
                  <a:lnTo>
                    <a:pt x="153215" y="48769"/>
                  </a:lnTo>
                  <a:lnTo>
                    <a:pt x="150498" y="42164"/>
                  </a:lnTo>
                  <a:lnTo>
                    <a:pt x="147389" y="37134"/>
                  </a:lnTo>
                  <a:close/>
                </a:path>
                <a:path w="1494789" h="136525">
                  <a:moveTo>
                    <a:pt x="193662" y="28308"/>
                  </a:moveTo>
                  <a:lnTo>
                    <a:pt x="178955" y="28308"/>
                  </a:lnTo>
                  <a:lnTo>
                    <a:pt x="178955" y="106387"/>
                  </a:lnTo>
                  <a:lnTo>
                    <a:pt x="193662" y="106387"/>
                  </a:lnTo>
                  <a:lnTo>
                    <a:pt x="193662" y="55892"/>
                  </a:lnTo>
                  <a:lnTo>
                    <a:pt x="199389" y="48418"/>
                  </a:lnTo>
                  <a:lnTo>
                    <a:pt x="205462" y="43094"/>
                  </a:lnTo>
                  <a:lnTo>
                    <a:pt x="205594" y="43027"/>
                  </a:lnTo>
                  <a:lnTo>
                    <a:pt x="193662" y="43027"/>
                  </a:lnTo>
                  <a:lnTo>
                    <a:pt x="193662" y="28308"/>
                  </a:lnTo>
                  <a:close/>
                </a:path>
                <a:path w="1494789" h="136525">
                  <a:moveTo>
                    <a:pt x="241787" y="38849"/>
                  </a:moveTo>
                  <a:lnTo>
                    <a:pt x="221856" y="38849"/>
                  </a:lnTo>
                  <a:lnTo>
                    <a:pt x="224307" y="40081"/>
                  </a:lnTo>
                  <a:lnTo>
                    <a:pt x="226758" y="42532"/>
                  </a:lnTo>
                  <a:lnTo>
                    <a:pt x="227990" y="44983"/>
                  </a:lnTo>
                  <a:lnTo>
                    <a:pt x="229209" y="49149"/>
                  </a:lnTo>
                  <a:lnTo>
                    <a:pt x="229209" y="106387"/>
                  </a:lnTo>
                  <a:lnTo>
                    <a:pt x="242697" y="106387"/>
                  </a:lnTo>
                  <a:lnTo>
                    <a:pt x="242672" y="43027"/>
                  </a:lnTo>
                  <a:lnTo>
                    <a:pt x="241787" y="38849"/>
                  </a:lnTo>
                  <a:close/>
                </a:path>
                <a:path w="1494789" h="136525">
                  <a:moveTo>
                    <a:pt x="227990" y="26593"/>
                  </a:moveTo>
                  <a:lnTo>
                    <a:pt x="220637" y="26593"/>
                  </a:lnTo>
                  <a:lnTo>
                    <a:pt x="213320" y="27625"/>
                  </a:lnTo>
                  <a:lnTo>
                    <a:pt x="206230" y="30714"/>
                  </a:lnTo>
                  <a:lnTo>
                    <a:pt x="199600" y="35852"/>
                  </a:lnTo>
                  <a:lnTo>
                    <a:pt x="193662" y="43027"/>
                  </a:lnTo>
                  <a:lnTo>
                    <a:pt x="205594" y="43027"/>
                  </a:lnTo>
                  <a:lnTo>
                    <a:pt x="211766" y="39908"/>
                  </a:lnTo>
                  <a:lnTo>
                    <a:pt x="218186" y="38849"/>
                  </a:lnTo>
                  <a:lnTo>
                    <a:pt x="241787" y="38849"/>
                  </a:lnTo>
                  <a:lnTo>
                    <a:pt x="241477" y="37388"/>
                  </a:lnTo>
                  <a:lnTo>
                    <a:pt x="237794" y="33096"/>
                  </a:lnTo>
                  <a:lnTo>
                    <a:pt x="232892" y="28803"/>
                  </a:lnTo>
                  <a:lnTo>
                    <a:pt x="227990" y="26593"/>
                  </a:lnTo>
                  <a:close/>
                </a:path>
                <a:path w="1494789" h="136525">
                  <a:moveTo>
                    <a:pt x="307657" y="26593"/>
                  </a:moveTo>
                  <a:lnTo>
                    <a:pt x="299085" y="26593"/>
                  </a:lnTo>
                  <a:lnTo>
                    <a:pt x="291979" y="27287"/>
                  </a:lnTo>
                  <a:lnTo>
                    <a:pt x="265254" y="58491"/>
                  </a:lnTo>
                  <a:lnTo>
                    <a:pt x="264756" y="66929"/>
                  </a:lnTo>
                  <a:lnTo>
                    <a:pt x="265447" y="75666"/>
                  </a:lnTo>
                  <a:lnTo>
                    <a:pt x="295445" y="107401"/>
                  </a:lnTo>
                  <a:lnTo>
                    <a:pt x="303987" y="108115"/>
                  </a:lnTo>
                  <a:lnTo>
                    <a:pt x="310121" y="108115"/>
                  </a:lnTo>
                  <a:lnTo>
                    <a:pt x="318693" y="106641"/>
                  </a:lnTo>
                  <a:lnTo>
                    <a:pt x="328498" y="103822"/>
                  </a:lnTo>
                  <a:lnTo>
                    <a:pt x="328498" y="97320"/>
                  </a:lnTo>
                  <a:lnTo>
                    <a:pt x="306438" y="97320"/>
                  </a:lnTo>
                  <a:lnTo>
                    <a:pt x="295672" y="95594"/>
                  </a:lnTo>
                  <a:lnTo>
                    <a:pt x="287437" y="90409"/>
                  </a:lnTo>
                  <a:lnTo>
                    <a:pt x="281962" y="81755"/>
                  </a:lnTo>
                  <a:lnTo>
                    <a:pt x="279476" y="69621"/>
                  </a:lnTo>
                  <a:lnTo>
                    <a:pt x="328498" y="69621"/>
                  </a:lnTo>
                  <a:lnTo>
                    <a:pt x="328498" y="65201"/>
                  </a:lnTo>
                  <a:lnTo>
                    <a:pt x="328169" y="58953"/>
                  </a:lnTo>
                  <a:lnTo>
                    <a:pt x="279476" y="58953"/>
                  </a:lnTo>
                  <a:lnTo>
                    <a:pt x="281311" y="49393"/>
                  </a:lnTo>
                  <a:lnTo>
                    <a:pt x="284987" y="42576"/>
                  </a:lnTo>
                  <a:lnTo>
                    <a:pt x="290502" y="38493"/>
                  </a:lnTo>
                  <a:lnTo>
                    <a:pt x="297853" y="37134"/>
                  </a:lnTo>
                  <a:lnTo>
                    <a:pt x="321426" y="37134"/>
                  </a:lnTo>
                  <a:lnTo>
                    <a:pt x="321144" y="36652"/>
                  </a:lnTo>
                  <a:lnTo>
                    <a:pt x="315023" y="29908"/>
                  </a:lnTo>
                  <a:lnTo>
                    <a:pt x="307657" y="26593"/>
                  </a:lnTo>
                  <a:close/>
                </a:path>
                <a:path w="1494789" h="136525">
                  <a:moveTo>
                    <a:pt x="328498" y="92659"/>
                  </a:moveTo>
                  <a:lnTo>
                    <a:pt x="319925" y="95732"/>
                  </a:lnTo>
                  <a:lnTo>
                    <a:pt x="312572" y="97320"/>
                  </a:lnTo>
                  <a:lnTo>
                    <a:pt x="328498" y="97320"/>
                  </a:lnTo>
                  <a:lnTo>
                    <a:pt x="328498" y="92659"/>
                  </a:lnTo>
                  <a:close/>
                </a:path>
                <a:path w="1494789" h="136525">
                  <a:moveTo>
                    <a:pt x="321426" y="37134"/>
                  </a:moveTo>
                  <a:lnTo>
                    <a:pt x="297853" y="37134"/>
                  </a:lnTo>
                  <a:lnTo>
                    <a:pt x="304999" y="38493"/>
                  </a:lnTo>
                  <a:lnTo>
                    <a:pt x="309960" y="42576"/>
                  </a:lnTo>
                  <a:lnTo>
                    <a:pt x="312853" y="49393"/>
                  </a:lnTo>
                  <a:lnTo>
                    <a:pt x="313791" y="58953"/>
                  </a:lnTo>
                  <a:lnTo>
                    <a:pt x="328169" y="58953"/>
                  </a:lnTo>
                  <a:lnTo>
                    <a:pt x="328038" y="56452"/>
                  </a:lnTo>
                  <a:lnTo>
                    <a:pt x="326659" y="48769"/>
                  </a:lnTo>
                  <a:lnTo>
                    <a:pt x="324361" y="42164"/>
                  </a:lnTo>
                  <a:lnTo>
                    <a:pt x="321426" y="37134"/>
                  </a:lnTo>
                  <a:close/>
                </a:path>
                <a:path w="1494789" h="136525">
                  <a:moveTo>
                    <a:pt x="366496" y="28308"/>
                  </a:moveTo>
                  <a:lnTo>
                    <a:pt x="353021" y="28308"/>
                  </a:lnTo>
                  <a:lnTo>
                    <a:pt x="353021" y="106387"/>
                  </a:lnTo>
                  <a:lnTo>
                    <a:pt x="366496" y="106387"/>
                  </a:lnTo>
                  <a:lnTo>
                    <a:pt x="366496" y="54914"/>
                  </a:lnTo>
                  <a:lnTo>
                    <a:pt x="371345" y="47923"/>
                  </a:lnTo>
                  <a:lnTo>
                    <a:pt x="376676" y="43027"/>
                  </a:lnTo>
                  <a:lnTo>
                    <a:pt x="366496" y="43027"/>
                  </a:lnTo>
                  <a:lnTo>
                    <a:pt x="366496" y="28308"/>
                  </a:lnTo>
                  <a:close/>
                </a:path>
                <a:path w="1494789" h="136525">
                  <a:moveTo>
                    <a:pt x="392239" y="26593"/>
                  </a:moveTo>
                  <a:lnTo>
                    <a:pt x="391020" y="26593"/>
                  </a:lnTo>
                  <a:lnTo>
                    <a:pt x="383914" y="27625"/>
                  </a:lnTo>
                  <a:lnTo>
                    <a:pt x="377382" y="30714"/>
                  </a:lnTo>
                  <a:lnTo>
                    <a:pt x="371537" y="35852"/>
                  </a:lnTo>
                  <a:lnTo>
                    <a:pt x="366496" y="43027"/>
                  </a:lnTo>
                  <a:lnTo>
                    <a:pt x="376676" y="43027"/>
                  </a:lnTo>
                  <a:lnTo>
                    <a:pt x="382875" y="39966"/>
                  </a:lnTo>
                  <a:lnTo>
                    <a:pt x="389788" y="38976"/>
                  </a:lnTo>
                  <a:lnTo>
                    <a:pt x="395922" y="38976"/>
                  </a:lnTo>
                  <a:lnTo>
                    <a:pt x="395922" y="26962"/>
                  </a:lnTo>
                  <a:lnTo>
                    <a:pt x="394690" y="26720"/>
                  </a:lnTo>
                  <a:lnTo>
                    <a:pt x="392239" y="26593"/>
                  </a:lnTo>
                  <a:close/>
                </a:path>
                <a:path w="1494789" h="136525">
                  <a:moveTo>
                    <a:pt x="395922" y="38976"/>
                  </a:moveTo>
                  <a:lnTo>
                    <a:pt x="391020" y="38976"/>
                  </a:lnTo>
                  <a:lnTo>
                    <a:pt x="393471" y="39344"/>
                  </a:lnTo>
                  <a:lnTo>
                    <a:pt x="395922" y="40208"/>
                  </a:lnTo>
                  <a:lnTo>
                    <a:pt x="395922" y="38976"/>
                  </a:lnTo>
                  <a:close/>
                </a:path>
                <a:path w="1494789" h="136525">
                  <a:moveTo>
                    <a:pt x="463679" y="37261"/>
                  </a:moveTo>
                  <a:lnTo>
                    <a:pt x="446176" y="37261"/>
                  </a:lnTo>
                  <a:lnTo>
                    <a:pt x="451078" y="41795"/>
                  </a:lnTo>
                  <a:lnTo>
                    <a:pt x="451078" y="60185"/>
                  </a:lnTo>
                  <a:lnTo>
                    <a:pt x="447395" y="60185"/>
                  </a:lnTo>
                  <a:lnTo>
                    <a:pt x="437958" y="60619"/>
                  </a:lnTo>
                  <a:lnTo>
                    <a:pt x="405726" y="78206"/>
                  </a:lnTo>
                  <a:lnTo>
                    <a:pt x="405726" y="92913"/>
                  </a:lnTo>
                  <a:lnTo>
                    <a:pt x="408177" y="98056"/>
                  </a:lnTo>
                  <a:lnTo>
                    <a:pt x="413080" y="102108"/>
                  </a:lnTo>
                  <a:lnTo>
                    <a:pt x="416763" y="106146"/>
                  </a:lnTo>
                  <a:lnTo>
                    <a:pt x="421665" y="108115"/>
                  </a:lnTo>
                  <a:lnTo>
                    <a:pt x="429018" y="108115"/>
                  </a:lnTo>
                  <a:lnTo>
                    <a:pt x="434751" y="107378"/>
                  </a:lnTo>
                  <a:lnTo>
                    <a:pt x="440812" y="105187"/>
                  </a:lnTo>
                  <a:lnTo>
                    <a:pt x="447112" y="101546"/>
                  </a:lnTo>
                  <a:lnTo>
                    <a:pt x="453385" y="96583"/>
                  </a:lnTo>
                  <a:lnTo>
                    <a:pt x="429018" y="96583"/>
                  </a:lnTo>
                  <a:lnTo>
                    <a:pt x="426567" y="95364"/>
                  </a:lnTo>
                  <a:lnTo>
                    <a:pt x="421665" y="90703"/>
                  </a:lnTo>
                  <a:lnTo>
                    <a:pt x="420433" y="87884"/>
                  </a:lnTo>
                  <a:lnTo>
                    <a:pt x="420433" y="79667"/>
                  </a:lnTo>
                  <a:lnTo>
                    <a:pt x="422884" y="75755"/>
                  </a:lnTo>
                  <a:lnTo>
                    <a:pt x="432688" y="69862"/>
                  </a:lnTo>
                  <a:lnTo>
                    <a:pt x="438823" y="68389"/>
                  </a:lnTo>
                  <a:lnTo>
                    <a:pt x="465785" y="68389"/>
                  </a:lnTo>
                  <a:lnTo>
                    <a:pt x="465785" y="42532"/>
                  </a:lnTo>
                  <a:lnTo>
                    <a:pt x="463679" y="37261"/>
                  </a:lnTo>
                  <a:close/>
                </a:path>
                <a:path w="1494789" h="136525">
                  <a:moveTo>
                    <a:pt x="467126" y="96469"/>
                  </a:moveTo>
                  <a:lnTo>
                    <a:pt x="453529" y="96469"/>
                  </a:lnTo>
                  <a:lnTo>
                    <a:pt x="454761" y="104190"/>
                  </a:lnTo>
                  <a:lnTo>
                    <a:pt x="459663" y="108115"/>
                  </a:lnTo>
                  <a:lnTo>
                    <a:pt x="469468" y="108115"/>
                  </a:lnTo>
                  <a:lnTo>
                    <a:pt x="473138" y="107378"/>
                  </a:lnTo>
                  <a:lnTo>
                    <a:pt x="476821" y="105778"/>
                  </a:lnTo>
                  <a:lnTo>
                    <a:pt x="475628" y="98298"/>
                  </a:lnTo>
                  <a:lnTo>
                    <a:pt x="468236" y="98298"/>
                  </a:lnTo>
                  <a:lnTo>
                    <a:pt x="467126" y="96469"/>
                  </a:lnTo>
                  <a:close/>
                </a:path>
                <a:path w="1494789" h="136525">
                  <a:moveTo>
                    <a:pt x="475589" y="98056"/>
                  </a:moveTo>
                  <a:lnTo>
                    <a:pt x="473138" y="98298"/>
                  </a:lnTo>
                  <a:lnTo>
                    <a:pt x="475628" y="98298"/>
                  </a:lnTo>
                  <a:lnTo>
                    <a:pt x="475589" y="98056"/>
                  </a:lnTo>
                  <a:close/>
                </a:path>
                <a:path w="1494789" h="136525">
                  <a:moveTo>
                    <a:pt x="465785" y="68389"/>
                  </a:moveTo>
                  <a:lnTo>
                    <a:pt x="446176" y="68389"/>
                  </a:lnTo>
                  <a:lnTo>
                    <a:pt x="451078" y="68516"/>
                  </a:lnTo>
                  <a:lnTo>
                    <a:pt x="451078" y="88747"/>
                  </a:lnTo>
                  <a:lnTo>
                    <a:pt x="444944" y="94018"/>
                  </a:lnTo>
                  <a:lnTo>
                    <a:pt x="438823" y="96583"/>
                  </a:lnTo>
                  <a:lnTo>
                    <a:pt x="453385" y="96583"/>
                  </a:lnTo>
                  <a:lnTo>
                    <a:pt x="453529" y="96469"/>
                  </a:lnTo>
                  <a:lnTo>
                    <a:pt x="467126" y="96469"/>
                  </a:lnTo>
                  <a:lnTo>
                    <a:pt x="465785" y="94259"/>
                  </a:lnTo>
                  <a:lnTo>
                    <a:pt x="465785" y="68389"/>
                  </a:lnTo>
                  <a:close/>
                </a:path>
                <a:path w="1494789" h="136525">
                  <a:moveTo>
                    <a:pt x="448627" y="26593"/>
                  </a:moveTo>
                  <a:lnTo>
                    <a:pt x="440042" y="26593"/>
                  </a:lnTo>
                  <a:lnTo>
                    <a:pt x="433591" y="26962"/>
                  </a:lnTo>
                  <a:lnTo>
                    <a:pt x="427023" y="28067"/>
                  </a:lnTo>
                  <a:lnTo>
                    <a:pt x="420223" y="29904"/>
                  </a:lnTo>
                  <a:lnTo>
                    <a:pt x="413080" y="32473"/>
                  </a:lnTo>
                  <a:lnTo>
                    <a:pt x="413080" y="44119"/>
                  </a:lnTo>
                  <a:lnTo>
                    <a:pt x="419497" y="41135"/>
                  </a:lnTo>
                  <a:lnTo>
                    <a:pt x="425797" y="38990"/>
                  </a:lnTo>
                  <a:lnTo>
                    <a:pt x="431866" y="37695"/>
                  </a:lnTo>
                  <a:lnTo>
                    <a:pt x="437591" y="37261"/>
                  </a:lnTo>
                  <a:lnTo>
                    <a:pt x="463679" y="37261"/>
                  </a:lnTo>
                  <a:lnTo>
                    <a:pt x="463334" y="36398"/>
                  </a:lnTo>
                  <a:lnTo>
                    <a:pt x="458431" y="32473"/>
                  </a:lnTo>
                  <a:lnTo>
                    <a:pt x="454761" y="28562"/>
                  </a:lnTo>
                  <a:lnTo>
                    <a:pt x="448627" y="26593"/>
                  </a:lnTo>
                  <a:close/>
                </a:path>
                <a:path w="1494789" h="136525">
                  <a:moveTo>
                    <a:pt x="508685" y="28308"/>
                  </a:moveTo>
                  <a:lnTo>
                    <a:pt x="493979" y="28308"/>
                  </a:lnTo>
                  <a:lnTo>
                    <a:pt x="493979" y="106387"/>
                  </a:lnTo>
                  <a:lnTo>
                    <a:pt x="508685" y="106387"/>
                  </a:lnTo>
                  <a:lnTo>
                    <a:pt x="508685" y="54914"/>
                  </a:lnTo>
                  <a:lnTo>
                    <a:pt x="513515" y="47923"/>
                  </a:lnTo>
                  <a:lnTo>
                    <a:pt x="518715" y="43027"/>
                  </a:lnTo>
                  <a:lnTo>
                    <a:pt x="508685" y="43027"/>
                  </a:lnTo>
                  <a:lnTo>
                    <a:pt x="508685" y="28308"/>
                  </a:lnTo>
                  <a:close/>
                </a:path>
                <a:path w="1494789" h="136525">
                  <a:moveTo>
                    <a:pt x="534428" y="26593"/>
                  </a:moveTo>
                  <a:lnTo>
                    <a:pt x="533209" y="26593"/>
                  </a:lnTo>
                  <a:lnTo>
                    <a:pt x="525411" y="27625"/>
                  </a:lnTo>
                  <a:lnTo>
                    <a:pt x="518647" y="30714"/>
                  </a:lnTo>
                  <a:lnTo>
                    <a:pt x="513033" y="35852"/>
                  </a:lnTo>
                  <a:lnTo>
                    <a:pt x="508685" y="43027"/>
                  </a:lnTo>
                  <a:lnTo>
                    <a:pt x="518715" y="43027"/>
                  </a:lnTo>
                  <a:lnTo>
                    <a:pt x="524550" y="39966"/>
                  </a:lnTo>
                  <a:lnTo>
                    <a:pt x="530758" y="38976"/>
                  </a:lnTo>
                  <a:lnTo>
                    <a:pt x="536879" y="38976"/>
                  </a:lnTo>
                  <a:lnTo>
                    <a:pt x="536879" y="26962"/>
                  </a:lnTo>
                  <a:lnTo>
                    <a:pt x="535660" y="26720"/>
                  </a:lnTo>
                  <a:lnTo>
                    <a:pt x="534428" y="26593"/>
                  </a:lnTo>
                  <a:close/>
                </a:path>
                <a:path w="1494789" h="136525">
                  <a:moveTo>
                    <a:pt x="536879" y="38976"/>
                  </a:moveTo>
                  <a:lnTo>
                    <a:pt x="533209" y="38976"/>
                  </a:lnTo>
                  <a:lnTo>
                    <a:pt x="534428" y="39344"/>
                  </a:lnTo>
                  <a:lnTo>
                    <a:pt x="536879" y="40208"/>
                  </a:lnTo>
                  <a:lnTo>
                    <a:pt x="536879" y="38976"/>
                  </a:lnTo>
                  <a:close/>
                </a:path>
                <a:path w="1494789" h="136525">
                  <a:moveTo>
                    <a:pt x="595718" y="0"/>
                  </a:moveTo>
                  <a:lnTo>
                    <a:pt x="554037" y="0"/>
                  </a:lnTo>
                  <a:lnTo>
                    <a:pt x="554037" y="106387"/>
                  </a:lnTo>
                  <a:lnTo>
                    <a:pt x="568756" y="106387"/>
                  </a:lnTo>
                  <a:lnTo>
                    <a:pt x="568756" y="61404"/>
                  </a:lnTo>
                  <a:lnTo>
                    <a:pt x="599212" y="61404"/>
                  </a:lnTo>
                  <a:lnTo>
                    <a:pt x="595718" y="56502"/>
                  </a:lnTo>
                  <a:lnTo>
                    <a:pt x="605370" y="51309"/>
                  </a:lnTo>
                  <a:lnTo>
                    <a:pt x="606576" y="50126"/>
                  </a:lnTo>
                  <a:lnTo>
                    <a:pt x="568756" y="50126"/>
                  </a:lnTo>
                  <a:lnTo>
                    <a:pt x="568756" y="11277"/>
                  </a:lnTo>
                  <a:lnTo>
                    <a:pt x="615327" y="11277"/>
                  </a:lnTo>
                  <a:lnTo>
                    <a:pt x="609206" y="6743"/>
                  </a:lnTo>
                  <a:lnTo>
                    <a:pt x="604304" y="2324"/>
                  </a:lnTo>
                  <a:lnTo>
                    <a:pt x="595718" y="0"/>
                  </a:lnTo>
                  <a:close/>
                </a:path>
                <a:path w="1494789" h="136525">
                  <a:moveTo>
                    <a:pt x="599212" y="61404"/>
                  </a:moveTo>
                  <a:lnTo>
                    <a:pt x="583463" y="61404"/>
                  </a:lnTo>
                  <a:lnTo>
                    <a:pt x="612876" y="106387"/>
                  </a:lnTo>
                  <a:lnTo>
                    <a:pt x="631266" y="106387"/>
                  </a:lnTo>
                  <a:lnTo>
                    <a:pt x="599212" y="61404"/>
                  </a:lnTo>
                  <a:close/>
                </a:path>
                <a:path w="1494789" h="136525">
                  <a:moveTo>
                    <a:pt x="615327" y="11277"/>
                  </a:moveTo>
                  <a:lnTo>
                    <a:pt x="578561" y="11277"/>
                  </a:lnTo>
                  <a:lnTo>
                    <a:pt x="588919" y="12311"/>
                  </a:lnTo>
                  <a:lnTo>
                    <a:pt x="596179" y="15413"/>
                  </a:lnTo>
                  <a:lnTo>
                    <a:pt x="600453" y="20584"/>
                  </a:lnTo>
                  <a:lnTo>
                    <a:pt x="601852" y="27825"/>
                  </a:lnTo>
                  <a:lnTo>
                    <a:pt x="600205" y="37568"/>
                  </a:lnTo>
                  <a:lnTo>
                    <a:pt x="595109" y="44538"/>
                  </a:lnTo>
                  <a:lnTo>
                    <a:pt x="586336" y="48728"/>
                  </a:lnTo>
                  <a:lnTo>
                    <a:pt x="573659" y="50126"/>
                  </a:lnTo>
                  <a:lnTo>
                    <a:pt x="606576" y="50126"/>
                  </a:lnTo>
                  <a:lnTo>
                    <a:pt x="612270" y="44538"/>
                  </a:lnTo>
                  <a:lnTo>
                    <a:pt x="616400" y="36231"/>
                  </a:lnTo>
                  <a:lnTo>
                    <a:pt x="617778" y="26352"/>
                  </a:lnTo>
                  <a:lnTo>
                    <a:pt x="617778" y="17767"/>
                  </a:lnTo>
                  <a:lnTo>
                    <a:pt x="615327" y="11277"/>
                  </a:lnTo>
                  <a:close/>
                </a:path>
                <a:path w="1494789" h="136525">
                  <a:moveTo>
                    <a:pt x="685203" y="26593"/>
                  </a:moveTo>
                  <a:lnTo>
                    <a:pt x="675398" y="26593"/>
                  </a:lnTo>
                  <a:lnTo>
                    <a:pt x="668287" y="27287"/>
                  </a:lnTo>
                  <a:lnTo>
                    <a:pt x="641741" y="58491"/>
                  </a:lnTo>
                  <a:lnTo>
                    <a:pt x="641070" y="66929"/>
                  </a:lnTo>
                  <a:lnTo>
                    <a:pt x="641760" y="75666"/>
                  </a:lnTo>
                  <a:lnTo>
                    <a:pt x="672273" y="107401"/>
                  </a:lnTo>
                  <a:lnTo>
                    <a:pt x="680300" y="108115"/>
                  </a:lnTo>
                  <a:lnTo>
                    <a:pt x="686422" y="108115"/>
                  </a:lnTo>
                  <a:lnTo>
                    <a:pt x="695007" y="106641"/>
                  </a:lnTo>
                  <a:lnTo>
                    <a:pt x="704811" y="103822"/>
                  </a:lnTo>
                  <a:lnTo>
                    <a:pt x="704811" y="97320"/>
                  </a:lnTo>
                  <a:lnTo>
                    <a:pt x="682751" y="97320"/>
                  </a:lnTo>
                  <a:lnTo>
                    <a:pt x="672157" y="95594"/>
                  </a:lnTo>
                  <a:lnTo>
                    <a:pt x="664206" y="90409"/>
                  </a:lnTo>
                  <a:lnTo>
                    <a:pt x="658784" y="81755"/>
                  </a:lnTo>
                  <a:lnTo>
                    <a:pt x="655777" y="69621"/>
                  </a:lnTo>
                  <a:lnTo>
                    <a:pt x="704811" y="69621"/>
                  </a:lnTo>
                  <a:lnTo>
                    <a:pt x="704811" y="65201"/>
                  </a:lnTo>
                  <a:lnTo>
                    <a:pt x="704483" y="58953"/>
                  </a:lnTo>
                  <a:lnTo>
                    <a:pt x="655777" y="58953"/>
                  </a:lnTo>
                  <a:lnTo>
                    <a:pt x="657618" y="49393"/>
                  </a:lnTo>
                  <a:lnTo>
                    <a:pt x="661295" y="42576"/>
                  </a:lnTo>
                  <a:lnTo>
                    <a:pt x="666810" y="38493"/>
                  </a:lnTo>
                  <a:lnTo>
                    <a:pt x="674166" y="37134"/>
                  </a:lnTo>
                  <a:lnTo>
                    <a:pt x="697740" y="37134"/>
                  </a:lnTo>
                  <a:lnTo>
                    <a:pt x="697458" y="36652"/>
                  </a:lnTo>
                  <a:lnTo>
                    <a:pt x="692556" y="29908"/>
                  </a:lnTo>
                  <a:lnTo>
                    <a:pt x="685203" y="26593"/>
                  </a:lnTo>
                  <a:close/>
                </a:path>
                <a:path w="1494789" h="136525">
                  <a:moveTo>
                    <a:pt x="704811" y="92659"/>
                  </a:moveTo>
                  <a:lnTo>
                    <a:pt x="696226" y="95732"/>
                  </a:lnTo>
                  <a:lnTo>
                    <a:pt x="688873" y="97320"/>
                  </a:lnTo>
                  <a:lnTo>
                    <a:pt x="704811" y="97320"/>
                  </a:lnTo>
                  <a:lnTo>
                    <a:pt x="704811" y="92659"/>
                  </a:lnTo>
                  <a:close/>
                </a:path>
                <a:path w="1494789" h="136525">
                  <a:moveTo>
                    <a:pt x="697740" y="37134"/>
                  </a:moveTo>
                  <a:lnTo>
                    <a:pt x="674166" y="37134"/>
                  </a:lnTo>
                  <a:lnTo>
                    <a:pt x="681313" y="38493"/>
                  </a:lnTo>
                  <a:lnTo>
                    <a:pt x="686274" y="42576"/>
                  </a:lnTo>
                  <a:lnTo>
                    <a:pt x="689166" y="49393"/>
                  </a:lnTo>
                  <a:lnTo>
                    <a:pt x="690105" y="58953"/>
                  </a:lnTo>
                  <a:lnTo>
                    <a:pt x="704483" y="58953"/>
                  </a:lnTo>
                  <a:lnTo>
                    <a:pt x="704352" y="56452"/>
                  </a:lnTo>
                  <a:lnTo>
                    <a:pt x="702973" y="48769"/>
                  </a:lnTo>
                  <a:lnTo>
                    <a:pt x="700675" y="42164"/>
                  </a:lnTo>
                  <a:lnTo>
                    <a:pt x="697740" y="37134"/>
                  </a:lnTo>
                  <a:close/>
                </a:path>
                <a:path w="1494789" h="136525">
                  <a:moveTo>
                    <a:pt x="744042" y="28308"/>
                  </a:moveTo>
                  <a:lnTo>
                    <a:pt x="729322" y="28308"/>
                  </a:lnTo>
                  <a:lnTo>
                    <a:pt x="729322" y="134708"/>
                  </a:lnTo>
                  <a:lnTo>
                    <a:pt x="744042" y="134708"/>
                  </a:lnTo>
                  <a:lnTo>
                    <a:pt x="744042" y="97447"/>
                  </a:lnTo>
                  <a:lnTo>
                    <a:pt x="757516" y="97447"/>
                  </a:lnTo>
                  <a:lnTo>
                    <a:pt x="750163" y="94259"/>
                  </a:lnTo>
                  <a:lnTo>
                    <a:pt x="744042" y="87757"/>
                  </a:lnTo>
                  <a:lnTo>
                    <a:pt x="744042" y="51841"/>
                  </a:lnTo>
                  <a:lnTo>
                    <a:pt x="749557" y="46214"/>
                  </a:lnTo>
                  <a:lnTo>
                    <a:pt x="753928" y="43027"/>
                  </a:lnTo>
                  <a:lnTo>
                    <a:pt x="744042" y="43027"/>
                  </a:lnTo>
                  <a:lnTo>
                    <a:pt x="744042" y="28308"/>
                  </a:lnTo>
                  <a:close/>
                </a:path>
                <a:path w="1494789" h="136525">
                  <a:moveTo>
                    <a:pt x="793040" y="38976"/>
                  </a:moveTo>
                  <a:lnTo>
                    <a:pt x="766102" y="38976"/>
                  </a:lnTo>
                  <a:lnTo>
                    <a:pt x="774145" y="40698"/>
                  </a:lnTo>
                  <a:lnTo>
                    <a:pt x="779892" y="45856"/>
                  </a:lnTo>
                  <a:lnTo>
                    <a:pt x="783341" y="54438"/>
                  </a:lnTo>
                  <a:lnTo>
                    <a:pt x="784491" y="66433"/>
                  </a:lnTo>
                  <a:lnTo>
                    <a:pt x="783322" y="80018"/>
                  </a:lnTo>
                  <a:lnTo>
                    <a:pt x="779738" y="89708"/>
                  </a:lnTo>
                  <a:lnTo>
                    <a:pt x="773626" y="95514"/>
                  </a:lnTo>
                  <a:lnTo>
                    <a:pt x="764870" y="97447"/>
                  </a:lnTo>
                  <a:lnTo>
                    <a:pt x="744042" y="97447"/>
                  </a:lnTo>
                  <a:lnTo>
                    <a:pt x="750163" y="104559"/>
                  </a:lnTo>
                  <a:lnTo>
                    <a:pt x="757516" y="108115"/>
                  </a:lnTo>
                  <a:lnTo>
                    <a:pt x="766102" y="108115"/>
                  </a:lnTo>
                  <a:lnTo>
                    <a:pt x="797205" y="82478"/>
                  </a:lnTo>
                  <a:lnTo>
                    <a:pt x="799198" y="64960"/>
                  </a:lnTo>
                  <a:lnTo>
                    <a:pt x="798738" y="56524"/>
                  </a:lnTo>
                  <a:lnTo>
                    <a:pt x="797359" y="49041"/>
                  </a:lnTo>
                  <a:lnTo>
                    <a:pt x="795062" y="42500"/>
                  </a:lnTo>
                  <a:lnTo>
                    <a:pt x="793040" y="38976"/>
                  </a:lnTo>
                  <a:close/>
                </a:path>
                <a:path w="1494789" h="136525">
                  <a:moveTo>
                    <a:pt x="778357" y="26593"/>
                  </a:moveTo>
                  <a:lnTo>
                    <a:pt x="769772" y="26593"/>
                  </a:lnTo>
                  <a:lnTo>
                    <a:pt x="761271" y="27625"/>
                  </a:lnTo>
                  <a:lnTo>
                    <a:pt x="754149" y="30714"/>
                  </a:lnTo>
                  <a:lnTo>
                    <a:pt x="748407" y="35852"/>
                  </a:lnTo>
                  <a:lnTo>
                    <a:pt x="744042" y="43027"/>
                  </a:lnTo>
                  <a:lnTo>
                    <a:pt x="753928" y="43027"/>
                  </a:lnTo>
                  <a:lnTo>
                    <a:pt x="755072" y="42194"/>
                  </a:lnTo>
                  <a:lnTo>
                    <a:pt x="760587" y="39780"/>
                  </a:lnTo>
                  <a:lnTo>
                    <a:pt x="766102" y="38976"/>
                  </a:lnTo>
                  <a:lnTo>
                    <a:pt x="793040" y="38976"/>
                  </a:lnTo>
                  <a:lnTo>
                    <a:pt x="791844" y="36893"/>
                  </a:lnTo>
                  <a:lnTo>
                    <a:pt x="785710" y="30022"/>
                  </a:lnTo>
                  <a:lnTo>
                    <a:pt x="778357" y="26593"/>
                  </a:lnTo>
                  <a:close/>
                </a:path>
                <a:path w="1494789" h="136525">
                  <a:moveTo>
                    <a:pt x="853135" y="26593"/>
                  </a:moveTo>
                  <a:lnTo>
                    <a:pt x="817891" y="50466"/>
                  </a:lnTo>
                  <a:lnTo>
                    <a:pt x="815136" y="67297"/>
                  </a:lnTo>
                  <a:lnTo>
                    <a:pt x="815839" y="76224"/>
                  </a:lnTo>
                  <a:lnTo>
                    <a:pt x="844115" y="107426"/>
                  </a:lnTo>
                  <a:lnTo>
                    <a:pt x="851903" y="108115"/>
                  </a:lnTo>
                  <a:lnTo>
                    <a:pt x="860623" y="107424"/>
                  </a:lnTo>
                  <a:lnTo>
                    <a:pt x="868326" y="105354"/>
                  </a:lnTo>
                  <a:lnTo>
                    <a:pt x="874827" y="101958"/>
                  </a:lnTo>
                  <a:lnTo>
                    <a:pt x="879829" y="97447"/>
                  </a:lnTo>
                  <a:lnTo>
                    <a:pt x="853135" y="97447"/>
                  </a:lnTo>
                  <a:lnTo>
                    <a:pt x="843474" y="95559"/>
                  </a:lnTo>
                  <a:lnTo>
                    <a:pt x="836572" y="89890"/>
                  </a:lnTo>
                  <a:lnTo>
                    <a:pt x="832441" y="80484"/>
                  </a:lnTo>
                  <a:lnTo>
                    <a:pt x="831062" y="67297"/>
                  </a:lnTo>
                  <a:lnTo>
                    <a:pt x="832441" y="54171"/>
                  </a:lnTo>
                  <a:lnTo>
                    <a:pt x="836579" y="44783"/>
                  </a:lnTo>
                  <a:lnTo>
                    <a:pt x="843476" y="39143"/>
                  </a:lnTo>
                  <a:lnTo>
                    <a:pt x="853135" y="37261"/>
                  </a:lnTo>
                  <a:lnTo>
                    <a:pt x="879830" y="37261"/>
                  </a:lnTo>
                  <a:lnTo>
                    <a:pt x="874846" y="32749"/>
                  </a:lnTo>
                  <a:lnTo>
                    <a:pt x="868449" y="29338"/>
                  </a:lnTo>
                  <a:lnTo>
                    <a:pt x="861136" y="27282"/>
                  </a:lnTo>
                  <a:lnTo>
                    <a:pt x="853135" y="26593"/>
                  </a:lnTo>
                  <a:close/>
                </a:path>
                <a:path w="1494789" h="136525">
                  <a:moveTo>
                    <a:pt x="879830" y="37261"/>
                  </a:moveTo>
                  <a:lnTo>
                    <a:pt x="853135" y="37261"/>
                  </a:lnTo>
                  <a:lnTo>
                    <a:pt x="862786" y="39125"/>
                  </a:lnTo>
                  <a:lnTo>
                    <a:pt x="869680" y="44724"/>
                  </a:lnTo>
                  <a:lnTo>
                    <a:pt x="873816" y="54069"/>
                  </a:lnTo>
                  <a:lnTo>
                    <a:pt x="875195" y="67170"/>
                  </a:lnTo>
                  <a:lnTo>
                    <a:pt x="873816" y="80430"/>
                  </a:lnTo>
                  <a:lnTo>
                    <a:pt x="869660" y="89906"/>
                  </a:lnTo>
                  <a:lnTo>
                    <a:pt x="862776" y="95561"/>
                  </a:lnTo>
                  <a:lnTo>
                    <a:pt x="853135" y="97447"/>
                  </a:lnTo>
                  <a:lnTo>
                    <a:pt x="879829" y="97447"/>
                  </a:lnTo>
                  <a:lnTo>
                    <a:pt x="889901" y="67170"/>
                  </a:lnTo>
                  <a:lnTo>
                    <a:pt x="889232" y="58344"/>
                  </a:lnTo>
                  <a:lnTo>
                    <a:pt x="887299" y="50450"/>
                  </a:lnTo>
                  <a:lnTo>
                    <a:pt x="884217" y="43499"/>
                  </a:lnTo>
                  <a:lnTo>
                    <a:pt x="880097" y="37503"/>
                  </a:lnTo>
                  <a:lnTo>
                    <a:pt x="879830" y="37261"/>
                  </a:lnTo>
                  <a:close/>
                </a:path>
                <a:path w="1494789" h="136525">
                  <a:moveTo>
                    <a:pt x="926680" y="28308"/>
                  </a:moveTo>
                  <a:lnTo>
                    <a:pt x="911961" y="28308"/>
                  </a:lnTo>
                  <a:lnTo>
                    <a:pt x="911961" y="106387"/>
                  </a:lnTo>
                  <a:lnTo>
                    <a:pt x="926680" y="106387"/>
                  </a:lnTo>
                  <a:lnTo>
                    <a:pt x="926680" y="54914"/>
                  </a:lnTo>
                  <a:lnTo>
                    <a:pt x="931502" y="47923"/>
                  </a:lnTo>
                  <a:lnTo>
                    <a:pt x="936699" y="43027"/>
                  </a:lnTo>
                  <a:lnTo>
                    <a:pt x="926680" y="43027"/>
                  </a:lnTo>
                  <a:lnTo>
                    <a:pt x="926680" y="28308"/>
                  </a:lnTo>
                  <a:close/>
                </a:path>
                <a:path w="1494789" h="136525">
                  <a:moveTo>
                    <a:pt x="952411" y="26593"/>
                  </a:moveTo>
                  <a:lnTo>
                    <a:pt x="951191" y="26593"/>
                  </a:lnTo>
                  <a:lnTo>
                    <a:pt x="943395" y="27625"/>
                  </a:lnTo>
                  <a:lnTo>
                    <a:pt x="936636" y="30714"/>
                  </a:lnTo>
                  <a:lnTo>
                    <a:pt x="931026" y="35852"/>
                  </a:lnTo>
                  <a:lnTo>
                    <a:pt x="926680" y="43027"/>
                  </a:lnTo>
                  <a:lnTo>
                    <a:pt x="936699" y="43027"/>
                  </a:lnTo>
                  <a:lnTo>
                    <a:pt x="942532" y="39966"/>
                  </a:lnTo>
                  <a:lnTo>
                    <a:pt x="948740" y="38976"/>
                  </a:lnTo>
                  <a:lnTo>
                    <a:pt x="954874" y="38976"/>
                  </a:lnTo>
                  <a:lnTo>
                    <a:pt x="954874" y="26962"/>
                  </a:lnTo>
                  <a:lnTo>
                    <a:pt x="953642" y="26720"/>
                  </a:lnTo>
                  <a:lnTo>
                    <a:pt x="952411" y="26593"/>
                  </a:lnTo>
                  <a:close/>
                </a:path>
                <a:path w="1494789" h="136525">
                  <a:moveTo>
                    <a:pt x="954874" y="38976"/>
                  </a:moveTo>
                  <a:lnTo>
                    <a:pt x="951191" y="38976"/>
                  </a:lnTo>
                  <a:lnTo>
                    <a:pt x="952411" y="39344"/>
                  </a:lnTo>
                  <a:lnTo>
                    <a:pt x="954874" y="40208"/>
                  </a:lnTo>
                  <a:lnTo>
                    <a:pt x="954874" y="38976"/>
                  </a:lnTo>
                  <a:close/>
                </a:path>
                <a:path w="1494789" h="136525">
                  <a:moveTo>
                    <a:pt x="986739" y="38976"/>
                  </a:moveTo>
                  <a:lnTo>
                    <a:pt x="973251" y="38976"/>
                  </a:lnTo>
                  <a:lnTo>
                    <a:pt x="973304" y="92417"/>
                  </a:lnTo>
                  <a:lnTo>
                    <a:pt x="974483" y="97815"/>
                  </a:lnTo>
                  <a:lnTo>
                    <a:pt x="979385" y="101981"/>
                  </a:lnTo>
                  <a:lnTo>
                    <a:pt x="983056" y="106032"/>
                  </a:lnTo>
                  <a:lnTo>
                    <a:pt x="989190" y="108115"/>
                  </a:lnTo>
                  <a:lnTo>
                    <a:pt x="998994" y="108115"/>
                  </a:lnTo>
                  <a:lnTo>
                    <a:pt x="1002677" y="107492"/>
                  </a:lnTo>
                  <a:lnTo>
                    <a:pt x="1007579" y="106387"/>
                  </a:lnTo>
                  <a:lnTo>
                    <a:pt x="1007579" y="97447"/>
                  </a:lnTo>
                  <a:lnTo>
                    <a:pt x="991641" y="97447"/>
                  </a:lnTo>
                  <a:lnTo>
                    <a:pt x="986739" y="92417"/>
                  </a:lnTo>
                  <a:lnTo>
                    <a:pt x="986739" y="38976"/>
                  </a:lnTo>
                  <a:close/>
                </a:path>
                <a:path w="1494789" h="136525">
                  <a:moveTo>
                    <a:pt x="1007579" y="96583"/>
                  </a:moveTo>
                  <a:lnTo>
                    <a:pt x="1005128" y="97205"/>
                  </a:lnTo>
                  <a:lnTo>
                    <a:pt x="1002677" y="97447"/>
                  </a:lnTo>
                  <a:lnTo>
                    <a:pt x="1007579" y="97447"/>
                  </a:lnTo>
                  <a:lnTo>
                    <a:pt x="1007579" y="96583"/>
                  </a:lnTo>
                  <a:close/>
                </a:path>
                <a:path w="1494789" h="136525">
                  <a:moveTo>
                    <a:pt x="1007579" y="28308"/>
                  </a:moveTo>
                  <a:lnTo>
                    <a:pt x="963447" y="28308"/>
                  </a:lnTo>
                  <a:lnTo>
                    <a:pt x="963447" y="38976"/>
                  </a:lnTo>
                  <a:lnTo>
                    <a:pt x="1007579" y="38976"/>
                  </a:lnTo>
                  <a:lnTo>
                    <a:pt x="1007579" y="28308"/>
                  </a:lnTo>
                  <a:close/>
                </a:path>
                <a:path w="1494789" h="136525">
                  <a:moveTo>
                    <a:pt x="986739" y="12865"/>
                  </a:moveTo>
                  <a:lnTo>
                    <a:pt x="973251" y="14211"/>
                  </a:lnTo>
                  <a:lnTo>
                    <a:pt x="973251" y="28308"/>
                  </a:lnTo>
                  <a:lnTo>
                    <a:pt x="986739" y="28308"/>
                  </a:lnTo>
                  <a:lnTo>
                    <a:pt x="986739" y="12865"/>
                  </a:lnTo>
                  <a:close/>
                </a:path>
                <a:path w="1494789" h="136525">
                  <a:moveTo>
                    <a:pt x="1065187" y="26593"/>
                  </a:moveTo>
                  <a:lnTo>
                    <a:pt x="1055382" y="26593"/>
                  </a:lnTo>
                  <a:lnTo>
                    <a:pt x="1048277" y="27287"/>
                  </a:lnTo>
                  <a:lnTo>
                    <a:pt x="1021736" y="58491"/>
                  </a:lnTo>
                  <a:lnTo>
                    <a:pt x="1021067" y="66929"/>
                  </a:lnTo>
                  <a:lnTo>
                    <a:pt x="1021755" y="75666"/>
                  </a:lnTo>
                  <a:lnTo>
                    <a:pt x="1052257" y="107401"/>
                  </a:lnTo>
                  <a:lnTo>
                    <a:pt x="1060284" y="108115"/>
                  </a:lnTo>
                  <a:lnTo>
                    <a:pt x="1067638" y="108115"/>
                  </a:lnTo>
                  <a:lnTo>
                    <a:pt x="1074991" y="106641"/>
                  </a:lnTo>
                  <a:lnTo>
                    <a:pt x="1084795" y="103822"/>
                  </a:lnTo>
                  <a:lnTo>
                    <a:pt x="1084795" y="97320"/>
                  </a:lnTo>
                  <a:lnTo>
                    <a:pt x="1062736" y="97320"/>
                  </a:lnTo>
                  <a:lnTo>
                    <a:pt x="1052143" y="95594"/>
                  </a:lnTo>
                  <a:lnTo>
                    <a:pt x="1044197" y="90409"/>
                  </a:lnTo>
                  <a:lnTo>
                    <a:pt x="1038779" y="81755"/>
                  </a:lnTo>
                  <a:lnTo>
                    <a:pt x="1035773" y="69621"/>
                  </a:lnTo>
                  <a:lnTo>
                    <a:pt x="1084795" y="69621"/>
                  </a:lnTo>
                  <a:lnTo>
                    <a:pt x="1084795" y="65201"/>
                  </a:lnTo>
                  <a:lnTo>
                    <a:pt x="1084467" y="58953"/>
                  </a:lnTo>
                  <a:lnTo>
                    <a:pt x="1035773" y="58953"/>
                  </a:lnTo>
                  <a:lnTo>
                    <a:pt x="1037609" y="49393"/>
                  </a:lnTo>
                  <a:lnTo>
                    <a:pt x="1041285" y="42576"/>
                  </a:lnTo>
                  <a:lnTo>
                    <a:pt x="1046800" y="38493"/>
                  </a:lnTo>
                  <a:lnTo>
                    <a:pt x="1054150" y="37134"/>
                  </a:lnTo>
                  <a:lnTo>
                    <a:pt x="1077724" y="37134"/>
                  </a:lnTo>
                  <a:lnTo>
                    <a:pt x="1077442" y="36652"/>
                  </a:lnTo>
                  <a:lnTo>
                    <a:pt x="1072540" y="29908"/>
                  </a:lnTo>
                  <a:lnTo>
                    <a:pt x="1065187" y="26593"/>
                  </a:lnTo>
                  <a:close/>
                </a:path>
                <a:path w="1494789" h="136525">
                  <a:moveTo>
                    <a:pt x="1084795" y="92659"/>
                  </a:moveTo>
                  <a:lnTo>
                    <a:pt x="1076223" y="95732"/>
                  </a:lnTo>
                  <a:lnTo>
                    <a:pt x="1068870" y="97320"/>
                  </a:lnTo>
                  <a:lnTo>
                    <a:pt x="1084795" y="97320"/>
                  </a:lnTo>
                  <a:lnTo>
                    <a:pt x="1084795" y="92659"/>
                  </a:lnTo>
                  <a:close/>
                </a:path>
                <a:path w="1494789" h="136525">
                  <a:moveTo>
                    <a:pt x="1077724" y="37134"/>
                  </a:moveTo>
                  <a:lnTo>
                    <a:pt x="1054150" y="37134"/>
                  </a:lnTo>
                  <a:lnTo>
                    <a:pt x="1061489" y="38493"/>
                  </a:lnTo>
                  <a:lnTo>
                    <a:pt x="1066874" y="42576"/>
                  </a:lnTo>
                  <a:lnTo>
                    <a:pt x="1070190" y="49393"/>
                  </a:lnTo>
                  <a:lnTo>
                    <a:pt x="1071321" y="58953"/>
                  </a:lnTo>
                  <a:lnTo>
                    <a:pt x="1084467" y="58953"/>
                  </a:lnTo>
                  <a:lnTo>
                    <a:pt x="1084336" y="56452"/>
                  </a:lnTo>
                  <a:lnTo>
                    <a:pt x="1082957" y="48769"/>
                  </a:lnTo>
                  <a:lnTo>
                    <a:pt x="1080659" y="42164"/>
                  </a:lnTo>
                  <a:lnTo>
                    <a:pt x="1077724" y="37134"/>
                  </a:lnTo>
                  <a:close/>
                </a:path>
                <a:path w="1494789" h="136525">
                  <a:moveTo>
                    <a:pt x="1124026" y="0"/>
                  </a:moveTo>
                  <a:lnTo>
                    <a:pt x="1109319" y="0"/>
                  </a:lnTo>
                  <a:lnTo>
                    <a:pt x="1109319" y="106387"/>
                  </a:lnTo>
                  <a:lnTo>
                    <a:pt x="1121575" y="106387"/>
                  </a:lnTo>
                  <a:lnTo>
                    <a:pt x="1121575" y="24269"/>
                  </a:lnTo>
                  <a:lnTo>
                    <a:pt x="1139602" y="24269"/>
                  </a:lnTo>
                  <a:lnTo>
                    <a:pt x="1124026" y="0"/>
                  </a:lnTo>
                  <a:close/>
                </a:path>
                <a:path w="1494789" h="136525">
                  <a:moveTo>
                    <a:pt x="1139602" y="24269"/>
                  </a:moveTo>
                  <a:lnTo>
                    <a:pt x="1121575" y="24269"/>
                  </a:lnTo>
                  <a:lnTo>
                    <a:pt x="1175512" y="106387"/>
                  </a:lnTo>
                  <a:lnTo>
                    <a:pt x="1190218" y="106387"/>
                  </a:lnTo>
                  <a:lnTo>
                    <a:pt x="1190218" y="82118"/>
                  </a:lnTo>
                  <a:lnTo>
                    <a:pt x="1176731" y="82118"/>
                  </a:lnTo>
                  <a:lnTo>
                    <a:pt x="1139602" y="24269"/>
                  </a:lnTo>
                  <a:close/>
                </a:path>
                <a:path w="1494789" h="136525">
                  <a:moveTo>
                    <a:pt x="1190218" y="0"/>
                  </a:moveTo>
                  <a:lnTo>
                    <a:pt x="1176731" y="0"/>
                  </a:lnTo>
                  <a:lnTo>
                    <a:pt x="1176731" y="82118"/>
                  </a:lnTo>
                  <a:lnTo>
                    <a:pt x="1190218" y="82118"/>
                  </a:lnTo>
                  <a:lnTo>
                    <a:pt x="1190218" y="0"/>
                  </a:lnTo>
                  <a:close/>
                </a:path>
                <a:path w="1494789" h="136525">
                  <a:moveTo>
                    <a:pt x="1249057" y="26593"/>
                  </a:moveTo>
                  <a:lnTo>
                    <a:pt x="1214423" y="50466"/>
                  </a:lnTo>
                  <a:lnTo>
                    <a:pt x="1212278" y="67297"/>
                  </a:lnTo>
                  <a:lnTo>
                    <a:pt x="1212787" y="76224"/>
                  </a:lnTo>
                  <a:lnTo>
                    <a:pt x="1241072" y="107426"/>
                  </a:lnTo>
                  <a:lnTo>
                    <a:pt x="1249057" y="108115"/>
                  </a:lnTo>
                  <a:lnTo>
                    <a:pt x="1257065" y="107424"/>
                  </a:lnTo>
                  <a:lnTo>
                    <a:pt x="1264402" y="105354"/>
                  </a:lnTo>
                  <a:lnTo>
                    <a:pt x="1270769" y="101958"/>
                  </a:lnTo>
                  <a:lnTo>
                    <a:pt x="1275753" y="97447"/>
                  </a:lnTo>
                  <a:lnTo>
                    <a:pt x="1249057" y="97447"/>
                  </a:lnTo>
                  <a:lnTo>
                    <a:pt x="1239396" y="95559"/>
                  </a:lnTo>
                  <a:lnTo>
                    <a:pt x="1232494" y="89890"/>
                  </a:lnTo>
                  <a:lnTo>
                    <a:pt x="1228364" y="80484"/>
                  </a:lnTo>
                  <a:lnTo>
                    <a:pt x="1226985" y="67297"/>
                  </a:lnTo>
                  <a:lnTo>
                    <a:pt x="1228364" y="54171"/>
                  </a:lnTo>
                  <a:lnTo>
                    <a:pt x="1232501" y="44783"/>
                  </a:lnTo>
                  <a:lnTo>
                    <a:pt x="1239399" y="39143"/>
                  </a:lnTo>
                  <a:lnTo>
                    <a:pt x="1249057" y="37261"/>
                  </a:lnTo>
                  <a:lnTo>
                    <a:pt x="1275753" y="37261"/>
                  </a:lnTo>
                  <a:lnTo>
                    <a:pt x="1270769" y="32749"/>
                  </a:lnTo>
                  <a:lnTo>
                    <a:pt x="1264372" y="29338"/>
                  </a:lnTo>
                  <a:lnTo>
                    <a:pt x="1257058" y="27282"/>
                  </a:lnTo>
                  <a:lnTo>
                    <a:pt x="1249057" y="26593"/>
                  </a:lnTo>
                  <a:close/>
                </a:path>
                <a:path w="1494789" h="136525">
                  <a:moveTo>
                    <a:pt x="1275753" y="37261"/>
                  </a:moveTo>
                  <a:lnTo>
                    <a:pt x="1249057" y="37261"/>
                  </a:lnTo>
                  <a:lnTo>
                    <a:pt x="1258708" y="39125"/>
                  </a:lnTo>
                  <a:lnTo>
                    <a:pt x="1265602" y="44724"/>
                  </a:lnTo>
                  <a:lnTo>
                    <a:pt x="1269738" y="54069"/>
                  </a:lnTo>
                  <a:lnTo>
                    <a:pt x="1271117" y="67170"/>
                  </a:lnTo>
                  <a:lnTo>
                    <a:pt x="1269738" y="80430"/>
                  </a:lnTo>
                  <a:lnTo>
                    <a:pt x="1265583" y="89906"/>
                  </a:lnTo>
                  <a:lnTo>
                    <a:pt x="1258698" y="95561"/>
                  </a:lnTo>
                  <a:lnTo>
                    <a:pt x="1249057" y="97447"/>
                  </a:lnTo>
                  <a:lnTo>
                    <a:pt x="1275753" y="97447"/>
                  </a:lnTo>
                  <a:lnTo>
                    <a:pt x="1285824" y="67170"/>
                  </a:lnTo>
                  <a:lnTo>
                    <a:pt x="1285326" y="58344"/>
                  </a:lnTo>
                  <a:lnTo>
                    <a:pt x="1283679" y="50450"/>
                  </a:lnTo>
                  <a:lnTo>
                    <a:pt x="1280653" y="43499"/>
                  </a:lnTo>
                  <a:lnTo>
                    <a:pt x="1276019" y="37503"/>
                  </a:lnTo>
                  <a:lnTo>
                    <a:pt x="1275753" y="37261"/>
                  </a:lnTo>
                  <a:close/>
                </a:path>
                <a:path w="1494789" h="136525">
                  <a:moveTo>
                    <a:pt x="1322603" y="38976"/>
                  </a:moveTo>
                  <a:lnTo>
                    <a:pt x="1309115" y="38976"/>
                  </a:lnTo>
                  <a:lnTo>
                    <a:pt x="1309220" y="92417"/>
                  </a:lnTo>
                  <a:lnTo>
                    <a:pt x="1311567" y="97815"/>
                  </a:lnTo>
                  <a:lnTo>
                    <a:pt x="1315250" y="101981"/>
                  </a:lnTo>
                  <a:lnTo>
                    <a:pt x="1318920" y="106032"/>
                  </a:lnTo>
                  <a:lnTo>
                    <a:pt x="1325054" y="108115"/>
                  </a:lnTo>
                  <a:lnTo>
                    <a:pt x="1334858" y="108115"/>
                  </a:lnTo>
                  <a:lnTo>
                    <a:pt x="1338529" y="107492"/>
                  </a:lnTo>
                  <a:lnTo>
                    <a:pt x="1343431" y="106387"/>
                  </a:lnTo>
                  <a:lnTo>
                    <a:pt x="1343431" y="97447"/>
                  </a:lnTo>
                  <a:lnTo>
                    <a:pt x="1327505" y="97447"/>
                  </a:lnTo>
                  <a:lnTo>
                    <a:pt x="1322603" y="92417"/>
                  </a:lnTo>
                  <a:lnTo>
                    <a:pt x="1322603" y="38976"/>
                  </a:lnTo>
                  <a:close/>
                </a:path>
                <a:path w="1494789" h="136525">
                  <a:moveTo>
                    <a:pt x="1343431" y="96583"/>
                  </a:moveTo>
                  <a:lnTo>
                    <a:pt x="1340980" y="97205"/>
                  </a:lnTo>
                  <a:lnTo>
                    <a:pt x="1338529" y="97447"/>
                  </a:lnTo>
                  <a:lnTo>
                    <a:pt x="1343431" y="97447"/>
                  </a:lnTo>
                  <a:lnTo>
                    <a:pt x="1343431" y="96583"/>
                  </a:lnTo>
                  <a:close/>
                </a:path>
                <a:path w="1494789" h="136525">
                  <a:moveTo>
                    <a:pt x="1343431" y="28308"/>
                  </a:moveTo>
                  <a:lnTo>
                    <a:pt x="1299311" y="28308"/>
                  </a:lnTo>
                  <a:lnTo>
                    <a:pt x="1299311" y="38976"/>
                  </a:lnTo>
                  <a:lnTo>
                    <a:pt x="1343431" y="38976"/>
                  </a:lnTo>
                  <a:lnTo>
                    <a:pt x="1343431" y="28308"/>
                  </a:lnTo>
                  <a:close/>
                </a:path>
                <a:path w="1494789" h="136525">
                  <a:moveTo>
                    <a:pt x="1322603" y="12865"/>
                  </a:moveTo>
                  <a:lnTo>
                    <a:pt x="1309115" y="14211"/>
                  </a:lnTo>
                  <a:lnTo>
                    <a:pt x="1309115" y="28308"/>
                  </a:lnTo>
                  <a:lnTo>
                    <a:pt x="1322603" y="28308"/>
                  </a:lnTo>
                  <a:lnTo>
                    <a:pt x="1322603" y="12865"/>
                  </a:lnTo>
                  <a:close/>
                </a:path>
                <a:path w="1494789" h="136525">
                  <a:moveTo>
                    <a:pt x="1413651" y="37261"/>
                  </a:moveTo>
                  <a:lnTo>
                    <a:pt x="1397368" y="37261"/>
                  </a:lnTo>
                  <a:lnTo>
                    <a:pt x="1401051" y="41795"/>
                  </a:lnTo>
                  <a:lnTo>
                    <a:pt x="1401051" y="60185"/>
                  </a:lnTo>
                  <a:lnTo>
                    <a:pt x="1398600" y="60185"/>
                  </a:lnTo>
                  <a:lnTo>
                    <a:pt x="1388982" y="60619"/>
                  </a:lnTo>
                  <a:lnTo>
                    <a:pt x="1356918" y="78206"/>
                  </a:lnTo>
                  <a:lnTo>
                    <a:pt x="1356918" y="92913"/>
                  </a:lnTo>
                  <a:lnTo>
                    <a:pt x="1359369" y="98056"/>
                  </a:lnTo>
                  <a:lnTo>
                    <a:pt x="1363052" y="102108"/>
                  </a:lnTo>
                  <a:lnTo>
                    <a:pt x="1367955" y="106146"/>
                  </a:lnTo>
                  <a:lnTo>
                    <a:pt x="1372857" y="108115"/>
                  </a:lnTo>
                  <a:lnTo>
                    <a:pt x="1378978" y="108115"/>
                  </a:lnTo>
                  <a:lnTo>
                    <a:pt x="1385232" y="107378"/>
                  </a:lnTo>
                  <a:lnTo>
                    <a:pt x="1391240" y="105187"/>
                  </a:lnTo>
                  <a:lnTo>
                    <a:pt x="1397255" y="101546"/>
                  </a:lnTo>
                  <a:lnTo>
                    <a:pt x="1403361" y="96583"/>
                  </a:lnTo>
                  <a:lnTo>
                    <a:pt x="1380210" y="96583"/>
                  </a:lnTo>
                  <a:lnTo>
                    <a:pt x="1376527" y="95364"/>
                  </a:lnTo>
                  <a:lnTo>
                    <a:pt x="1371625" y="90703"/>
                  </a:lnTo>
                  <a:lnTo>
                    <a:pt x="1370406" y="87884"/>
                  </a:lnTo>
                  <a:lnTo>
                    <a:pt x="1370406" y="79667"/>
                  </a:lnTo>
                  <a:lnTo>
                    <a:pt x="1372857" y="75755"/>
                  </a:lnTo>
                  <a:lnTo>
                    <a:pt x="1382661" y="69862"/>
                  </a:lnTo>
                  <a:lnTo>
                    <a:pt x="1388795" y="68389"/>
                  </a:lnTo>
                  <a:lnTo>
                    <a:pt x="1415757" y="68389"/>
                  </a:lnTo>
                  <a:lnTo>
                    <a:pt x="1415757" y="42532"/>
                  </a:lnTo>
                  <a:lnTo>
                    <a:pt x="1413651" y="37261"/>
                  </a:lnTo>
                  <a:close/>
                </a:path>
                <a:path w="1494789" h="136525">
                  <a:moveTo>
                    <a:pt x="1417099" y="96469"/>
                  </a:moveTo>
                  <a:lnTo>
                    <a:pt x="1403502" y="96469"/>
                  </a:lnTo>
                  <a:lnTo>
                    <a:pt x="1405953" y="104190"/>
                  </a:lnTo>
                  <a:lnTo>
                    <a:pt x="1409623" y="108115"/>
                  </a:lnTo>
                  <a:lnTo>
                    <a:pt x="1420660" y="108115"/>
                  </a:lnTo>
                  <a:lnTo>
                    <a:pt x="1423111" y="107378"/>
                  </a:lnTo>
                  <a:lnTo>
                    <a:pt x="1426794" y="105778"/>
                  </a:lnTo>
                  <a:lnTo>
                    <a:pt x="1425600" y="98298"/>
                  </a:lnTo>
                  <a:lnTo>
                    <a:pt x="1418209" y="98298"/>
                  </a:lnTo>
                  <a:lnTo>
                    <a:pt x="1417099" y="96469"/>
                  </a:lnTo>
                  <a:close/>
                </a:path>
                <a:path w="1494789" h="136525">
                  <a:moveTo>
                    <a:pt x="1425562" y="98056"/>
                  </a:moveTo>
                  <a:lnTo>
                    <a:pt x="1424343" y="98183"/>
                  </a:lnTo>
                  <a:lnTo>
                    <a:pt x="1425600" y="98298"/>
                  </a:lnTo>
                  <a:lnTo>
                    <a:pt x="1425562" y="98056"/>
                  </a:lnTo>
                  <a:close/>
                </a:path>
                <a:path w="1494789" h="136525">
                  <a:moveTo>
                    <a:pt x="1415757" y="68389"/>
                  </a:moveTo>
                  <a:lnTo>
                    <a:pt x="1397368" y="68389"/>
                  </a:lnTo>
                  <a:lnTo>
                    <a:pt x="1401051" y="68516"/>
                  </a:lnTo>
                  <a:lnTo>
                    <a:pt x="1401051" y="88747"/>
                  </a:lnTo>
                  <a:lnTo>
                    <a:pt x="1394917" y="94018"/>
                  </a:lnTo>
                  <a:lnTo>
                    <a:pt x="1388795" y="96583"/>
                  </a:lnTo>
                  <a:lnTo>
                    <a:pt x="1403361" y="96583"/>
                  </a:lnTo>
                  <a:lnTo>
                    <a:pt x="1403502" y="96469"/>
                  </a:lnTo>
                  <a:lnTo>
                    <a:pt x="1417099" y="96469"/>
                  </a:lnTo>
                  <a:lnTo>
                    <a:pt x="1415757" y="94259"/>
                  </a:lnTo>
                  <a:lnTo>
                    <a:pt x="1415757" y="68389"/>
                  </a:lnTo>
                  <a:close/>
                </a:path>
                <a:path w="1494789" h="136525">
                  <a:moveTo>
                    <a:pt x="1398600" y="26593"/>
                  </a:moveTo>
                  <a:lnTo>
                    <a:pt x="1390014" y="26593"/>
                  </a:lnTo>
                  <a:lnTo>
                    <a:pt x="1383559" y="26962"/>
                  </a:lnTo>
                  <a:lnTo>
                    <a:pt x="1376991" y="28067"/>
                  </a:lnTo>
                  <a:lnTo>
                    <a:pt x="1370194" y="29904"/>
                  </a:lnTo>
                  <a:lnTo>
                    <a:pt x="1363052" y="32473"/>
                  </a:lnTo>
                  <a:lnTo>
                    <a:pt x="1363052" y="44119"/>
                  </a:lnTo>
                  <a:lnTo>
                    <a:pt x="1369465" y="41135"/>
                  </a:lnTo>
                  <a:lnTo>
                    <a:pt x="1375765" y="38990"/>
                  </a:lnTo>
                  <a:lnTo>
                    <a:pt x="1381837" y="37695"/>
                  </a:lnTo>
                  <a:lnTo>
                    <a:pt x="1387563" y="37261"/>
                  </a:lnTo>
                  <a:lnTo>
                    <a:pt x="1413651" y="37261"/>
                  </a:lnTo>
                  <a:lnTo>
                    <a:pt x="1413306" y="36398"/>
                  </a:lnTo>
                  <a:lnTo>
                    <a:pt x="1405953" y="28562"/>
                  </a:lnTo>
                  <a:lnTo>
                    <a:pt x="1398600" y="26593"/>
                  </a:lnTo>
                  <a:close/>
                </a:path>
                <a:path w="1494789" h="136525">
                  <a:moveTo>
                    <a:pt x="1441500" y="90576"/>
                  </a:moveTo>
                  <a:lnTo>
                    <a:pt x="1441500" y="103568"/>
                  </a:lnTo>
                  <a:lnTo>
                    <a:pt x="1451305" y="106641"/>
                  </a:lnTo>
                  <a:lnTo>
                    <a:pt x="1458658" y="108115"/>
                  </a:lnTo>
                  <a:lnTo>
                    <a:pt x="1473365" y="108115"/>
                  </a:lnTo>
                  <a:lnTo>
                    <a:pt x="1480718" y="105905"/>
                  </a:lnTo>
                  <a:lnTo>
                    <a:pt x="1485620" y="101485"/>
                  </a:lnTo>
                  <a:lnTo>
                    <a:pt x="1491242" y="97447"/>
                  </a:lnTo>
                  <a:lnTo>
                    <a:pt x="1466011" y="97447"/>
                  </a:lnTo>
                  <a:lnTo>
                    <a:pt x="1460458" y="97028"/>
                  </a:lnTo>
                  <a:lnTo>
                    <a:pt x="1454675" y="95759"/>
                  </a:lnTo>
                  <a:lnTo>
                    <a:pt x="1448432" y="93616"/>
                  </a:lnTo>
                  <a:lnTo>
                    <a:pt x="1441500" y="90576"/>
                  </a:lnTo>
                  <a:close/>
                </a:path>
                <a:path w="1494789" h="136525">
                  <a:moveTo>
                    <a:pt x="1473365" y="26593"/>
                  </a:moveTo>
                  <a:lnTo>
                    <a:pt x="1461109" y="26593"/>
                  </a:lnTo>
                  <a:lnTo>
                    <a:pt x="1453756" y="28562"/>
                  </a:lnTo>
                  <a:lnTo>
                    <a:pt x="1448854" y="32473"/>
                  </a:lnTo>
                  <a:lnTo>
                    <a:pt x="1445171" y="36398"/>
                  </a:lnTo>
                  <a:lnTo>
                    <a:pt x="1442719" y="41668"/>
                  </a:lnTo>
                  <a:lnTo>
                    <a:pt x="1442719" y="48539"/>
                  </a:lnTo>
                  <a:lnTo>
                    <a:pt x="1475816" y="77101"/>
                  </a:lnTo>
                  <a:lnTo>
                    <a:pt x="1479499" y="81140"/>
                  </a:lnTo>
                  <a:lnTo>
                    <a:pt x="1479499" y="89230"/>
                  </a:lnTo>
                  <a:lnTo>
                    <a:pt x="1478267" y="92049"/>
                  </a:lnTo>
                  <a:lnTo>
                    <a:pt x="1475816" y="94132"/>
                  </a:lnTo>
                  <a:lnTo>
                    <a:pt x="1473365" y="96342"/>
                  </a:lnTo>
                  <a:lnTo>
                    <a:pt x="1469694" y="97447"/>
                  </a:lnTo>
                  <a:lnTo>
                    <a:pt x="1491242" y="97447"/>
                  </a:lnTo>
                  <a:lnTo>
                    <a:pt x="1491754" y="97078"/>
                  </a:lnTo>
                  <a:lnTo>
                    <a:pt x="1494205" y="91440"/>
                  </a:lnTo>
                  <a:lnTo>
                    <a:pt x="1494205" y="79184"/>
                  </a:lnTo>
                  <a:lnTo>
                    <a:pt x="1466011" y="57975"/>
                  </a:lnTo>
                  <a:lnTo>
                    <a:pt x="1459890" y="55029"/>
                  </a:lnTo>
                  <a:lnTo>
                    <a:pt x="1456207" y="51358"/>
                  </a:lnTo>
                  <a:lnTo>
                    <a:pt x="1456207" y="40563"/>
                  </a:lnTo>
                  <a:lnTo>
                    <a:pt x="1459890" y="37261"/>
                  </a:lnTo>
                  <a:lnTo>
                    <a:pt x="1488084" y="37261"/>
                  </a:lnTo>
                  <a:lnTo>
                    <a:pt x="1488084" y="28930"/>
                  </a:lnTo>
                  <a:lnTo>
                    <a:pt x="1479499" y="27203"/>
                  </a:lnTo>
                  <a:lnTo>
                    <a:pt x="1473365" y="26593"/>
                  </a:lnTo>
                  <a:close/>
                </a:path>
                <a:path w="1494789" h="136525">
                  <a:moveTo>
                    <a:pt x="1488084" y="37261"/>
                  </a:moveTo>
                  <a:lnTo>
                    <a:pt x="1474597" y="37261"/>
                  </a:lnTo>
                  <a:lnTo>
                    <a:pt x="1480718" y="38366"/>
                  </a:lnTo>
                  <a:lnTo>
                    <a:pt x="1488084" y="40817"/>
                  </a:lnTo>
                  <a:lnTo>
                    <a:pt x="1488084" y="372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55998" y="1404379"/>
              <a:ext cx="1503045" cy="4994275"/>
            </a:xfrm>
            <a:custGeom>
              <a:avLst/>
              <a:gdLst/>
              <a:ahLst/>
              <a:cxnLst/>
              <a:rect l="l" t="t" r="r" b="b"/>
              <a:pathLst>
                <a:path w="1503045" h="4994275">
                  <a:moveTo>
                    <a:pt x="0" y="379990"/>
                  </a:moveTo>
                  <a:lnTo>
                    <a:pt x="1502790" y="379990"/>
                  </a:lnTo>
                  <a:lnTo>
                    <a:pt x="1502790" y="4993781"/>
                  </a:lnTo>
                  <a:lnTo>
                    <a:pt x="0" y="4993781"/>
                  </a:lnTo>
                  <a:lnTo>
                    <a:pt x="0" y="379990"/>
                  </a:lnTo>
                  <a:close/>
                </a:path>
                <a:path w="1503045" h="4994275">
                  <a:moveTo>
                    <a:pt x="0" y="0"/>
                  </a:moveTo>
                  <a:lnTo>
                    <a:pt x="1502790" y="0"/>
                  </a:lnTo>
                  <a:lnTo>
                    <a:pt x="1502790" y="379990"/>
                  </a:lnTo>
                  <a:lnTo>
                    <a:pt x="0" y="379990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4680" y="1536547"/>
              <a:ext cx="601980" cy="115570"/>
            </a:xfrm>
            <a:custGeom>
              <a:avLst/>
              <a:gdLst/>
              <a:ahLst/>
              <a:cxnLst/>
              <a:rect l="l" t="t" r="r" b="b"/>
              <a:pathLst>
                <a:path w="601979" h="115569">
                  <a:moveTo>
                    <a:pt x="42900" y="33693"/>
                  </a:moveTo>
                  <a:lnTo>
                    <a:pt x="34315" y="33693"/>
                  </a:lnTo>
                  <a:lnTo>
                    <a:pt x="26695" y="34433"/>
                  </a:lnTo>
                  <a:lnTo>
                    <a:pt x="669" y="67602"/>
                  </a:lnTo>
                  <a:lnTo>
                    <a:pt x="0" y="76860"/>
                  </a:lnTo>
                  <a:lnTo>
                    <a:pt x="650" y="85289"/>
                  </a:lnTo>
                  <a:lnTo>
                    <a:pt x="20840" y="115214"/>
                  </a:lnTo>
                  <a:lnTo>
                    <a:pt x="30645" y="115214"/>
                  </a:lnTo>
                  <a:lnTo>
                    <a:pt x="39146" y="114185"/>
                  </a:lnTo>
                  <a:lnTo>
                    <a:pt x="46267" y="111101"/>
                  </a:lnTo>
                  <a:lnTo>
                    <a:pt x="52010" y="105961"/>
                  </a:lnTo>
                  <a:lnTo>
                    <a:pt x="53940" y="102781"/>
                  </a:lnTo>
                  <a:lnTo>
                    <a:pt x="34315" y="102781"/>
                  </a:lnTo>
                  <a:lnTo>
                    <a:pt x="26271" y="101071"/>
                  </a:lnTo>
                  <a:lnTo>
                    <a:pt x="20524" y="95942"/>
                  </a:lnTo>
                  <a:lnTo>
                    <a:pt x="17075" y="87393"/>
                  </a:lnTo>
                  <a:lnTo>
                    <a:pt x="15925" y="75425"/>
                  </a:lnTo>
                  <a:lnTo>
                    <a:pt x="17094" y="61814"/>
                  </a:lnTo>
                  <a:lnTo>
                    <a:pt x="20678" y="52090"/>
                  </a:lnTo>
                  <a:lnTo>
                    <a:pt x="26791" y="46255"/>
                  </a:lnTo>
                  <a:lnTo>
                    <a:pt x="35547" y="44310"/>
                  </a:lnTo>
                  <a:lnTo>
                    <a:pt x="56375" y="44310"/>
                  </a:lnTo>
                  <a:lnTo>
                    <a:pt x="50253" y="37223"/>
                  </a:lnTo>
                  <a:lnTo>
                    <a:pt x="42900" y="33693"/>
                  </a:lnTo>
                  <a:close/>
                </a:path>
                <a:path w="601979" h="115569">
                  <a:moveTo>
                    <a:pt x="71094" y="98767"/>
                  </a:moveTo>
                  <a:lnTo>
                    <a:pt x="56375" y="98767"/>
                  </a:lnTo>
                  <a:lnTo>
                    <a:pt x="56375" y="113411"/>
                  </a:lnTo>
                  <a:lnTo>
                    <a:pt x="71094" y="113411"/>
                  </a:lnTo>
                  <a:lnTo>
                    <a:pt x="71094" y="98767"/>
                  </a:lnTo>
                  <a:close/>
                </a:path>
                <a:path w="601979" h="115569">
                  <a:moveTo>
                    <a:pt x="71094" y="0"/>
                  </a:moveTo>
                  <a:lnTo>
                    <a:pt x="56375" y="0"/>
                  </a:lnTo>
                  <a:lnTo>
                    <a:pt x="56375" y="44310"/>
                  </a:lnTo>
                  <a:lnTo>
                    <a:pt x="42900" y="44310"/>
                  </a:lnTo>
                  <a:lnTo>
                    <a:pt x="49021" y="47548"/>
                  </a:lnTo>
                  <a:lnTo>
                    <a:pt x="56375" y="54013"/>
                  </a:lnTo>
                  <a:lnTo>
                    <a:pt x="56375" y="89928"/>
                  </a:lnTo>
                  <a:lnTo>
                    <a:pt x="50860" y="95548"/>
                  </a:lnTo>
                  <a:lnTo>
                    <a:pt x="45345" y="99564"/>
                  </a:lnTo>
                  <a:lnTo>
                    <a:pt x="39830" y="101976"/>
                  </a:lnTo>
                  <a:lnTo>
                    <a:pt x="34315" y="102781"/>
                  </a:lnTo>
                  <a:lnTo>
                    <a:pt x="53940" y="102781"/>
                  </a:lnTo>
                  <a:lnTo>
                    <a:pt x="56375" y="98767"/>
                  </a:lnTo>
                  <a:lnTo>
                    <a:pt x="71094" y="98767"/>
                  </a:lnTo>
                  <a:lnTo>
                    <a:pt x="71094" y="0"/>
                  </a:lnTo>
                  <a:close/>
                </a:path>
                <a:path w="601979" h="115569">
                  <a:moveTo>
                    <a:pt x="113995" y="35420"/>
                  </a:moveTo>
                  <a:lnTo>
                    <a:pt x="99288" y="35420"/>
                  </a:lnTo>
                  <a:lnTo>
                    <a:pt x="99288" y="113411"/>
                  </a:lnTo>
                  <a:lnTo>
                    <a:pt x="113995" y="113411"/>
                  </a:lnTo>
                  <a:lnTo>
                    <a:pt x="113995" y="35420"/>
                  </a:lnTo>
                  <a:close/>
                </a:path>
                <a:path w="601979" h="115569">
                  <a:moveTo>
                    <a:pt x="113995" y="7112"/>
                  </a:moveTo>
                  <a:lnTo>
                    <a:pt x="99288" y="7112"/>
                  </a:lnTo>
                  <a:lnTo>
                    <a:pt x="99288" y="21272"/>
                  </a:lnTo>
                  <a:lnTo>
                    <a:pt x="113995" y="21272"/>
                  </a:lnTo>
                  <a:lnTo>
                    <a:pt x="113995" y="7112"/>
                  </a:lnTo>
                  <a:close/>
                </a:path>
                <a:path w="601979" h="115569">
                  <a:moveTo>
                    <a:pt x="180187" y="33693"/>
                  </a:moveTo>
                  <a:lnTo>
                    <a:pt x="175285" y="33693"/>
                  </a:lnTo>
                  <a:lnTo>
                    <a:pt x="166031" y="34355"/>
                  </a:lnTo>
                  <a:lnTo>
                    <a:pt x="136552" y="64987"/>
                  </a:lnTo>
                  <a:lnTo>
                    <a:pt x="136055" y="73977"/>
                  </a:lnTo>
                  <a:lnTo>
                    <a:pt x="136552" y="82502"/>
                  </a:lnTo>
                  <a:lnTo>
                    <a:pt x="164997" y="114481"/>
                  </a:lnTo>
                  <a:lnTo>
                    <a:pt x="172834" y="115214"/>
                  </a:lnTo>
                  <a:lnTo>
                    <a:pt x="178955" y="115214"/>
                  </a:lnTo>
                  <a:lnTo>
                    <a:pt x="186308" y="113817"/>
                  </a:lnTo>
                  <a:lnTo>
                    <a:pt x="196113" y="111048"/>
                  </a:lnTo>
                  <a:lnTo>
                    <a:pt x="196113" y="103784"/>
                  </a:lnTo>
                  <a:lnTo>
                    <a:pt x="169151" y="103784"/>
                  </a:lnTo>
                  <a:lnTo>
                    <a:pt x="163017" y="101079"/>
                  </a:lnTo>
                  <a:lnTo>
                    <a:pt x="158114" y="95669"/>
                  </a:lnTo>
                  <a:lnTo>
                    <a:pt x="154444" y="90258"/>
                  </a:lnTo>
                  <a:lnTo>
                    <a:pt x="151993" y="83172"/>
                  </a:lnTo>
                  <a:lnTo>
                    <a:pt x="152057" y="64987"/>
                  </a:lnTo>
                  <a:lnTo>
                    <a:pt x="153212" y="58115"/>
                  </a:lnTo>
                  <a:lnTo>
                    <a:pt x="163017" y="47256"/>
                  </a:lnTo>
                  <a:lnTo>
                    <a:pt x="167932" y="44538"/>
                  </a:lnTo>
                  <a:lnTo>
                    <a:pt x="194894" y="44538"/>
                  </a:lnTo>
                  <a:lnTo>
                    <a:pt x="194894" y="36195"/>
                  </a:lnTo>
                  <a:lnTo>
                    <a:pt x="187540" y="34531"/>
                  </a:lnTo>
                  <a:lnTo>
                    <a:pt x="180187" y="33693"/>
                  </a:lnTo>
                  <a:close/>
                </a:path>
                <a:path w="601979" h="115569">
                  <a:moveTo>
                    <a:pt x="196113" y="98831"/>
                  </a:moveTo>
                  <a:lnTo>
                    <a:pt x="188760" y="102133"/>
                  </a:lnTo>
                  <a:lnTo>
                    <a:pt x="182638" y="103784"/>
                  </a:lnTo>
                  <a:lnTo>
                    <a:pt x="196113" y="103784"/>
                  </a:lnTo>
                  <a:lnTo>
                    <a:pt x="196113" y="98831"/>
                  </a:lnTo>
                  <a:close/>
                </a:path>
                <a:path w="601979" h="115569">
                  <a:moveTo>
                    <a:pt x="194894" y="44538"/>
                  </a:moveTo>
                  <a:lnTo>
                    <a:pt x="180187" y="44538"/>
                  </a:lnTo>
                  <a:lnTo>
                    <a:pt x="187540" y="45707"/>
                  </a:lnTo>
                  <a:lnTo>
                    <a:pt x="194894" y="48056"/>
                  </a:lnTo>
                  <a:lnTo>
                    <a:pt x="194894" y="44538"/>
                  </a:lnTo>
                  <a:close/>
                </a:path>
                <a:path w="601979" h="115569">
                  <a:moveTo>
                    <a:pt x="231673" y="7112"/>
                  </a:moveTo>
                  <a:lnTo>
                    <a:pt x="216954" y="7112"/>
                  </a:lnTo>
                  <a:lnTo>
                    <a:pt x="216954" y="113411"/>
                  </a:lnTo>
                  <a:lnTo>
                    <a:pt x="229209" y="113411"/>
                  </a:lnTo>
                  <a:lnTo>
                    <a:pt x="229209" y="31318"/>
                  </a:lnTo>
                  <a:lnTo>
                    <a:pt x="247571" y="31318"/>
                  </a:lnTo>
                  <a:lnTo>
                    <a:pt x="231673" y="7112"/>
                  </a:lnTo>
                  <a:close/>
                </a:path>
                <a:path w="601979" h="115569">
                  <a:moveTo>
                    <a:pt x="247571" y="31318"/>
                  </a:moveTo>
                  <a:lnTo>
                    <a:pt x="229209" y="31318"/>
                  </a:lnTo>
                  <a:lnTo>
                    <a:pt x="283146" y="113411"/>
                  </a:lnTo>
                  <a:lnTo>
                    <a:pt x="297853" y="113411"/>
                  </a:lnTo>
                  <a:lnTo>
                    <a:pt x="297853" y="89217"/>
                  </a:lnTo>
                  <a:lnTo>
                    <a:pt x="285597" y="89217"/>
                  </a:lnTo>
                  <a:lnTo>
                    <a:pt x="247571" y="31318"/>
                  </a:lnTo>
                  <a:close/>
                </a:path>
                <a:path w="601979" h="115569">
                  <a:moveTo>
                    <a:pt x="297853" y="7112"/>
                  </a:moveTo>
                  <a:lnTo>
                    <a:pt x="285597" y="7112"/>
                  </a:lnTo>
                  <a:lnTo>
                    <a:pt x="285597" y="89217"/>
                  </a:lnTo>
                  <a:lnTo>
                    <a:pt x="297853" y="89217"/>
                  </a:lnTo>
                  <a:lnTo>
                    <a:pt x="297853" y="7112"/>
                  </a:lnTo>
                  <a:close/>
                </a:path>
                <a:path w="601979" h="115569">
                  <a:moveTo>
                    <a:pt x="356692" y="33693"/>
                  </a:moveTo>
                  <a:lnTo>
                    <a:pt x="322527" y="57564"/>
                  </a:lnTo>
                  <a:lnTo>
                    <a:pt x="319925" y="74422"/>
                  </a:lnTo>
                  <a:lnTo>
                    <a:pt x="320436" y="83311"/>
                  </a:lnTo>
                  <a:lnTo>
                    <a:pt x="348689" y="114519"/>
                  </a:lnTo>
                  <a:lnTo>
                    <a:pt x="356692" y="115214"/>
                  </a:lnTo>
                  <a:lnTo>
                    <a:pt x="364742" y="114519"/>
                  </a:lnTo>
                  <a:lnTo>
                    <a:pt x="372017" y="112482"/>
                  </a:lnTo>
                  <a:lnTo>
                    <a:pt x="378416" y="109068"/>
                  </a:lnTo>
                  <a:lnTo>
                    <a:pt x="383359" y="104571"/>
                  </a:lnTo>
                  <a:lnTo>
                    <a:pt x="356692" y="104571"/>
                  </a:lnTo>
                  <a:lnTo>
                    <a:pt x="347029" y="102678"/>
                  </a:lnTo>
                  <a:lnTo>
                    <a:pt x="340147" y="97035"/>
                  </a:lnTo>
                  <a:lnTo>
                    <a:pt x="336011" y="87614"/>
                  </a:lnTo>
                  <a:lnTo>
                    <a:pt x="334632" y="74422"/>
                  </a:lnTo>
                  <a:lnTo>
                    <a:pt x="336011" y="61251"/>
                  </a:lnTo>
                  <a:lnTo>
                    <a:pt x="340147" y="51841"/>
                  </a:lnTo>
                  <a:lnTo>
                    <a:pt x="347040" y="46193"/>
                  </a:lnTo>
                  <a:lnTo>
                    <a:pt x="356692" y="44310"/>
                  </a:lnTo>
                  <a:lnTo>
                    <a:pt x="383305" y="44310"/>
                  </a:lnTo>
                  <a:lnTo>
                    <a:pt x="378416" y="39849"/>
                  </a:lnTo>
                  <a:lnTo>
                    <a:pt x="372017" y="36428"/>
                  </a:lnTo>
                  <a:lnTo>
                    <a:pt x="364700" y="34376"/>
                  </a:lnTo>
                  <a:lnTo>
                    <a:pt x="356692" y="33693"/>
                  </a:lnTo>
                  <a:close/>
                </a:path>
                <a:path w="601979" h="115569">
                  <a:moveTo>
                    <a:pt x="383305" y="44310"/>
                  </a:moveTo>
                  <a:lnTo>
                    <a:pt x="356692" y="44310"/>
                  </a:lnTo>
                  <a:lnTo>
                    <a:pt x="366355" y="46193"/>
                  </a:lnTo>
                  <a:lnTo>
                    <a:pt x="373237" y="51803"/>
                  </a:lnTo>
                  <a:lnTo>
                    <a:pt x="377373" y="61165"/>
                  </a:lnTo>
                  <a:lnTo>
                    <a:pt x="378752" y="74269"/>
                  </a:lnTo>
                  <a:lnTo>
                    <a:pt x="377373" y="87528"/>
                  </a:lnTo>
                  <a:lnTo>
                    <a:pt x="373237" y="96997"/>
                  </a:lnTo>
                  <a:lnTo>
                    <a:pt x="366343" y="102678"/>
                  </a:lnTo>
                  <a:lnTo>
                    <a:pt x="356692" y="104571"/>
                  </a:lnTo>
                  <a:lnTo>
                    <a:pt x="383359" y="104571"/>
                  </a:lnTo>
                  <a:lnTo>
                    <a:pt x="393471" y="74269"/>
                  </a:lnTo>
                  <a:lnTo>
                    <a:pt x="392973" y="65418"/>
                  </a:lnTo>
                  <a:lnTo>
                    <a:pt x="391326" y="57531"/>
                  </a:lnTo>
                  <a:lnTo>
                    <a:pt x="388301" y="50605"/>
                  </a:lnTo>
                  <a:lnTo>
                    <a:pt x="383667" y="44640"/>
                  </a:lnTo>
                  <a:lnTo>
                    <a:pt x="383305" y="44310"/>
                  </a:lnTo>
                  <a:close/>
                </a:path>
                <a:path w="601979" h="115569">
                  <a:moveTo>
                    <a:pt x="431469" y="46037"/>
                  </a:moveTo>
                  <a:lnTo>
                    <a:pt x="416763" y="46037"/>
                  </a:lnTo>
                  <a:lnTo>
                    <a:pt x="416888" y="99479"/>
                  </a:lnTo>
                  <a:lnTo>
                    <a:pt x="419214" y="104914"/>
                  </a:lnTo>
                  <a:lnTo>
                    <a:pt x="426567" y="113157"/>
                  </a:lnTo>
                  <a:lnTo>
                    <a:pt x="432689" y="115214"/>
                  </a:lnTo>
                  <a:lnTo>
                    <a:pt x="442493" y="115214"/>
                  </a:lnTo>
                  <a:lnTo>
                    <a:pt x="446176" y="114617"/>
                  </a:lnTo>
                  <a:lnTo>
                    <a:pt x="451078" y="113411"/>
                  </a:lnTo>
                  <a:lnTo>
                    <a:pt x="451078" y="104571"/>
                  </a:lnTo>
                  <a:lnTo>
                    <a:pt x="435140" y="104571"/>
                  </a:lnTo>
                  <a:lnTo>
                    <a:pt x="431469" y="99479"/>
                  </a:lnTo>
                  <a:lnTo>
                    <a:pt x="431469" y="46037"/>
                  </a:lnTo>
                  <a:close/>
                </a:path>
                <a:path w="601979" h="115569">
                  <a:moveTo>
                    <a:pt x="451078" y="103644"/>
                  </a:moveTo>
                  <a:lnTo>
                    <a:pt x="448627" y="104266"/>
                  </a:lnTo>
                  <a:lnTo>
                    <a:pt x="446176" y="104571"/>
                  </a:lnTo>
                  <a:lnTo>
                    <a:pt x="451078" y="104571"/>
                  </a:lnTo>
                  <a:lnTo>
                    <a:pt x="451078" y="103644"/>
                  </a:lnTo>
                  <a:close/>
                </a:path>
                <a:path w="601979" h="115569">
                  <a:moveTo>
                    <a:pt x="451078" y="35420"/>
                  </a:moveTo>
                  <a:lnTo>
                    <a:pt x="406946" y="35420"/>
                  </a:lnTo>
                  <a:lnTo>
                    <a:pt x="406946" y="46037"/>
                  </a:lnTo>
                  <a:lnTo>
                    <a:pt x="451078" y="46037"/>
                  </a:lnTo>
                  <a:lnTo>
                    <a:pt x="451078" y="35420"/>
                  </a:lnTo>
                  <a:close/>
                </a:path>
                <a:path w="601979" h="115569">
                  <a:moveTo>
                    <a:pt x="431469" y="19900"/>
                  </a:moveTo>
                  <a:lnTo>
                    <a:pt x="416763" y="21272"/>
                  </a:lnTo>
                  <a:lnTo>
                    <a:pt x="416763" y="35420"/>
                  </a:lnTo>
                  <a:lnTo>
                    <a:pt x="431469" y="35420"/>
                  </a:lnTo>
                  <a:lnTo>
                    <a:pt x="431469" y="19900"/>
                  </a:lnTo>
                  <a:close/>
                </a:path>
                <a:path w="601979" h="115569">
                  <a:moveTo>
                    <a:pt x="521264" y="44310"/>
                  </a:moveTo>
                  <a:lnTo>
                    <a:pt x="505015" y="44310"/>
                  </a:lnTo>
                  <a:lnTo>
                    <a:pt x="509917" y="48844"/>
                  </a:lnTo>
                  <a:lnTo>
                    <a:pt x="509917" y="67297"/>
                  </a:lnTo>
                  <a:lnTo>
                    <a:pt x="506234" y="67297"/>
                  </a:lnTo>
                  <a:lnTo>
                    <a:pt x="496795" y="67727"/>
                  </a:lnTo>
                  <a:lnTo>
                    <a:pt x="464566" y="85280"/>
                  </a:lnTo>
                  <a:lnTo>
                    <a:pt x="464566" y="99974"/>
                  </a:lnTo>
                  <a:lnTo>
                    <a:pt x="467017" y="105092"/>
                  </a:lnTo>
                  <a:lnTo>
                    <a:pt x="470687" y="109143"/>
                  </a:lnTo>
                  <a:lnTo>
                    <a:pt x="475589" y="113195"/>
                  </a:lnTo>
                  <a:lnTo>
                    <a:pt x="480504" y="115214"/>
                  </a:lnTo>
                  <a:lnTo>
                    <a:pt x="486625" y="115214"/>
                  </a:lnTo>
                  <a:lnTo>
                    <a:pt x="492872" y="114481"/>
                  </a:lnTo>
                  <a:lnTo>
                    <a:pt x="498886" y="112283"/>
                  </a:lnTo>
                  <a:lnTo>
                    <a:pt x="504897" y="108624"/>
                  </a:lnTo>
                  <a:lnTo>
                    <a:pt x="510966" y="103644"/>
                  </a:lnTo>
                  <a:lnTo>
                    <a:pt x="487857" y="103644"/>
                  </a:lnTo>
                  <a:lnTo>
                    <a:pt x="484174" y="102476"/>
                  </a:lnTo>
                  <a:lnTo>
                    <a:pt x="479272" y="97777"/>
                  </a:lnTo>
                  <a:lnTo>
                    <a:pt x="478040" y="94907"/>
                  </a:lnTo>
                  <a:lnTo>
                    <a:pt x="478040" y="86715"/>
                  </a:lnTo>
                  <a:lnTo>
                    <a:pt x="480504" y="82854"/>
                  </a:lnTo>
                  <a:lnTo>
                    <a:pt x="490308" y="76974"/>
                  </a:lnTo>
                  <a:lnTo>
                    <a:pt x="496430" y="75488"/>
                  </a:lnTo>
                  <a:lnTo>
                    <a:pt x="523405" y="75488"/>
                  </a:lnTo>
                  <a:lnTo>
                    <a:pt x="523405" y="49606"/>
                  </a:lnTo>
                  <a:lnTo>
                    <a:pt x="521264" y="44310"/>
                  </a:lnTo>
                  <a:close/>
                </a:path>
                <a:path w="601979" h="115569">
                  <a:moveTo>
                    <a:pt x="524726" y="103504"/>
                  </a:moveTo>
                  <a:lnTo>
                    <a:pt x="511136" y="103504"/>
                  </a:lnTo>
                  <a:lnTo>
                    <a:pt x="513587" y="111302"/>
                  </a:lnTo>
                  <a:lnTo>
                    <a:pt x="517270" y="115214"/>
                  </a:lnTo>
                  <a:lnTo>
                    <a:pt x="528307" y="115214"/>
                  </a:lnTo>
                  <a:lnTo>
                    <a:pt x="531977" y="114439"/>
                  </a:lnTo>
                  <a:lnTo>
                    <a:pt x="534428" y="112902"/>
                  </a:lnTo>
                  <a:lnTo>
                    <a:pt x="533255" y="105371"/>
                  </a:lnTo>
                  <a:lnTo>
                    <a:pt x="525856" y="105371"/>
                  </a:lnTo>
                  <a:lnTo>
                    <a:pt x="524726" y="103504"/>
                  </a:lnTo>
                  <a:close/>
                </a:path>
                <a:path w="601979" h="115569">
                  <a:moveTo>
                    <a:pt x="533209" y="105079"/>
                  </a:moveTo>
                  <a:lnTo>
                    <a:pt x="531977" y="105270"/>
                  </a:lnTo>
                  <a:lnTo>
                    <a:pt x="533255" y="105371"/>
                  </a:lnTo>
                  <a:lnTo>
                    <a:pt x="533209" y="105079"/>
                  </a:lnTo>
                  <a:close/>
                </a:path>
                <a:path w="601979" h="115569">
                  <a:moveTo>
                    <a:pt x="523405" y="75488"/>
                  </a:moveTo>
                  <a:lnTo>
                    <a:pt x="505015" y="75488"/>
                  </a:lnTo>
                  <a:lnTo>
                    <a:pt x="509917" y="75628"/>
                  </a:lnTo>
                  <a:lnTo>
                    <a:pt x="509917" y="95821"/>
                  </a:lnTo>
                  <a:lnTo>
                    <a:pt x="502564" y="101028"/>
                  </a:lnTo>
                  <a:lnTo>
                    <a:pt x="496430" y="103644"/>
                  </a:lnTo>
                  <a:lnTo>
                    <a:pt x="510966" y="103644"/>
                  </a:lnTo>
                  <a:lnTo>
                    <a:pt x="511136" y="103504"/>
                  </a:lnTo>
                  <a:lnTo>
                    <a:pt x="524726" y="103504"/>
                  </a:lnTo>
                  <a:lnTo>
                    <a:pt x="523405" y="101320"/>
                  </a:lnTo>
                  <a:lnTo>
                    <a:pt x="523405" y="75488"/>
                  </a:lnTo>
                  <a:close/>
                </a:path>
                <a:path w="601979" h="115569">
                  <a:moveTo>
                    <a:pt x="506234" y="33693"/>
                  </a:moveTo>
                  <a:lnTo>
                    <a:pt x="497662" y="33693"/>
                  </a:lnTo>
                  <a:lnTo>
                    <a:pt x="491206" y="34055"/>
                  </a:lnTo>
                  <a:lnTo>
                    <a:pt x="484636" y="35144"/>
                  </a:lnTo>
                  <a:lnTo>
                    <a:pt x="477836" y="36961"/>
                  </a:lnTo>
                  <a:lnTo>
                    <a:pt x="470687" y="39509"/>
                  </a:lnTo>
                  <a:lnTo>
                    <a:pt x="470687" y="51219"/>
                  </a:lnTo>
                  <a:lnTo>
                    <a:pt x="477107" y="48200"/>
                  </a:lnTo>
                  <a:lnTo>
                    <a:pt x="483411" y="46040"/>
                  </a:lnTo>
                  <a:lnTo>
                    <a:pt x="489484" y="44743"/>
                  </a:lnTo>
                  <a:lnTo>
                    <a:pt x="495211" y="44310"/>
                  </a:lnTo>
                  <a:lnTo>
                    <a:pt x="521264" y="44310"/>
                  </a:lnTo>
                  <a:lnTo>
                    <a:pt x="520941" y="43510"/>
                  </a:lnTo>
                  <a:lnTo>
                    <a:pt x="513587" y="35648"/>
                  </a:lnTo>
                  <a:lnTo>
                    <a:pt x="506234" y="33693"/>
                  </a:lnTo>
                  <a:close/>
                </a:path>
                <a:path w="601979" h="115569">
                  <a:moveTo>
                    <a:pt x="549135" y="97688"/>
                  </a:moveTo>
                  <a:lnTo>
                    <a:pt x="549135" y="110693"/>
                  </a:lnTo>
                  <a:lnTo>
                    <a:pt x="558952" y="113703"/>
                  </a:lnTo>
                  <a:lnTo>
                    <a:pt x="566305" y="115214"/>
                  </a:lnTo>
                  <a:lnTo>
                    <a:pt x="581012" y="115214"/>
                  </a:lnTo>
                  <a:lnTo>
                    <a:pt x="588365" y="113004"/>
                  </a:lnTo>
                  <a:lnTo>
                    <a:pt x="593267" y="108610"/>
                  </a:lnTo>
                  <a:lnTo>
                    <a:pt x="598873" y="104571"/>
                  </a:lnTo>
                  <a:lnTo>
                    <a:pt x="573658" y="104571"/>
                  </a:lnTo>
                  <a:lnTo>
                    <a:pt x="568105" y="104142"/>
                  </a:lnTo>
                  <a:lnTo>
                    <a:pt x="562321" y="102854"/>
                  </a:lnTo>
                  <a:lnTo>
                    <a:pt x="556074" y="100703"/>
                  </a:lnTo>
                  <a:lnTo>
                    <a:pt x="549135" y="97688"/>
                  </a:lnTo>
                  <a:close/>
                </a:path>
                <a:path w="601979" h="115569">
                  <a:moveTo>
                    <a:pt x="581012" y="33693"/>
                  </a:moveTo>
                  <a:lnTo>
                    <a:pt x="568756" y="33693"/>
                  </a:lnTo>
                  <a:lnTo>
                    <a:pt x="562622" y="35636"/>
                  </a:lnTo>
                  <a:lnTo>
                    <a:pt x="552818" y="43446"/>
                  </a:lnTo>
                  <a:lnTo>
                    <a:pt x="550367" y="48806"/>
                  </a:lnTo>
                  <a:lnTo>
                    <a:pt x="550367" y="55587"/>
                  </a:lnTo>
                  <a:lnTo>
                    <a:pt x="584682" y="84175"/>
                  </a:lnTo>
                  <a:lnTo>
                    <a:pt x="588365" y="88188"/>
                  </a:lnTo>
                  <a:lnTo>
                    <a:pt x="588365" y="96329"/>
                  </a:lnTo>
                  <a:lnTo>
                    <a:pt x="585914" y="99072"/>
                  </a:lnTo>
                  <a:lnTo>
                    <a:pt x="581012" y="103479"/>
                  </a:lnTo>
                  <a:lnTo>
                    <a:pt x="577329" y="104571"/>
                  </a:lnTo>
                  <a:lnTo>
                    <a:pt x="598873" y="104571"/>
                  </a:lnTo>
                  <a:lnTo>
                    <a:pt x="599401" y="104190"/>
                  </a:lnTo>
                  <a:lnTo>
                    <a:pt x="601853" y="98564"/>
                  </a:lnTo>
                  <a:lnTo>
                    <a:pt x="601853" y="86309"/>
                  </a:lnTo>
                  <a:lnTo>
                    <a:pt x="600621" y="81800"/>
                  </a:lnTo>
                  <a:lnTo>
                    <a:pt x="596950" y="78181"/>
                  </a:lnTo>
                  <a:lnTo>
                    <a:pt x="594499" y="74561"/>
                  </a:lnTo>
                  <a:lnTo>
                    <a:pt x="588365" y="71132"/>
                  </a:lnTo>
                  <a:lnTo>
                    <a:pt x="581012" y="67868"/>
                  </a:lnTo>
                  <a:lnTo>
                    <a:pt x="573658" y="65011"/>
                  </a:lnTo>
                  <a:lnTo>
                    <a:pt x="567524" y="62090"/>
                  </a:lnTo>
                  <a:lnTo>
                    <a:pt x="563854" y="58496"/>
                  </a:lnTo>
                  <a:lnTo>
                    <a:pt x="563854" y="47625"/>
                  </a:lnTo>
                  <a:lnTo>
                    <a:pt x="568756" y="44310"/>
                  </a:lnTo>
                  <a:lnTo>
                    <a:pt x="595718" y="44310"/>
                  </a:lnTo>
                  <a:lnTo>
                    <a:pt x="595718" y="36067"/>
                  </a:lnTo>
                  <a:lnTo>
                    <a:pt x="593267" y="35483"/>
                  </a:lnTo>
                  <a:lnTo>
                    <a:pt x="587133" y="34289"/>
                  </a:lnTo>
                  <a:lnTo>
                    <a:pt x="581012" y="33693"/>
                  </a:lnTo>
                  <a:close/>
                </a:path>
                <a:path w="601979" h="115569">
                  <a:moveTo>
                    <a:pt x="595718" y="44310"/>
                  </a:moveTo>
                  <a:lnTo>
                    <a:pt x="582231" y="44310"/>
                  </a:lnTo>
                  <a:lnTo>
                    <a:pt x="588365" y="45491"/>
                  </a:lnTo>
                  <a:lnTo>
                    <a:pt x="595718" y="47840"/>
                  </a:lnTo>
                  <a:lnTo>
                    <a:pt x="595718" y="4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45524" y="2363226"/>
              <a:ext cx="1332865" cy="368300"/>
            </a:xfrm>
            <a:custGeom>
              <a:avLst/>
              <a:gdLst/>
              <a:ahLst/>
              <a:cxnLst/>
              <a:rect l="l" t="t" r="r" b="b"/>
              <a:pathLst>
                <a:path w="1332864" h="368300">
                  <a:moveTo>
                    <a:pt x="1332407" y="0"/>
                  </a:moveTo>
                  <a:lnTo>
                    <a:pt x="0" y="0"/>
                  </a:lnTo>
                  <a:lnTo>
                    <a:pt x="0" y="367781"/>
                  </a:lnTo>
                  <a:lnTo>
                    <a:pt x="1332407" y="367781"/>
                  </a:lnTo>
                  <a:lnTo>
                    <a:pt x="1332407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45479" y="2363229"/>
              <a:ext cx="1332865" cy="368300"/>
            </a:xfrm>
            <a:custGeom>
              <a:avLst/>
              <a:gdLst/>
              <a:ahLst/>
              <a:cxnLst/>
              <a:rect l="l" t="t" r="r" b="b"/>
              <a:pathLst>
                <a:path w="1332864" h="368300">
                  <a:moveTo>
                    <a:pt x="0" y="0"/>
                  </a:moveTo>
                  <a:lnTo>
                    <a:pt x="1332408" y="0"/>
                  </a:lnTo>
                  <a:lnTo>
                    <a:pt x="1332408" y="367781"/>
                  </a:lnTo>
                  <a:lnTo>
                    <a:pt x="0" y="367781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18358" y="2487447"/>
              <a:ext cx="986790" cy="117475"/>
            </a:xfrm>
            <a:custGeom>
              <a:avLst/>
              <a:gdLst/>
              <a:ahLst/>
              <a:cxnLst/>
              <a:rect l="l" t="t" r="r" b="b"/>
              <a:pathLst>
                <a:path w="986789" h="117475">
                  <a:moveTo>
                    <a:pt x="37998" y="8940"/>
                  </a:moveTo>
                  <a:lnTo>
                    <a:pt x="0" y="8940"/>
                  </a:lnTo>
                  <a:lnTo>
                    <a:pt x="0" y="115227"/>
                  </a:lnTo>
                  <a:lnTo>
                    <a:pt x="30645" y="115227"/>
                  </a:lnTo>
                  <a:lnTo>
                    <a:pt x="38460" y="114808"/>
                  </a:lnTo>
                  <a:lnTo>
                    <a:pt x="45354" y="113539"/>
                  </a:lnTo>
                  <a:lnTo>
                    <a:pt x="51329" y="111396"/>
                  </a:lnTo>
                  <a:lnTo>
                    <a:pt x="56387" y="108356"/>
                  </a:lnTo>
                  <a:lnTo>
                    <a:pt x="61152" y="103949"/>
                  </a:lnTo>
                  <a:lnTo>
                    <a:pt x="14706" y="103949"/>
                  </a:lnTo>
                  <a:lnTo>
                    <a:pt x="14706" y="65214"/>
                  </a:lnTo>
                  <a:lnTo>
                    <a:pt x="50715" y="65214"/>
                  </a:lnTo>
                  <a:lnTo>
                    <a:pt x="49969" y="64646"/>
                  </a:lnTo>
                  <a:lnTo>
                    <a:pt x="37998" y="59816"/>
                  </a:lnTo>
                  <a:lnTo>
                    <a:pt x="46447" y="55651"/>
                  </a:lnTo>
                  <a:lnTo>
                    <a:pt x="14706" y="55651"/>
                  </a:lnTo>
                  <a:lnTo>
                    <a:pt x="14706" y="20218"/>
                  </a:lnTo>
                  <a:lnTo>
                    <a:pt x="58126" y="20218"/>
                  </a:lnTo>
                  <a:lnTo>
                    <a:pt x="57607" y="18999"/>
                  </a:lnTo>
                  <a:lnTo>
                    <a:pt x="51485" y="14947"/>
                  </a:lnTo>
                  <a:lnTo>
                    <a:pt x="46583" y="10909"/>
                  </a:lnTo>
                  <a:lnTo>
                    <a:pt x="37998" y="8940"/>
                  </a:lnTo>
                  <a:close/>
                </a:path>
                <a:path w="986789" h="117475">
                  <a:moveTo>
                    <a:pt x="50715" y="65214"/>
                  </a:moveTo>
                  <a:lnTo>
                    <a:pt x="26962" y="65214"/>
                  </a:lnTo>
                  <a:lnTo>
                    <a:pt x="34328" y="67297"/>
                  </a:lnTo>
                  <a:lnTo>
                    <a:pt x="40449" y="71462"/>
                  </a:lnTo>
                  <a:lnTo>
                    <a:pt x="45351" y="75628"/>
                  </a:lnTo>
                  <a:lnTo>
                    <a:pt x="49034" y="80899"/>
                  </a:lnTo>
                  <a:lnTo>
                    <a:pt x="49034" y="94386"/>
                  </a:lnTo>
                  <a:lnTo>
                    <a:pt x="45351" y="99288"/>
                  </a:lnTo>
                  <a:lnTo>
                    <a:pt x="39230" y="101853"/>
                  </a:lnTo>
                  <a:lnTo>
                    <a:pt x="35547" y="103212"/>
                  </a:lnTo>
                  <a:lnTo>
                    <a:pt x="28193" y="103949"/>
                  </a:lnTo>
                  <a:lnTo>
                    <a:pt x="61152" y="103949"/>
                  </a:lnTo>
                  <a:lnTo>
                    <a:pt x="61290" y="103822"/>
                  </a:lnTo>
                  <a:lnTo>
                    <a:pt x="64960" y="97320"/>
                  </a:lnTo>
                  <a:lnTo>
                    <a:pt x="64960" y="88620"/>
                  </a:lnTo>
                  <a:lnTo>
                    <a:pt x="63333" y="79033"/>
                  </a:lnTo>
                  <a:lnTo>
                    <a:pt x="58375" y="71046"/>
                  </a:lnTo>
                  <a:lnTo>
                    <a:pt x="50715" y="65214"/>
                  </a:lnTo>
                  <a:close/>
                </a:path>
                <a:path w="986789" h="117475">
                  <a:moveTo>
                    <a:pt x="58126" y="20218"/>
                  </a:moveTo>
                  <a:lnTo>
                    <a:pt x="20840" y="20218"/>
                  </a:lnTo>
                  <a:lnTo>
                    <a:pt x="31394" y="21188"/>
                  </a:lnTo>
                  <a:lnTo>
                    <a:pt x="39073" y="24114"/>
                  </a:lnTo>
                  <a:lnTo>
                    <a:pt x="43763" y="29015"/>
                  </a:lnTo>
                  <a:lnTo>
                    <a:pt x="45351" y="35915"/>
                  </a:lnTo>
                  <a:lnTo>
                    <a:pt x="45351" y="42163"/>
                  </a:lnTo>
                  <a:lnTo>
                    <a:pt x="42900" y="46939"/>
                  </a:lnTo>
                  <a:lnTo>
                    <a:pt x="37998" y="50495"/>
                  </a:lnTo>
                  <a:lnTo>
                    <a:pt x="34328" y="53936"/>
                  </a:lnTo>
                  <a:lnTo>
                    <a:pt x="26962" y="55651"/>
                  </a:lnTo>
                  <a:lnTo>
                    <a:pt x="46447" y="55651"/>
                  </a:lnTo>
                  <a:lnTo>
                    <a:pt x="47649" y="55058"/>
                  </a:lnTo>
                  <a:lnTo>
                    <a:pt x="54543" y="48888"/>
                  </a:lnTo>
                  <a:lnTo>
                    <a:pt x="58679" y="41318"/>
                  </a:lnTo>
                  <a:lnTo>
                    <a:pt x="60058" y="32359"/>
                  </a:lnTo>
                  <a:lnTo>
                    <a:pt x="60058" y="24752"/>
                  </a:lnTo>
                  <a:lnTo>
                    <a:pt x="58126" y="20218"/>
                  </a:lnTo>
                  <a:close/>
                </a:path>
                <a:path w="986789" h="117475">
                  <a:moveTo>
                    <a:pt x="122580" y="35420"/>
                  </a:moveTo>
                  <a:lnTo>
                    <a:pt x="112775" y="35420"/>
                  </a:lnTo>
                  <a:lnTo>
                    <a:pt x="105670" y="36132"/>
                  </a:lnTo>
                  <a:lnTo>
                    <a:pt x="79119" y="67422"/>
                  </a:lnTo>
                  <a:lnTo>
                    <a:pt x="78447" y="75869"/>
                  </a:lnTo>
                  <a:lnTo>
                    <a:pt x="79138" y="84559"/>
                  </a:lnTo>
                  <a:lnTo>
                    <a:pt x="109651" y="116341"/>
                  </a:lnTo>
                  <a:lnTo>
                    <a:pt x="117678" y="117055"/>
                  </a:lnTo>
                  <a:lnTo>
                    <a:pt x="123799" y="117055"/>
                  </a:lnTo>
                  <a:lnTo>
                    <a:pt x="132384" y="115582"/>
                  </a:lnTo>
                  <a:lnTo>
                    <a:pt x="142189" y="112763"/>
                  </a:lnTo>
                  <a:lnTo>
                    <a:pt x="142189" y="106273"/>
                  </a:lnTo>
                  <a:lnTo>
                    <a:pt x="120129" y="106273"/>
                  </a:lnTo>
                  <a:lnTo>
                    <a:pt x="109535" y="104527"/>
                  </a:lnTo>
                  <a:lnTo>
                    <a:pt x="101584" y="99299"/>
                  </a:lnTo>
                  <a:lnTo>
                    <a:pt x="96162" y="90601"/>
                  </a:lnTo>
                  <a:lnTo>
                    <a:pt x="93154" y="78447"/>
                  </a:lnTo>
                  <a:lnTo>
                    <a:pt x="142189" y="78447"/>
                  </a:lnTo>
                  <a:lnTo>
                    <a:pt x="142189" y="74040"/>
                  </a:lnTo>
                  <a:lnTo>
                    <a:pt x="141858" y="67779"/>
                  </a:lnTo>
                  <a:lnTo>
                    <a:pt x="93154" y="67779"/>
                  </a:lnTo>
                  <a:lnTo>
                    <a:pt x="94997" y="58288"/>
                  </a:lnTo>
                  <a:lnTo>
                    <a:pt x="98677" y="51509"/>
                  </a:lnTo>
                  <a:lnTo>
                    <a:pt x="104193" y="47443"/>
                  </a:lnTo>
                  <a:lnTo>
                    <a:pt x="111544" y="46088"/>
                  </a:lnTo>
                  <a:lnTo>
                    <a:pt x="135187" y="46088"/>
                  </a:lnTo>
                  <a:lnTo>
                    <a:pt x="134835" y="45478"/>
                  </a:lnTo>
                  <a:lnTo>
                    <a:pt x="129933" y="38734"/>
                  </a:lnTo>
                  <a:lnTo>
                    <a:pt x="122580" y="35420"/>
                  </a:lnTo>
                  <a:close/>
                </a:path>
                <a:path w="986789" h="117475">
                  <a:moveTo>
                    <a:pt x="142189" y="101498"/>
                  </a:moveTo>
                  <a:lnTo>
                    <a:pt x="133603" y="104673"/>
                  </a:lnTo>
                  <a:lnTo>
                    <a:pt x="126250" y="106273"/>
                  </a:lnTo>
                  <a:lnTo>
                    <a:pt x="142189" y="106273"/>
                  </a:lnTo>
                  <a:lnTo>
                    <a:pt x="142189" y="101498"/>
                  </a:lnTo>
                  <a:close/>
                </a:path>
                <a:path w="986789" h="117475">
                  <a:moveTo>
                    <a:pt x="135187" y="46088"/>
                  </a:moveTo>
                  <a:lnTo>
                    <a:pt x="111544" y="46088"/>
                  </a:lnTo>
                  <a:lnTo>
                    <a:pt x="118690" y="47443"/>
                  </a:lnTo>
                  <a:lnTo>
                    <a:pt x="123651" y="51509"/>
                  </a:lnTo>
                  <a:lnTo>
                    <a:pt x="126544" y="58288"/>
                  </a:lnTo>
                  <a:lnTo>
                    <a:pt x="127482" y="67779"/>
                  </a:lnTo>
                  <a:lnTo>
                    <a:pt x="141858" y="67779"/>
                  </a:lnTo>
                  <a:lnTo>
                    <a:pt x="141729" y="65349"/>
                  </a:lnTo>
                  <a:lnTo>
                    <a:pt x="140350" y="57683"/>
                  </a:lnTo>
                  <a:lnTo>
                    <a:pt x="138052" y="51055"/>
                  </a:lnTo>
                  <a:lnTo>
                    <a:pt x="135187" y="46088"/>
                  </a:lnTo>
                  <a:close/>
                </a:path>
                <a:path w="986789" h="117475">
                  <a:moveTo>
                    <a:pt x="181419" y="37261"/>
                  </a:moveTo>
                  <a:lnTo>
                    <a:pt x="166700" y="37261"/>
                  </a:lnTo>
                  <a:lnTo>
                    <a:pt x="166700" y="115227"/>
                  </a:lnTo>
                  <a:lnTo>
                    <a:pt x="181419" y="115227"/>
                  </a:lnTo>
                  <a:lnTo>
                    <a:pt x="181419" y="64719"/>
                  </a:lnTo>
                  <a:lnTo>
                    <a:pt x="186953" y="57298"/>
                  </a:lnTo>
                  <a:lnTo>
                    <a:pt x="192601" y="51968"/>
                  </a:lnTo>
                  <a:lnTo>
                    <a:pt x="192810" y="51854"/>
                  </a:lnTo>
                  <a:lnTo>
                    <a:pt x="181419" y="51854"/>
                  </a:lnTo>
                  <a:lnTo>
                    <a:pt x="181419" y="37261"/>
                  </a:lnTo>
                  <a:close/>
                </a:path>
                <a:path w="986789" h="117475">
                  <a:moveTo>
                    <a:pt x="228612" y="47675"/>
                  </a:moveTo>
                  <a:lnTo>
                    <a:pt x="209613" y="47675"/>
                  </a:lnTo>
                  <a:lnTo>
                    <a:pt x="212064" y="48907"/>
                  </a:lnTo>
                  <a:lnTo>
                    <a:pt x="213283" y="51485"/>
                  </a:lnTo>
                  <a:lnTo>
                    <a:pt x="215734" y="53936"/>
                  </a:lnTo>
                  <a:lnTo>
                    <a:pt x="215734" y="115227"/>
                  </a:lnTo>
                  <a:lnTo>
                    <a:pt x="230441" y="115227"/>
                  </a:lnTo>
                  <a:lnTo>
                    <a:pt x="230392" y="51854"/>
                  </a:lnTo>
                  <a:lnTo>
                    <a:pt x="228612" y="47675"/>
                  </a:lnTo>
                  <a:close/>
                </a:path>
                <a:path w="986789" h="117475">
                  <a:moveTo>
                    <a:pt x="214515" y="35547"/>
                  </a:moveTo>
                  <a:lnTo>
                    <a:pt x="208381" y="35547"/>
                  </a:lnTo>
                  <a:lnTo>
                    <a:pt x="200546" y="36561"/>
                  </a:lnTo>
                  <a:lnTo>
                    <a:pt x="193519" y="39609"/>
                  </a:lnTo>
                  <a:lnTo>
                    <a:pt x="187182" y="44703"/>
                  </a:lnTo>
                  <a:lnTo>
                    <a:pt x="181419" y="51854"/>
                  </a:lnTo>
                  <a:lnTo>
                    <a:pt x="192810" y="51854"/>
                  </a:lnTo>
                  <a:lnTo>
                    <a:pt x="198478" y="48752"/>
                  </a:lnTo>
                  <a:lnTo>
                    <a:pt x="204698" y="47675"/>
                  </a:lnTo>
                  <a:lnTo>
                    <a:pt x="228612" y="47675"/>
                  </a:lnTo>
                  <a:lnTo>
                    <a:pt x="227990" y="46215"/>
                  </a:lnTo>
                  <a:lnTo>
                    <a:pt x="220637" y="37630"/>
                  </a:lnTo>
                  <a:lnTo>
                    <a:pt x="214515" y="35547"/>
                  </a:lnTo>
                  <a:close/>
                </a:path>
                <a:path w="986789" h="117475">
                  <a:moveTo>
                    <a:pt x="295414" y="35420"/>
                  </a:moveTo>
                  <a:lnTo>
                    <a:pt x="285610" y="35420"/>
                  </a:lnTo>
                  <a:lnTo>
                    <a:pt x="278499" y="36132"/>
                  </a:lnTo>
                  <a:lnTo>
                    <a:pt x="251953" y="67422"/>
                  </a:lnTo>
                  <a:lnTo>
                    <a:pt x="251282" y="75869"/>
                  </a:lnTo>
                  <a:lnTo>
                    <a:pt x="251972" y="84559"/>
                  </a:lnTo>
                  <a:lnTo>
                    <a:pt x="282485" y="116341"/>
                  </a:lnTo>
                  <a:lnTo>
                    <a:pt x="290512" y="117055"/>
                  </a:lnTo>
                  <a:lnTo>
                    <a:pt x="297865" y="117055"/>
                  </a:lnTo>
                  <a:lnTo>
                    <a:pt x="305219" y="115582"/>
                  </a:lnTo>
                  <a:lnTo>
                    <a:pt x="315023" y="112763"/>
                  </a:lnTo>
                  <a:lnTo>
                    <a:pt x="315023" y="106273"/>
                  </a:lnTo>
                  <a:lnTo>
                    <a:pt x="292963" y="106273"/>
                  </a:lnTo>
                  <a:lnTo>
                    <a:pt x="282369" y="104527"/>
                  </a:lnTo>
                  <a:lnTo>
                    <a:pt x="274418" y="99299"/>
                  </a:lnTo>
                  <a:lnTo>
                    <a:pt x="268996" y="90601"/>
                  </a:lnTo>
                  <a:lnTo>
                    <a:pt x="265988" y="78447"/>
                  </a:lnTo>
                  <a:lnTo>
                    <a:pt x="315023" y="78447"/>
                  </a:lnTo>
                  <a:lnTo>
                    <a:pt x="315023" y="74040"/>
                  </a:lnTo>
                  <a:lnTo>
                    <a:pt x="314692" y="67779"/>
                  </a:lnTo>
                  <a:lnTo>
                    <a:pt x="267220" y="67779"/>
                  </a:lnTo>
                  <a:lnTo>
                    <a:pt x="269056" y="58288"/>
                  </a:lnTo>
                  <a:lnTo>
                    <a:pt x="272734" y="51509"/>
                  </a:lnTo>
                  <a:lnTo>
                    <a:pt x="278252" y="47443"/>
                  </a:lnTo>
                  <a:lnTo>
                    <a:pt x="285610" y="46088"/>
                  </a:lnTo>
                  <a:lnTo>
                    <a:pt x="308021" y="46088"/>
                  </a:lnTo>
                  <a:lnTo>
                    <a:pt x="307670" y="45478"/>
                  </a:lnTo>
                  <a:lnTo>
                    <a:pt x="302767" y="38734"/>
                  </a:lnTo>
                  <a:lnTo>
                    <a:pt x="295414" y="35420"/>
                  </a:lnTo>
                  <a:close/>
                </a:path>
                <a:path w="986789" h="117475">
                  <a:moveTo>
                    <a:pt x="315023" y="101498"/>
                  </a:moveTo>
                  <a:lnTo>
                    <a:pt x="306438" y="104673"/>
                  </a:lnTo>
                  <a:lnTo>
                    <a:pt x="299084" y="106273"/>
                  </a:lnTo>
                  <a:lnTo>
                    <a:pt x="315023" y="106273"/>
                  </a:lnTo>
                  <a:lnTo>
                    <a:pt x="315023" y="101498"/>
                  </a:lnTo>
                  <a:close/>
                </a:path>
                <a:path w="986789" h="117475">
                  <a:moveTo>
                    <a:pt x="308021" y="46088"/>
                  </a:moveTo>
                  <a:lnTo>
                    <a:pt x="285610" y="46088"/>
                  </a:lnTo>
                  <a:lnTo>
                    <a:pt x="292234" y="47443"/>
                  </a:lnTo>
                  <a:lnTo>
                    <a:pt x="297249" y="51509"/>
                  </a:lnTo>
                  <a:lnTo>
                    <a:pt x="300426" y="58288"/>
                  </a:lnTo>
                  <a:lnTo>
                    <a:pt x="301536" y="67779"/>
                  </a:lnTo>
                  <a:lnTo>
                    <a:pt x="314692" y="67779"/>
                  </a:lnTo>
                  <a:lnTo>
                    <a:pt x="314563" y="65349"/>
                  </a:lnTo>
                  <a:lnTo>
                    <a:pt x="313185" y="57683"/>
                  </a:lnTo>
                  <a:lnTo>
                    <a:pt x="310887" y="51055"/>
                  </a:lnTo>
                  <a:lnTo>
                    <a:pt x="308021" y="46088"/>
                  </a:lnTo>
                  <a:close/>
                </a:path>
                <a:path w="986789" h="117475">
                  <a:moveTo>
                    <a:pt x="356704" y="47929"/>
                  </a:moveTo>
                  <a:lnTo>
                    <a:pt x="341985" y="47929"/>
                  </a:lnTo>
                  <a:lnTo>
                    <a:pt x="341985" y="115227"/>
                  </a:lnTo>
                  <a:lnTo>
                    <a:pt x="356704" y="115227"/>
                  </a:lnTo>
                  <a:lnTo>
                    <a:pt x="356704" y="47929"/>
                  </a:lnTo>
                  <a:close/>
                </a:path>
                <a:path w="986789" h="117475">
                  <a:moveTo>
                    <a:pt x="376313" y="37261"/>
                  </a:moveTo>
                  <a:lnTo>
                    <a:pt x="330962" y="37261"/>
                  </a:lnTo>
                  <a:lnTo>
                    <a:pt x="330962" y="47929"/>
                  </a:lnTo>
                  <a:lnTo>
                    <a:pt x="376313" y="47929"/>
                  </a:lnTo>
                  <a:lnTo>
                    <a:pt x="376313" y="37261"/>
                  </a:lnTo>
                  <a:close/>
                </a:path>
                <a:path w="986789" h="117475">
                  <a:moveTo>
                    <a:pt x="372630" y="0"/>
                  </a:moveTo>
                  <a:lnTo>
                    <a:pt x="367728" y="0"/>
                  </a:lnTo>
                  <a:lnTo>
                    <a:pt x="356467" y="1745"/>
                  </a:lnTo>
                  <a:lnTo>
                    <a:pt x="348422" y="6983"/>
                  </a:lnTo>
                  <a:lnTo>
                    <a:pt x="343595" y="15714"/>
                  </a:lnTo>
                  <a:lnTo>
                    <a:pt x="341985" y="27939"/>
                  </a:lnTo>
                  <a:lnTo>
                    <a:pt x="341985" y="37261"/>
                  </a:lnTo>
                  <a:lnTo>
                    <a:pt x="356704" y="37261"/>
                  </a:lnTo>
                  <a:lnTo>
                    <a:pt x="356704" y="20345"/>
                  </a:lnTo>
                  <a:lnTo>
                    <a:pt x="357924" y="16179"/>
                  </a:lnTo>
                  <a:lnTo>
                    <a:pt x="359156" y="13969"/>
                  </a:lnTo>
                  <a:lnTo>
                    <a:pt x="361607" y="11760"/>
                  </a:lnTo>
                  <a:lnTo>
                    <a:pt x="364058" y="10667"/>
                  </a:lnTo>
                  <a:lnTo>
                    <a:pt x="383666" y="10667"/>
                  </a:lnTo>
                  <a:lnTo>
                    <a:pt x="383666" y="2451"/>
                  </a:lnTo>
                  <a:lnTo>
                    <a:pt x="377532" y="850"/>
                  </a:lnTo>
                  <a:lnTo>
                    <a:pt x="372630" y="0"/>
                  </a:lnTo>
                  <a:close/>
                </a:path>
                <a:path w="986789" h="117475">
                  <a:moveTo>
                    <a:pt x="383666" y="10667"/>
                  </a:moveTo>
                  <a:lnTo>
                    <a:pt x="372630" y="10667"/>
                  </a:lnTo>
                  <a:lnTo>
                    <a:pt x="377532" y="11645"/>
                  </a:lnTo>
                  <a:lnTo>
                    <a:pt x="383666" y="13601"/>
                  </a:lnTo>
                  <a:lnTo>
                    <a:pt x="383666" y="10667"/>
                  </a:lnTo>
                  <a:close/>
                </a:path>
                <a:path w="986789" h="117475">
                  <a:moveTo>
                    <a:pt x="408177" y="37261"/>
                  </a:moveTo>
                  <a:lnTo>
                    <a:pt x="393471" y="37261"/>
                  </a:lnTo>
                  <a:lnTo>
                    <a:pt x="393471" y="115227"/>
                  </a:lnTo>
                  <a:lnTo>
                    <a:pt x="408177" y="115227"/>
                  </a:lnTo>
                  <a:lnTo>
                    <a:pt x="408177" y="37261"/>
                  </a:lnTo>
                  <a:close/>
                </a:path>
                <a:path w="986789" h="117475">
                  <a:moveTo>
                    <a:pt x="408177" y="8940"/>
                  </a:moveTo>
                  <a:lnTo>
                    <a:pt x="393471" y="8940"/>
                  </a:lnTo>
                  <a:lnTo>
                    <a:pt x="393471" y="23037"/>
                  </a:lnTo>
                  <a:lnTo>
                    <a:pt x="408177" y="23037"/>
                  </a:lnTo>
                  <a:lnTo>
                    <a:pt x="408177" y="8940"/>
                  </a:lnTo>
                  <a:close/>
                </a:path>
                <a:path w="986789" h="117475">
                  <a:moveTo>
                    <a:pt x="475602" y="35547"/>
                  </a:moveTo>
                  <a:lnTo>
                    <a:pt x="469468" y="35547"/>
                  </a:lnTo>
                  <a:lnTo>
                    <a:pt x="460736" y="36212"/>
                  </a:lnTo>
                  <a:lnTo>
                    <a:pt x="430919" y="66789"/>
                  </a:lnTo>
                  <a:lnTo>
                    <a:pt x="430250" y="75755"/>
                  </a:lnTo>
                  <a:lnTo>
                    <a:pt x="430938" y="84300"/>
                  </a:lnTo>
                  <a:lnTo>
                    <a:pt x="459201" y="116320"/>
                  </a:lnTo>
                  <a:lnTo>
                    <a:pt x="467017" y="117055"/>
                  </a:lnTo>
                  <a:lnTo>
                    <a:pt x="473151" y="117055"/>
                  </a:lnTo>
                  <a:lnTo>
                    <a:pt x="481723" y="115582"/>
                  </a:lnTo>
                  <a:lnTo>
                    <a:pt x="490308" y="112890"/>
                  </a:lnTo>
                  <a:lnTo>
                    <a:pt x="490308" y="105663"/>
                  </a:lnTo>
                  <a:lnTo>
                    <a:pt x="463346" y="105663"/>
                  </a:lnTo>
                  <a:lnTo>
                    <a:pt x="457212" y="102958"/>
                  </a:lnTo>
                  <a:lnTo>
                    <a:pt x="453529" y="97447"/>
                  </a:lnTo>
                  <a:lnTo>
                    <a:pt x="448627" y="92049"/>
                  </a:lnTo>
                  <a:lnTo>
                    <a:pt x="446176" y="84950"/>
                  </a:lnTo>
                  <a:lnTo>
                    <a:pt x="446176" y="67170"/>
                  </a:lnTo>
                  <a:lnTo>
                    <a:pt x="448627" y="59943"/>
                  </a:lnTo>
                  <a:lnTo>
                    <a:pt x="452310" y="54546"/>
                  </a:lnTo>
                  <a:lnTo>
                    <a:pt x="457212" y="49034"/>
                  </a:lnTo>
                  <a:lnTo>
                    <a:pt x="463346" y="46329"/>
                  </a:lnTo>
                  <a:lnTo>
                    <a:pt x="490308" y="46329"/>
                  </a:lnTo>
                  <a:lnTo>
                    <a:pt x="490308" y="37998"/>
                  </a:lnTo>
                  <a:lnTo>
                    <a:pt x="481723" y="36398"/>
                  </a:lnTo>
                  <a:lnTo>
                    <a:pt x="475602" y="35547"/>
                  </a:lnTo>
                  <a:close/>
                </a:path>
                <a:path w="986789" h="117475">
                  <a:moveTo>
                    <a:pt x="490308" y="100634"/>
                  </a:moveTo>
                  <a:lnTo>
                    <a:pt x="484174" y="103949"/>
                  </a:lnTo>
                  <a:lnTo>
                    <a:pt x="476821" y="105663"/>
                  </a:lnTo>
                  <a:lnTo>
                    <a:pt x="490308" y="105663"/>
                  </a:lnTo>
                  <a:lnTo>
                    <a:pt x="490308" y="100634"/>
                  </a:lnTo>
                  <a:close/>
                </a:path>
                <a:path w="986789" h="117475">
                  <a:moveTo>
                    <a:pt x="490308" y="46329"/>
                  </a:moveTo>
                  <a:lnTo>
                    <a:pt x="475602" y="46329"/>
                  </a:lnTo>
                  <a:lnTo>
                    <a:pt x="481723" y="47561"/>
                  </a:lnTo>
                  <a:lnTo>
                    <a:pt x="490308" y="49885"/>
                  </a:lnTo>
                  <a:lnTo>
                    <a:pt x="490308" y="46329"/>
                  </a:lnTo>
                  <a:close/>
                </a:path>
                <a:path w="986789" h="117475">
                  <a:moveTo>
                    <a:pt x="525856" y="37261"/>
                  </a:moveTo>
                  <a:lnTo>
                    <a:pt x="512368" y="37261"/>
                  </a:lnTo>
                  <a:lnTo>
                    <a:pt x="512368" y="115227"/>
                  </a:lnTo>
                  <a:lnTo>
                    <a:pt x="525856" y="115227"/>
                  </a:lnTo>
                  <a:lnTo>
                    <a:pt x="525856" y="37261"/>
                  </a:lnTo>
                  <a:close/>
                </a:path>
                <a:path w="986789" h="117475">
                  <a:moveTo>
                    <a:pt x="525856" y="8940"/>
                  </a:moveTo>
                  <a:lnTo>
                    <a:pt x="512368" y="8940"/>
                  </a:lnTo>
                  <a:lnTo>
                    <a:pt x="512368" y="23037"/>
                  </a:lnTo>
                  <a:lnTo>
                    <a:pt x="525856" y="23037"/>
                  </a:lnTo>
                  <a:lnTo>
                    <a:pt x="525856" y="8940"/>
                  </a:lnTo>
                  <a:close/>
                </a:path>
                <a:path w="986789" h="117475">
                  <a:moveTo>
                    <a:pt x="604598" y="46088"/>
                  </a:moveTo>
                  <a:lnTo>
                    <a:pt x="588365" y="46088"/>
                  </a:lnTo>
                  <a:lnTo>
                    <a:pt x="592048" y="50622"/>
                  </a:lnTo>
                  <a:lnTo>
                    <a:pt x="592048" y="69126"/>
                  </a:lnTo>
                  <a:lnTo>
                    <a:pt x="589597" y="69126"/>
                  </a:lnTo>
                  <a:lnTo>
                    <a:pt x="579980" y="69562"/>
                  </a:lnTo>
                  <a:lnTo>
                    <a:pt x="547916" y="87147"/>
                  </a:lnTo>
                  <a:lnTo>
                    <a:pt x="547916" y="101853"/>
                  </a:lnTo>
                  <a:lnTo>
                    <a:pt x="549147" y="106883"/>
                  </a:lnTo>
                  <a:lnTo>
                    <a:pt x="554050" y="110934"/>
                  </a:lnTo>
                  <a:lnTo>
                    <a:pt x="557720" y="114973"/>
                  </a:lnTo>
                  <a:lnTo>
                    <a:pt x="563854" y="117055"/>
                  </a:lnTo>
                  <a:lnTo>
                    <a:pt x="569988" y="117055"/>
                  </a:lnTo>
                  <a:lnTo>
                    <a:pt x="575716" y="116319"/>
                  </a:lnTo>
                  <a:lnTo>
                    <a:pt x="581782" y="114114"/>
                  </a:lnTo>
                  <a:lnTo>
                    <a:pt x="588082" y="110439"/>
                  </a:lnTo>
                  <a:lnTo>
                    <a:pt x="594357" y="105409"/>
                  </a:lnTo>
                  <a:lnTo>
                    <a:pt x="571207" y="105409"/>
                  </a:lnTo>
                  <a:lnTo>
                    <a:pt x="567537" y="104305"/>
                  </a:lnTo>
                  <a:lnTo>
                    <a:pt x="562635" y="99656"/>
                  </a:lnTo>
                  <a:lnTo>
                    <a:pt x="561403" y="96710"/>
                  </a:lnTo>
                  <a:lnTo>
                    <a:pt x="561403" y="88493"/>
                  </a:lnTo>
                  <a:lnTo>
                    <a:pt x="563854" y="84696"/>
                  </a:lnTo>
                  <a:lnTo>
                    <a:pt x="573658" y="78816"/>
                  </a:lnTo>
                  <a:lnTo>
                    <a:pt x="579793" y="77342"/>
                  </a:lnTo>
                  <a:lnTo>
                    <a:pt x="606755" y="77342"/>
                  </a:lnTo>
                  <a:lnTo>
                    <a:pt x="606755" y="51485"/>
                  </a:lnTo>
                  <a:lnTo>
                    <a:pt x="604598" y="46088"/>
                  </a:lnTo>
                  <a:close/>
                </a:path>
                <a:path w="986789" h="117475">
                  <a:moveTo>
                    <a:pt x="608096" y="105295"/>
                  </a:moveTo>
                  <a:lnTo>
                    <a:pt x="594499" y="105295"/>
                  </a:lnTo>
                  <a:lnTo>
                    <a:pt x="596950" y="113131"/>
                  </a:lnTo>
                  <a:lnTo>
                    <a:pt x="600621" y="117055"/>
                  </a:lnTo>
                  <a:lnTo>
                    <a:pt x="611657" y="117055"/>
                  </a:lnTo>
                  <a:lnTo>
                    <a:pt x="614108" y="116319"/>
                  </a:lnTo>
                  <a:lnTo>
                    <a:pt x="617791" y="114731"/>
                  </a:lnTo>
                  <a:lnTo>
                    <a:pt x="616597" y="107124"/>
                  </a:lnTo>
                  <a:lnTo>
                    <a:pt x="609206" y="107124"/>
                  </a:lnTo>
                  <a:lnTo>
                    <a:pt x="608096" y="105295"/>
                  </a:lnTo>
                  <a:close/>
                </a:path>
                <a:path w="986789" h="117475">
                  <a:moveTo>
                    <a:pt x="616559" y="106883"/>
                  </a:moveTo>
                  <a:lnTo>
                    <a:pt x="615340" y="107124"/>
                  </a:lnTo>
                  <a:lnTo>
                    <a:pt x="616597" y="107124"/>
                  </a:lnTo>
                  <a:lnTo>
                    <a:pt x="616559" y="106883"/>
                  </a:lnTo>
                  <a:close/>
                </a:path>
                <a:path w="986789" h="117475">
                  <a:moveTo>
                    <a:pt x="606755" y="77342"/>
                  </a:moveTo>
                  <a:lnTo>
                    <a:pt x="588365" y="77342"/>
                  </a:lnTo>
                  <a:lnTo>
                    <a:pt x="592048" y="77469"/>
                  </a:lnTo>
                  <a:lnTo>
                    <a:pt x="592048" y="97688"/>
                  </a:lnTo>
                  <a:lnTo>
                    <a:pt x="585914" y="102844"/>
                  </a:lnTo>
                  <a:lnTo>
                    <a:pt x="579793" y="105409"/>
                  </a:lnTo>
                  <a:lnTo>
                    <a:pt x="594357" y="105409"/>
                  </a:lnTo>
                  <a:lnTo>
                    <a:pt x="594499" y="105295"/>
                  </a:lnTo>
                  <a:lnTo>
                    <a:pt x="608096" y="105295"/>
                  </a:lnTo>
                  <a:lnTo>
                    <a:pt x="606755" y="103085"/>
                  </a:lnTo>
                  <a:lnTo>
                    <a:pt x="606755" y="77342"/>
                  </a:lnTo>
                  <a:close/>
                </a:path>
                <a:path w="986789" h="117475">
                  <a:moveTo>
                    <a:pt x="589597" y="35547"/>
                  </a:moveTo>
                  <a:lnTo>
                    <a:pt x="581012" y="35547"/>
                  </a:lnTo>
                  <a:lnTo>
                    <a:pt x="574561" y="35912"/>
                  </a:lnTo>
                  <a:lnTo>
                    <a:pt x="567993" y="36999"/>
                  </a:lnTo>
                  <a:lnTo>
                    <a:pt x="561193" y="38799"/>
                  </a:lnTo>
                  <a:lnTo>
                    <a:pt x="554050" y="41300"/>
                  </a:lnTo>
                  <a:lnTo>
                    <a:pt x="554050" y="53073"/>
                  </a:lnTo>
                  <a:lnTo>
                    <a:pt x="560467" y="50015"/>
                  </a:lnTo>
                  <a:lnTo>
                    <a:pt x="566767" y="47832"/>
                  </a:lnTo>
                  <a:lnTo>
                    <a:pt x="572836" y="46524"/>
                  </a:lnTo>
                  <a:lnTo>
                    <a:pt x="578561" y="46088"/>
                  </a:lnTo>
                  <a:lnTo>
                    <a:pt x="604598" y="46088"/>
                  </a:lnTo>
                  <a:lnTo>
                    <a:pt x="604304" y="45351"/>
                  </a:lnTo>
                  <a:lnTo>
                    <a:pt x="600621" y="41427"/>
                  </a:lnTo>
                  <a:lnTo>
                    <a:pt x="595718" y="37503"/>
                  </a:lnTo>
                  <a:lnTo>
                    <a:pt x="589597" y="35547"/>
                  </a:lnTo>
                  <a:close/>
                </a:path>
                <a:path w="986789" h="117475">
                  <a:moveTo>
                    <a:pt x="649655" y="37261"/>
                  </a:moveTo>
                  <a:lnTo>
                    <a:pt x="636168" y="37261"/>
                  </a:lnTo>
                  <a:lnTo>
                    <a:pt x="636168" y="115227"/>
                  </a:lnTo>
                  <a:lnTo>
                    <a:pt x="649655" y="115227"/>
                  </a:lnTo>
                  <a:lnTo>
                    <a:pt x="649655" y="63855"/>
                  </a:lnTo>
                  <a:lnTo>
                    <a:pt x="654484" y="56871"/>
                  </a:lnTo>
                  <a:lnTo>
                    <a:pt x="659771" y="51896"/>
                  </a:lnTo>
                  <a:lnTo>
                    <a:pt x="649655" y="51854"/>
                  </a:lnTo>
                  <a:lnTo>
                    <a:pt x="649655" y="37261"/>
                  </a:lnTo>
                  <a:close/>
                </a:path>
                <a:path w="986789" h="117475">
                  <a:moveTo>
                    <a:pt x="675398" y="35547"/>
                  </a:moveTo>
                  <a:lnTo>
                    <a:pt x="674179" y="35547"/>
                  </a:lnTo>
                  <a:lnTo>
                    <a:pt x="666554" y="36561"/>
                  </a:lnTo>
                  <a:lnTo>
                    <a:pt x="660079" y="39609"/>
                  </a:lnTo>
                  <a:lnTo>
                    <a:pt x="654523" y="44703"/>
                  </a:lnTo>
                  <a:lnTo>
                    <a:pt x="649655" y="51854"/>
                  </a:lnTo>
                  <a:lnTo>
                    <a:pt x="659854" y="51854"/>
                  </a:lnTo>
                  <a:lnTo>
                    <a:pt x="665514" y="48919"/>
                  </a:lnTo>
                  <a:lnTo>
                    <a:pt x="671715" y="47929"/>
                  </a:lnTo>
                  <a:lnTo>
                    <a:pt x="679081" y="47929"/>
                  </a:lnTo>
                  <a:lnTo>
                    <a:pt x="679081" y="35915"/>
                  </a:lnTo>
                  <a:lnTo>
                    <a:pt x="675398" y="35547"/>
                  </a:lnTo>
                  <a:close/>
                </a:path>
                <a:path w="986789" h="117475">
                  <a:moveTo>
                    <a:pt x="679081" y="47929"/>
                  </a:moveTo>
                  <a:lnTo>
                    <a:pt x="674179" y="47929"/>
                  </a:lnTo>
                  <a:lnTo>
                    <a:pt x="676630" y="48298"/>
                  </a:lnTo>
                  <a:lnTo>
                    <a:pt x="679081" y="49034"/>
                  </a:lnTo>
                  <a:lnTo>
                    <a:pt x="679081" y="47929"/>
                  </a:lnTo>
                  <a:close/>
                </a:path>
                <a:path w="986789" h="117475">
                  <a:moveTo>
                    <a:pt x="709726" y="37261"/>
                  </a:moveTo>
                  <a:lnTo>
                    <a:pt x="696239" y="37261"/>
                  </a:lnTo>
                  <a:lnTo>
                    <a:pt x="696239" y="115227"/>
                  </a:lnTo>
                  <a:lnTo>
                    <a:pt x="709726" y="115227"/>
                  </a:lnTo>
                  <a:lnTo>
                    <a:pt x="709726" y="37261"/>
                  </a:lnTo>
                  <a:close/>
                </a:path>
                <a:path w="986789" h="117475">
                  <a:moveTo>
                    <a:pt x="709726" y="8940"/>
                  </a:moveTo>
                  <a:lnTo>
                    <a:pt x="696239" y="8940"/>
                  </a:lnTo>
                  <a:lnTo>
                    <a:pt x="696239" y="23037"/>
                  </a:lnTo>
                  <a:lnTo>
                    <a:pt x="709726" y="23037"/>
                  </a:lnTo>
                  <a:lnTo>
                    <a:pt x="709726" y="8940"/>
                  </a:lnTo>
                  <a:close/>
                </a:path>
                <a:path w="986789" h="117475">
                  <a:moveTo>
                    <a:pt x="769785" y="35547"/>
                  </a:moveTo>
                  <a:lnTo>
                    <a:pt x="734388" y="59418"/>
                  </a:lnTo>
                  <a:lnTo>
                    <a:pt x="731786" y="76238"/>
                  </a:lnTo>
                  <a:lnTo>
                    <a:pt x="732456" y="85063"/>
                  </a:lnTo>
                  <a:lnTo>
                    <a:pt x="760766" y="116369"/>
                  </a:lnTo>
                  <a:lnTo>
                    <a:pt x="768553" y="117055"/>
                  </a:lnTo>
                  <a:lnTo>
                    <a:pt x="777113" y="116365"/>
                  </a:lnTo>
                  <a:lnTo>
                    <a:pt x="784493" y="114315"/>
                  </a:lnTo>
                  <a:lnTo>
                    <a:pt x="790964" y="110905"/>
                  </a:lnTo>
                  <a:lnTo>
                    <a:pt x="796438" y="106400"/>
                  </a:lnTo>
                  <a:lnTo>
                    <a:pt x="768553" y="106400"/>
                  </a:lnTo>
                  <a:lnTo>
                    <a:pt x="759611" y="104512"/>
                  </a:lnTo>
                  <a:lnTo>
                    <a:pt x="753079" y="98842"/>
                  </a:lnTo>
                  <a:lnTo>
                    <a:pt x="749084" y="89432"/>
                  </a:lnTo>
                  <a:lnTo>
                    <a:pt x="747725" y="76238"/>
                  </a:lnTo>
                  <a:lnTo>
                    <a:pt x="749103" y="63045"/>
                  </a:lnTo>
                  <a:lnTo>
                    <a:pt x="753259" y="53608"/>
                  </a:lnTo>
                  <a:lnTo>
                    <a:pt x="760144" y="47970"/>
                  </a:lnTo>
                  <a:lnTo>
                    <a:pt x="769785" y="46088"/>
                  </a:lnTo>
                  <a:lnTo>
                    <a:pt x="796301" y="46088"/>
                  </a:lnTo>
                  <a:lnTo>
                    <a:pt x="790984" y="41698"/>
                  </a:lnTo>
                  <a:lnTo>
                    <a:pt x="784647" y="38287"/>
                  </a:lnTo>
                  <a:lnTo>
                    <a:pt x="777619" y="36233"/>
                  </a:lnTo>
                  <a:lnTo>
                    <a:pt x="769785" y="35547"/>
                  </a:lnTo>
                  <a:close/>
                </a:path>
                <a:path w="986789" h="117475">
                  <a:moveTo>
                    <a:pt x="796301" y="46088"/>
                  </a:moveTo>
                  <a:lnTo>
                    <a:pt x="769785" y="46088"/>
                  </a:lnTo>
                  <a:lnTo>
                    <a:pt x="779438" y="47972"/>
                  </a:lnTo>
                  <a:lnTo>
                    <a:pt x="786337" y="53624"/>
                  </a:lnTo>
                  <a:lnTo>
                    <a:pt x="790466" y="62992"/>
                  </a:lnTo>
                  <a:lnTo>
                    <a:pt x="791844" y="76111"/>
                  </a:lnTo>
                  <a:lnTo>
                    <a:pt x="790447" y="89378"/>
                  </a:lnTo>
                  <a:lnTo>
                    <a:pt x="786155" y="98858"/>
                  </a:lnTo>
                  <a:lnTo>
                    <a:pt x="778905" y="104514"/>
                  </a:lnTo>
                  <a:lnTo>
                    <a:pt x="768553" y="106400"/>
                  </a:lnTo>
                  <a:lnTo>
                    <a:pt x="796438" y="106400"/>
                  </a:lnTo>
                  <a:lnTo>
                    <a:pt x="806551" y="76111"/>
                  </a:lnTo>
                  <a:lnTo>
                    <a:pt x="805882" y="67239"/>
                  </a:lnTo>
                  <a:lnTo>
                    <a:pt x="803949" y="59355"/>
                  </a:lnTo>
                  <a:lnTo>
                    <a:pt x="800866" y="52434"/>
                  </a:lnTo>
                  <a:lnTo>
                    <a:pt x="796747" y="46456"/>
                  </a:lnTo>
                  <a:lnTo>
                    <a:pt x="796301" y="46088"/>
                  </a:lnTo>
                  <a:close/>
                </a:path>
                <a:path w="986789" h="117475">
                  <a:moveTo>
                    <a:pt x="916876" y="8940"/>
                  </a:moveTo>
                  <a:lnTo>
                    <a:pt x="875195" y="8940"/>
                  </a:lnTo>
                  <a:lnTo>
                    <a:pt x="875195" y="115227"/>
                  </a:lnTo>
                  <a:lnTo>
                    <a:pt x="889914" y="115227"/>
                  </a:lnTo>
                  <a:lnTo>
                    <a:pt x="889914" y="70230"/>
                  </a:lnTo>
                  <a:lnTo>
                    <a:pt x="920287" y="70230"/>
                  </a:lnTo>
                  <a:lnTo>
                    <a:pt x="916876" y="65455"/>
                  </a:lnTo>
                  <a:lnTo>
                    <a:pt x="926527" y="60262"/>
                  </a:lnTo>
                  <a:lnTo>
                    <a:pt x="927863" y="58953"/>
                  </a:lnTo>
                  <a:lnTo>
                    <a:pt x="889914" y="58953"/>
                  </a:lnTo>
                  <a:lnTo>
                    <a:pt x="889914" y="20218"/>
                  </a:lnTo>
                  <a:lnTo>
                    <a:pt x="935266" y="20218"/>
                  </a:lnTo>
                  <a:lnTo>
                    <a:pt x="925461" y="11150"/>
                  </a:lnTo>
                  <a:lnTo>
                    <a:pt x="916876" y="8940"/>
                  </a:lnTo>
                  <a:close/>
                </a:path>
                <a:path w="986789" h="117475">
                  <a:moveTo>
                    <a:pt x="920287" y="70230"/>
                  </a:moveTo>
                  <a:lnTo>
                    <a:pt x="903389" y="70230"/>
                  </a:lnTo>
                  <a:lnTo>
                    <a:pt x="934034" y="115227"/>
                  </a:lnTo>
                  <a:lnTo>
                    <a:pt x="952423" y="115227"/>
                  </a:lnTo>
                  <a:lnTo>
                    <a:pt x="920287" y="70230"/>
                  </a:lnTo>
                  <a:close/>
                </a:path>
                <a:path w="986789" h="117475">
                  <a:moveTo>
                    <a:pt x="935266" y="20218"/>
                  </a:moveTo>
                  <a:lnTo>
                    <a:pt x="899718" y="20218"/>
                  </a:lnTo>
                  <a:lnTo>
                    <a:pt x="910074" y="21252"/>
                  </a:lnTo>
                  <a:lnTo>
                    <a:pt x="917330" y="24344"/>
                  </a:lnTo>
                  <a:lnTo>
                    <a:pt x="921600" y="29482"/>
                  </a:lnTo>
                  <a:lnTo>
                    <a:pt x="922997" y="36652"/>
                  </a:lnTo>
                  <a:lnTo>
                    <a:pt x="921178" y="46442"/>
                  </a:lnTo>
                  <a:lnTo>
                    <a:pt x="915798" y="53408"/>
                  </a:lnTo>
                  <a:lnTo>
                    <a:pt x="906972" y="57570"/>
                  </a:lnTo>
                  <a:lnTo>
                    <a:pt x="894816" y="58953"/>
                  </a:lnTo>
                  <a:lnTo>
                    <a:pt x="927863" y="58953"/>
                  </a:lnTo>
                  <a:lnTo>
                    <a:pt x="933421" y="53505"/>
                  </a:lnTo>
                  <a:lnTo>
                    <a:pt x="937557" y="45185"/>
                  </a:lnTo>
                  <a:lnTo>
                    <a:pt x="938936" y="35305"/>
                  </a:lnTo>
                  <a:lnTo>
                    <a:pt x="938936" y="26720"/>
                  </a:lnTo>
                  <a:lnTo>
                    <a:pt x="935266" y="20218"/>
                  </a:lnTo>
                  <a:close/>
                </a:path>
                <a:path w="986789" h="117475">
                  <a:moveTo>
                    <a:pt x="986739" y="97447"/>
                  </a:moveTo>
                  <a:lnTo>
                    <a:pt x="968362" y="97447"/>
                  </a:lnTo>
                  <a:lnTo>
                    <a:pt x="968362" y="115227"/>
                  </a:lnTo>
                  <a:lnTo>
                    <a:pt x="986739" y="115227"/>
                  </a:lnTo>
                  <a:lnTo>
                    <a:pt x="986739" y="9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00438" y="1921950"/>
              <a:ext cx="821690" cy="380365"/>
            </a:xfrm>
            <a:custGeom>
              <a:avLst/>
              <a:gdLst/>
              <a:ahLst/>
              <a:cxnLst/>
              <a:rect l="l" t="t" r="r" b="b"/>
              <a:pathLst>
                <a:path w="821689" h="380364">
                  <a:moveTo>
                    <a:pt x="0" y="0"/>
                  </a:moveTo>
                  <a:lnTo>
                    <a:pt x="821263" y="0"/>
                  </a:lnTo>
                  <a:lnTo>
                    <a:pt x="821263" y="379990"/>
                  </a:lnTo>
                  <a:lnTo>
                    <a:pt x="0" y="379990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45841" y="2054123"/>
              <a:ext cx="729615" cy="115570"/>
            </a:xfrm>
            <a:custGeom>
              <a:avLst/>
              <a:gdLst/>
              <a:ahLst/>
              <a:cxnLst/>
              <a:rect l="l" t="t" r="r" b="b"/>
              <a:pathLst>
                <a:path w="729614" h="115569">
                  <a:moveTo>
                    <a:pt x="42900" y="33604"/>
                  </a:moveTo>
                  <a:lnTo>
                    <a:pt x="34315" y="33604"/>
                  </a:lnTo>
                  <a:lnTo>
                    <a:pt x="27211" y="34315"/>
                  </a:lnTo>
                  <a:lnTo>
                    <a:pt x="497" y="65578"/>
                  </a:lnTo>
                  <a:lnTo>
                    <a:pt x="0" y="74053"/>
                  </a:lnTo>
                  <a:lnTo>
                    <a:pt x="688" y="82747"/>
                  </a:lnTo>
                  <a:lnTo>
                    <a:pt x="30678" y="114495"/>
                  </a:lnTo>
                  <a:lnTo>
                    <a:pt x="39217" y="115214"/>
                  </a:lnTo>
                  <a:lnTo>
                    <a:pt x="45351" y="115214"/>
                  </a:lnTo>
                  <a:lnTo>
                    <a:pt x="53936" y="113766"/>
                  </a:lnTo>
                  <a:lnTo>
                    <a:pt x="63741" y="110896"/>
                  </a:lnTo>
                  <a:lnTo>
                    <a:pt x="63741" y="104432"/>
                  </a:lnTo>
                  <a:lnTo>
                    <a:pt x="41668" y="104432"/>
                  </a:lnTo>
                  <a:lnTo>
                    <a:pt x="30910" y="102695"/>
                  </a:lnTo>
                  <a:lnTo>
                    <a:pt x="22677" y="97485"/>
                  </a:lnTo>
                  <a:lnTo>
                    <a:pt x="17199" y="88798"/>
                  </a:lnTo>
                  <a:lnTo>
                    <a:pt x="14706" y="76631"/>
                  </a:lnTo>
                  <a:lnTo>
                    <a:pt x="63741" y="76631"/>
                  </a:lnTo>
                  <a:lnTo>
                    <a:pt x="63741" y="72262"/>
                  </a:lnTo>
                  <a:lnTo>
                    <a:pt x="63411" y="66001"/>
                  </a:lnTo>
                  <a:lnTo>
                    <a:pt x="14706" y="66001"/>
                  </a:lnTo>
                  <a:lnTo>
                    <a:pt x="16547" y="56484"/>
                  </a:lnTo>
                  <a:lnTo>
                    <a:pt x="20224" y="49685"/>
                  </a:lnTo>
                  <a:lnTo>
                    <a:pt x="25740" y="45606"/>
                  </a:lnTo>
                  <a:lnTo>
                    <a:pt x="33096" y="44246"/>
                  </a:lnTo>
                  <a:lnTo>
                    <a:pt x="56718" y="44246"/>
                  </a:lnTo>
                  <a:lnTo>
                    <a:pt x="56387" y="43675"/>
                  </a:lnTo>
                  <a:lnTo>
                    <a:pt x="50253" y="36969"/>
                  </a:lnTo>
                  <a:lnTo>
                    <a:pt x="42900" y="33604"/>
                  </a:lnTo>
                  <a:close/>
                </a:path>
                <a:path w="729614" h="115569">
                  <a:moveTo>
                    <a:pt x="63741" y="99694"/>
                  </a:moveTo>
                  <a:lnTo>
                    <a:pt x="55156" y="102857"/>
                  </a:lnTo>
                  <a:lnTo>
                    <a:pt x="47802" y="104432"/>
                  </a:lnTo>
                  <a:lnTo>
                    <a:pt x="63741" y="104432"/>
                  </a:lnTo>
                  <a:lnTo>
                    <a:pt x="63741" y="99694"/>
                  </a:lnTo>
                  <a:close/>
                </a:path>
                <a:path w="729614" h="115569">
                  <a:moveTo>
                    <a:pt x="56718" y="44246"/>
                  </a:moveTo>
                  <a:lnTo>
                    <a:pt x="33096" y="44246"/>
                  </a:lnTo>
                  <a:lnTo>
                    <a:pt x="40237" y="45606"/>
                  </a:lnTo>
                  <a:lnTo>
                    <a:pt x="45199" y="49685"/>
                  </a:lnTo>
                  <a:lnTo>
                    <a:pt x="48094" y="56484"/>
                  </a:lnTo>
                  <a:lnTo>
                    <a:pt x="49034" y="66001"/>
                  </a:lnTo>
                  <a:lnTo>
                    <a:pt x="63411" y="66001"/>
                  </a:lnTo>
                  <a:lnTo>
                    <a:pt x="63281" y="63525"/>
                  </a:lnTo>
                  <a:lnTo>
                    <a:pt x="61902" y="55849"/>
                  </a:lnTo>
                  <a:lnTo>
                    <a:pt x="59605" y="49233"/>
                  </a:lnTo>
                  <a:lnTo>
                    <a:pt x="56718" y="44246"/>
                  </a:lnTo>
                  <a:close/>
                </a:path>
                <a:path w="729614" h="115569">
                  <a:moveTo>
                    <a:pt x="84581" y="97675"/>
                  </a:moveTo>
                  <a:lnTo>
                    <a:pt x="84581" y="110680"/>
                  </a:lnTo>
                  <a:lnTo>
                    <a:pt x="94386" y="113703"/>
                  </a:lnTo>
                  <a:lnTo>
                    <a:pt x="101739" y="115214"/>
                  </a:lnTo>
                  <a:lnTo>
                    <a:pt x="117678" y="115214"/>
                  </a:lnTo>
                  <a:lnTo>
                    <a:pt x="123799" y="113004"/>
                  </a:lnTo>
                  <a:lnTo>
                    <a:pt x="129933" y="108597"/>
                  </a:lnTo>
                  <a:lnTo>
                    <a:pt x="134412" y="104571"/>
                  </a:lnTo>
                  <a:lnTo>
                    <a:pt x="109093" y="104571"/>
                  </a:lnTo>
                  <a:lnTo>
                    <a:pt x="104054" y="104140"/>
                  </a:lnTo>
                  <a:lnTo>
                    <a:pt x="98213" y="102847"/>
                  </a:lnTo>
                  <a:lnTo>
                    <a:pt x="91685" y="100692"/>
                  </a:lnTo>
                  <a:lnTo>
                    <a:pt x="84581" y="97675"/>
                  </a:lnTo>
                  <a:close/>
                </a:path>
                <a:path w="729614" h="115569">
                  <a:moveTo>
                    <a:pt x="116446" y="33680"/>
                  </a:moveTo>
                  <a:lnTo>
                    <a:pt x="104190" y="33680"/>
                  </a:lnTo>
                  <a:lnTo>
                    <a:pt x="98056" y="35636"/>
                  </a:lnTo>
                  <a:lnTo>
                    <a:pt x="88252" y="43433"/>
                  </a:lnTo>
                  <a:lnTo>
                    <a:pt x="85801" y="48793"/>
                  </a:lnTo>
                  <a:lnTo>
                    <a:pt x="85801" y="55587"/>
                  </a:lnTo>
                  <a:lnTo>
                    <a:pt x="120129" y="84175"/>
                  </a:lnTo>
                  <a:lnTo>
                    <a:pt x="123799" y="88176"/>
                  </a:lnTo>
                  <a:lnTo>
                    <a:pt x="123799" y="96316"/>
                  </a:lnTo>
                  <a:lnTo>
                    <a:pt x="122580" y="99059"/>
                  </a:lnTo>
                  <a:lnTo>
                    <a:pt x="118897" y="101269"/>
                  </a:lnTo>
                  <a:lnTo>
                    <a:pt x="116446" y="103479"/>
                  </a:lnTo>
                  <a:lnTo>
                    <a:pt x="112763" y="104571"/>
                  </a:lnTo>
                  <a:lnTo>
                    <a:pt x="134412" y="104571"/>
                  </a:lnTo>
                  <a:lnTo>
                    <a:pt x="134835" y="104190"/>
                  </a:lnTo>
                  <a:lnTo>
                    <a:pt x="137287" y="98564"/>
                  </a:lnTo>
                  <a:lnTo>
                    <a:pt x="137287" y="86309"/>
                  </a:lnTo>
                  <a:lnTo>
                    <a:pt x="136055" y="81787"/>
                  </a:lnTo>
                  <a:lnTo>
                    <a:pt x="132384" y="78181"/>
                  </a:lnTo>
                  <a:lnTo>
                    <a:pt x="129933" y="74561"/>
                  </a:lnTo>
                  <a:lnTo>
                    <a:pt x="123799" y="71132"/>
                  </a:lnTo>
                  <a:lnTo>
                    <a:pt x="116446" y="67868"/>
                  </a:lnTo>
                  <a:lnTo>
                    <a:pt x="109093" y="64998"/>
                  </a:lnTo>
                  <a:lnTo>
                    <a:pt x="102958" y="62077"/>
                  </a:lnTo>
                  <a:lnTo>
                    <a:pt x="99288" y="58496"/>
                  </a:lnTo>
                  <a:lnTo>
                    <a:pt x="99288" y="47625"/>
                  </a:lnTo>
                  <a:lnTo>
                    <a:pt x="104190" y="44310"/>
                  </a:lnTo>
                  <a:lnTo>
                    <a:pt x="131152" y="44310"/>
                  </a:lnTo>
                  <a:lnTo>
                    <a:pt x="131152" y="36055"/>
                  </a:lnTo>
                  <a:lnTo>
                    <a:pt x="128701" y="35483"/>
                  </a:lnTo>
                  <a:lnTo>
                    <a:pt x="122580" y="34277"/>
                  </a:lnTo>
                  <a:lnTo>
                    <a:pt x="116446" y="33680"/>
                  </a:lnTo>
                  <a:close/>
                </a:path>
                <a:path w="729614" h="115569">
                  <a:moveTo>
                    <a:pt x="131152" y="44310"/>
                  </a:moveTo>
                  <a:lnTo>
                    <a:pt x="117678" y="44310"/>
                  </a:lnTo>
                  <a:lnTo>
                    <a:pt x="123799" y="45491"/>
                  </a:lnTo>
                  <a:lnTo>
                    <a:pt x="131152" y="47840"/>
                  </a:lnTo>
                  <a:lnTo>
                    <a:pt x="131152" y="44310"/>
                  </a:lnTo>
                  <a:close/>
                </a:path>
                <a:path w="729614" h="115569">
                  <a:moveTo>
                    <a:pt x="177736" y="46037"/>
                  </a:moveTo>
                  <a:lnTo>
                    <a:pt x="163029" y="46037"/>
                  </a:lnTo>
                  <a:lnTo>
                    <a:pt x="163149" y="99466"/>
                  </a:lnTo>
                  <a:lnTo>
                    <a:pt x="165481" y="104914"/>
                  </a:lnTo>
                  <a:lnTo>
                    <a:pt x="169151" y="109029"/>
                  </a:lnTo>
                  <a:lnTo>
                    <a:pt x="174053" y="113144"/>
                  </a:lnTo>
                  <a:lnTo>
                    <a:pt x="178955" y="115214"/>
                  </a:lnTo>
                  <a:lnTo>
                    <a:pt x="189992" y="115214"/>
                  </a:lnTo>
                  <a:lnTo>
                    <a:pt x="193675" y="114604"/>
                  </a:lnTo>
                  <a:lnTo>
                    <a:pt x="197345" y="113411"/>
                  </a:lnTo>
                  <a:lnTo>
                    <a:pt x="197345" y="104571"/>
                  </a:lnTo>
                  <a:lnTo>
                    <a:pt x="182638" y="104571"/>
                  </a:lnTo>
                  <a:lnTo>
                    <a:pt x="177736" y="99466"/>
                  </a:lnTo>
                  <a:lnTo>
                    <a:pt x="177736" y="46037"/>
                  </a:lnTo>
                  <a:close/>
                </a:path>
                <a:path w="729614" h="115569">
                  <a:moveTo>
                    <a:pt x="197345" y="103631"/>
                  </a:moveTo>
                  <a:lnTo>
                    <a:pt x="194894" y="104266"/>
                  </a:lnTo>
                  <a:lnTo>
                    <a:pt x="192443" y="104571"/>
                  </a:lnTo>
                  <a:lnTo>
                    <a:pt x="197345" y="104571"/>
                  </a:lnTo>
                  <a:lnTo>
                    <a:pt x="197345" y="103631"/>
                  </a:lnTo>
                  <a:close/>
                </a:path>
                <a:path w="729614" h="115569">
                  <a:moveTo>
                    <a:pt x="198577" y="35407"/>
                  </a:moveTo>
                  <a:lnTo>
                    <a:pt x="153225" y="35407"/>
                  </a:lnTo>
                  <a:lnTo>
                    <a:pt x="153225" y="46037"/>
                  </a:lnTo>
                  <a:lnTo>
                    <a:pt x="198577" y="46037"/>
                  </a:lnTo>
                  <a:lnTo>
                    <a:pt x="198577" y="35407"/>
                  </a:lnTo>
                  <a:close/>
                </a:path>
                <a:path w="729614" h="115569">
                  <a:moveTo>
                    <a:pt x="177736" y="19888"/>
                  </a:moveTo>
                  <a:lnTo>
                    <a:pt x="163029" y="21259"/>
                  </a:lnTo>
                  <a:lnTo>
                    <a:pt x="163029" y="35407"/>
                  </a:lnTo>
                  <a:lnTo>
                    <a:pt x="177736" y="35407"/>
                  </a:lnTo>
                  <a:lnTo>
                    <a:pt x="177736" y="19888"/>
                  </a:lnTo>
                  <a:close/>
                </a:path>
                <a:path w="729614" h="115569">
                  <a:moveTo>
                    <a:pt x="231673" y="35407"/>
                  </a:moveTo>
                  <a:lnTo>
                    <a:pt x="216954" y="35407"/>
                  </a:lnTo>
                  <a:lnTo>
                    <a:pt x="216975" y="98755"/>
                  </a:lnTo>
                  <a:lnTo>
                    <a:pt x="219417" y="104495"/>
                  </a:lnTo>
                  <a:lnTo>
                    <a:pt x="226771" y="113068"/>
                  </a:lnTo>
                  <a:lnTo>
                    <a:pt x="232892" y="115214"/>
                  </a:lnTo>
                  <a:lnTo>
                    <a:pt x="239026" y="115214"/>
                  </a:lnTo>
                  <a:lnTo>
                    <a:pt x="246875" y="114183"/>
                  </a:lnTo>
                  <a:lnTo>
                    <a:pt x="254038" y="111094"/>
                  </a:lnTo>
                  <a:lnTo>
                    <a:pt x="260743" y="105950"/>
                  </a:lnTo>
                  <a:lnTo>
                    <a:pt x="263402" y="102996"/>
                  </a:lnTo>
                  <a:lnTo>
                    <a:pt x="237794" y="102996"/>
                  </a:lnTo>
                  <a:lnTo>
                    <a:pt x="235343" y="101765"/>
                  </a:lnTo>
                  <a:lnTo>
                    <a:pt x="234124" y="99301"/>
                  </a:lnTo>
                  <a:lnTo>
                    <a:pt x="231673" y="96837"/>
                  </a:lnTo>
                  <a:lnTo>
                    <a:pt x="231673" y="35407"/>
                  </a:lnTo>
                  <a:close/>
                </a:path>
                <a:path w="729614" h="115569">
                  <a:moveTo>
                    <a:pt x="280695" y="98755"/>
                  </a:moveTo>
                  <a:lnTo>
                    <a:pt x="267220" y="98755"/>
                  </a:lnTo>
                  <a:lnTo>
                    <a:pt x="267220" y="113411"/>
                  </a:lnTo>
                  <a:lnTo>
                    <a:pt x="280695" y="113411"/>
                  </a:lnTo>
                  <a:lnTo>
                    <a:pt x="280695" y="98755"/>
                  </a:lnTo>
                  <a:close/>
                </a:path>
                <a:path w="729614" h="115569">
                  <a:moveTo>
                    <a:pt x="280695" y="35407"/>
                  </a:moveTo>
                  <a:lnTo>
                    <a:pt x="267220" y="35407"/>
                  </a:lnTo>
                  <a:lnTo>
                    <a:pt x="267220" y="85978"/>
                  </a:lnTo>
                  <a:lnTo>
                    <a:pt x="260974" y="93422"/>
                  </a:lnTo>
                  <a:lnTo>
                    <a:pt x="254931" y="98755"/>
                  </a:lnTo>
                  <a:lnTo>
                    <a:pt x="248943" y="101932"/>
                  </a:lnTo>
                  <a:lnTo>
                    <a:pt x="242697" y="102996"/>
                  </a:lnTo>
                  <a:lnTo>
                    <a:pt x="263402" y="102996"/>
                  </a:lnTo>
                  <a:lnTo>
                    <a:pt x="267220" y="98755"/>
                  </a:lnTo>
                  <a:lnTo>
                    <a:pt x="280695" y="98755"/>
                  </a:lnTo>
                  <a:lnTo>
                    <a:pt x="280695" y="35407"/>
                  </a:lnTo>
                  <a:close/>
                </a:path>
                <a:path w="729614" h="115569">
                  <a:moveTo>
                    <a:pt x="335864" y="33680"/>
                  </a:moveTo>
                  <a:lnTo>
                    <a:pt x="305369" y="59291"/>
                  </a:lnTo>
                  <a:lnTo>
                    <a:pt x="302768" y="76860"/>
                  </a:lnTo>
                  <a:lnTo>
                    <a:pt x="303246" y="85287"/>
                  </a:lnTo>
                  <a:lnTo>
                    <a:pt x="323596" y="115214"/>
                  </a:lnTo>
                  <a:lnTo>
                    <a:pt x="333413" y="115214"/>
                  </a:lnTo>
                  <a:lnTo>
                    <a:pt x="341223" y="114183"/>
                  </a:lnTo>
                  <a:lnTo>
                    <a:pt x="348116" y="111094"/>
                  </a:lnTo>
                  <a:lnTo>
                    <a:pt x="354090" y="105950"/>
                  </a:lnTo>
                  <a:lnTo>
                    <a:pt x="356316" y="102781"/>
                  </a:lnTo>
                  <a:lnTo>
                    <a:pt x="335864" y="102781"/>
                  </a:lnTo>
                  <a:lnTo>
                    <a:pt x="328525" y="101071"/>
                  </a:lnTo>
                  <a:lnTo>
                    <a:pt x="323140" y="95942"/>
                  </a:lnTo>
                  <a:lnTo>
                    <a:pt x="319824" y="87393"/>
                  </a:lnTo>
                  <a:lnTo>
                    <a:pt x="318693" y="75425"/>
                  </a:lnTo>
                  <a:lnTo>
                    <a:pt x="319862" y="61814"/>
                  </a:lnTo>
                  <a:lnTo>
                    <a:pt x="323446" y="52090"/>
                  </a:lnTo>
                  <a:lnTo>
                    <a:pt x="329559" y="46255"/>
                  </a:lnTo>
                  <a:lnTo>
                    <a:pt x="338315" y="44310"/>
                  </a:lnTo>
                  <a:lnTo>
                    <a:pt x="359143" y="44310"/>
                  </a:lnTo>
                  <a:lnTo>
                    <a:pt x="354302" y="39659"/>
                  </a:lnTo>
                  <a:lnTo>
                    <a:pt x="348884" y="36337"/>
                  </a:lnTo>
                  <a:lnTo>
                    <a:pt x="342776" y="34344"/>
                  </a:lnTo>
                  <a:lnTo>
                    <a:pt x="335864" y="33680"/>
                  </a:lnTo>
                  <a:close/>
                </a:path>
                <a:path w="729614" h="115569">
                  <a:moveTo>
                    <a:pt x="373862" y="98755"/>
                  </a:moveTo>
                  <a:lnTo>
                    <a:pt x="359143" y="98755"/>
                  </a:lnTo>
                  <a:lnTo>
                    <a:pt x="359143" y="113411"/>
                  </a:lnTo>
                  <a:lnTo>
                    <a:pt x="373862" y="113411"/>
                  </a:lnTo>
                  <a:lnTo>
                    <a:pt x="373862" y="98755"/>
                  </a:lnTo>
                  <a:close/>
                </a:path>
                <a:path w="729614" h="115569">
                  <a:moveTo>
                    <a:pt x="373862" y="0"/>
                  </a:moveTo>
                  <a:lnTo>
                    <a:pt x="359143" y="0"/>
                  </a:lnTo>
                  <a:lnTo>
                    <a:pt x="359143" y="44310"/>
                  </a:lnTo>
                  <a:lnTo>
                    <a:pt x="345668" y="44310"/>
                  </a:lnTo>
                  <a:lnTo>
                    <a:pt x="351790" y="47548"/>
                  </a:lnTo>
                  <a:lnTo>
                    <a:pt x="359143" y="54000"/>
                  </a:lnTo>
                  <a:lnTo>
                    <a:pt x="359143" y="89915"/>
                  </a:lnTo>
                  <a:lnTo>
                    <a:pt x="353609" y="95542"/>
                  </a:lnTo>
                  <a:lnTo>
                    <a:pt x="347960" y="99563"/>
                  </a:lnTo>
                  <a:lnTo>
                    <a:pt x="342084" y="101976"/>
                  </a:lnTo>
                  <a:lnTo>
                    <a:pt x="335864" y="102781"/>
                  </a:lnTo>
                  <a:lnTo>
                    <a:pt x="356316" y="102781"/>
                  </a:lnTo>
                  <a:lnTo>
                    <a:pt x="359143" y="98755"/>
                  </a:lnTo>
                  <a:lnTo>
                    <a:pt x="373862" y="98755"/>
                  </a:lnTo>
                  <a:lnTo>
                    <a:pt x="373862" y="0"/>
                  </a:lnTo>
                  <a:close/>
                </a:path>
                <a:path w="729614" h="115569">
                  <a:moveTo>
                    <a:pt x="415531" y="35407"/>
                  </a:moveTo>
                  <a:lnTo>
                    <a:pt x="402043" y="35407"/>
                  </a:lnTo>
                  <a:lnTo>
                    <a:pt x="402043" y="113411"/>
                  </a:lnTo>
                  <a:lnTo>
                    <a:pt x="415531" y="113411"/>
                  </a:lnTo>
                  <a:lnTo>
                    <a:pt x="415531" y="35407"/>
                  </a:lnTo>
                  <a:close/>
                </a:path>
                <a:path w="729614" h="115569">
                  <a:moveTo>
                    <a:pt x="415531" y="7112"/>
                  </a:moveTo>
                  <a:lnTo>
                    <a:pt x="402043" y="7112"/>
                  </a:lnTo>
                  <a:lnTo>
                    <a:pt x="402043" y="21259"/>
                  </a:lnTo>
                  <a:lnTo>
                    <a:pt x="415531" y="21259"/>
                  </a:lnTo>
                  <a:lnTo>
                    <a:pt x="415531" y="7112"/>
                  </a:lnTo>
                  <a:close/>
                </a:path>
                <a:path w="729614" h="115569">
                  <a:moveTo>
                    <a:pt x="494305" y="44310"/>
                  </a:moveTo>
                  <a:lnTo>
                    <a:pt x="478053" y="44310"/>
                  </a:lnTo>
                  <a:lnTo>
                    <a:pt x="482955" y="48844"/>
                  </a:lnTo>
                  <a:lnTo>
                    <a:pt x="482955" y="67297"/>
                  </a:lnTo>
                  <a:lnTo>
                    <a:pt x="479272" y="67297"/>
                  </a:lnTo>
                  <a:lnTo>
                    <a:pt x="469828" y="67725"/>
                  </a:lnTo>
                  <a:lnTo>
                    <a:pt x="437591" y="85280"/>
                  </a:lnTo>
                  <a:lnTo>
                    <a:pt x="437658" y="100114"/>
                  </a:lnTo>
                  <a:lnTo>
                    <a:pt x="440055" y="105079"/>
                  </a:lnTo>
                  <a:lnTo>
                    <a:pt x="443725" y="109143"/>
                  </a:lnTo>
                  <a:lnTo>
                    <a:pt x="448627" y="113182"/>
                  </a:lnTo>
                  <a:lnTo>
                    <a:pt x="453529" y="115214"/>
                  </a:lnTo>
                  <a:lnTo>
                    <a:pt x="459663" y="115214"/>
                  </a:lnTo>
                  <a:lnTo>
                    <a:pt x="465904" y="114481"/>
                  </a:lnTo>
                  <a:lnTo>
                    <a:pt x="471919" y="112283"/>
                  </a:lnTo>
                  <a:lnTo>
                    <a:pt x="477933" y="108624"/>
                  </a:lnTo>
                  <a:lnTo>
                    <a:pt x="484019" y="103631"/>
                  </a:lnTo>
                  <a:lnTo>
                    <a:pt x="460883" y="103631"/>
                  </a:lnTo>
                  <a:lnTo>
                    <a:pt x="457212" y="102476"/>
                  </a:lnTo>
                  <a:lnTo>
                    <a:pt x="454761" y="100114"/>
                  </a:lnTo>
                  <a:lnTo>
                    <a:pt x="453529" y="97777"/>
                  </a:lnTo>
                  <a:lnTo>
                    <a:pt x="452310" y="94894"/>
                  </a:lnTo>
                  <a:lnTo>
                    <a:pt x="452310" y="86715"/>
                  </a:lnTo>
                  <a:lnTo>
                    <a:pt x="454761" y="82854"/>
                  </a:lnTo>
                  <a:lnTo>
                    <a:pt x="458431" y="79908"/>
                  </a:lnTo>
                  <a:lnTo>
                    <a:pt x="463334" y="76962"/>
                  </a:lnTo>
                  <a:lnTo>
                    <a:pt x="469468" y="75476"/>
                  </a:lnTo>
                  <a:lnTo>
                    <a:pt x="496430" y="75476"/>
                  </a:lnTo>
                  <a:lnTo>
                    <a:pt x="496430" y="49606"/>
                  </a:lnTo>
                  <a:lnTo>
                    <a:pt x="494305" y="44310"/>
                  </a:lnTo>
                  <a:close/>
                </a:path>
                <a:path w="729614" h="115569">
                  <a:moveTo>
                    <a:pt x="497751" y="103504"/>
                  </a:moveTo>
                  <a:lnTo>
                    <a:pt x="484174" y="103504"/>
                  </a:lnTo>
                  <a:lnTo>
                    <a:pt x="486625" y="111302"/>
                  </a:lnTo>
                  <a:lnTo>
                    <a:pt x="490308" y="115214"/>
                  </a:lnTo>
                  <a:lnTo>
                    <a:pt x="501332" y="115214"/>
                  </a:lnTo>
                  <a:lnTo>
                    <a:pt x="505015" y="114439"/>
                  </a:lnTo>
                  <a:lnTo>
                    <a:pt x="507466" y="112902"/>
                  </a:lnTo>
                  <a:lnTo>
                    <a:pt x="507466" y="105371"/>
                  </a:lnTo>
                  <a:lnTo>
                    <a:pt x="498881" y="105371"/>
                  </a:lnTo>
                  <a:lnTo>
                    <a:pt x="497751" y="103504"/>
                  </a:lnTo>
                  <a:close/>
                </a:path>
                <a:path w="729614" h="115569">
                  <a:moveTo>
                    <a:pt x="507466" y="105067"/>
                  </a:moveTo>
                  <a:lnTo>
                    <a:pt x="506234" y="105270"/>
                  </a:lnTo>
                  <a:lnTo>
                    <a:pt x="505015" y="105371"/>
                  </a:lnTo>
                  <a:lnTo>
                    <a:pt x="507466" y="105371"/>
                  </a:lnTo>
                  <a:lnTo>
                    <a:pt x="507466" y="105067"/>
                  </a:lnTo>
                  <a:close/>
                </a:path>
                <a:path w="729614" h="115569">
                  <a:moveTo>
                    <a:pt x="496430" y="75476"/>
                  </a:moveTo>
                  <a:lnTo>
                    <a:pt x="478053" y="75476"/>
                  </a:lnTo>
                  <a:lnTo>
                    <a:pt x="482955" y="75628"/>
                  </a:lnTo>
                  <a:lnTo>
                    <a:pt x="482955" y="95821"/>
                  </a:lnTo>
                  <a:lnTo>
                    <a:pt x="475602" y="101028"/>
                  </a:lnTo>
                  <a:lnTo>
                    <a:pt x="469468" y="103631"/>
                  </a:lnTo>
                  <a:lnTo>
                    <a:pt x="484019" y="103631"/>
                  </a:lnTo>
                  <a:lnTo>
                    <a:pt x="484174" y="103504"/>
                  </a:lnTo>
                  <a:lnTo>
                    <a:pt x="497751" y="103504"/>
                  </a:lnTo>
                  <a:lnTo>
                    <a:pt x="496430" y="101320"/>
                  </a:lnTo>
                  <a:lnTo>
                    <a:pt x="496430" y="75476"/>
                  </a:lnTo>
                  <a:close/>
                </a:path>
                <a:path w="729614" h="115569">
                  <a:moveTo>
                    <a:pt x="479272" y="33680"/>
                  </a:moveTo>
                  <a:lnTo>
                    <a:pt x="470700" y="33680"/>
                  </a:lnTo>
                  <a:lnTo>
                    <a:pt x="464775" y="34044"/>
                  </a:lnTo>
                  <a:lnTo>
                    <a:pt x="458281" y="35137"/>
                  </a:lnTo>
                  <a:lnTo>
                    <a:pt x="451560" y="36959"/>
                  </a:lnTo>
                  <a:lnTo>
                    <a:pt x="444957" y="39509"/>
                  </a:lnTo>
                  <a:lnTo>
                    <a:pt x="444957" y="51206"/>
                  </a:lnTo>
                  <a:lnTo>
                    <a:pt x="453529" y="46608"/>
                  </a:lnTo>
                  <a:lnTo>
                    <a:pt x="460883" y="44310"/>
                  </a:lnTo>
                  <a:lnTo>
                    <a:pt x="494305" y="44310"/>
                  </a:lnTo>
                  <a:lnTo>
                    <a:pt x="493979" y="43497"/>
                  </a:lnTo>
                  <a:lnTo>
                    <a:pt x="486625" y="35648"/>
                  </a:lnTo>
                  <a:lnTo>
                    <a:pt x="479272" y="33680"/>
                  </a:lnTo>
                  <a:close/>
                </a:path>
                <a:path w="729614" h="115569">
                  <a:moveTo>
                    <a:pt x="539343" y="35407"/>
                  </a:moveTo>
                  <a:lnTo>
                    <a:pt x="525856" y="35407"/>
                  </a:lnTo>
                  <a:lnTo>
                    <a:pt x="525856" y="113411"/>
                  </a:lnTo>
                  <a:lnTo>
                    <a:pt x="539343" y="113411"/>
                  </a:lnTo>
                  <a:lnTo>
                    <a:pt x="539343" y="62915"/>
                  </a:lnTo>
                  <a:lnTo>
                    <a:pt x="545582" y="55464"/>
                  </a:lnTo>
                  <a:lnTo>
                    <a:pt x="551594" y="50142"/>
                  </a:lnTo>
                  <a:lnTo>
                    <a:pt x="551743" y="50063"/>
                  </a:lnTo>
                  <a:lnTo>
                    <a:pt x="539343" y="50063"/>
                  </a:lnTo>
                  <a:lnTo>
                    <a:pt x="539343" y="35407"/>
                  </a:lnTo>
                  <a:close/>
                </a:path>
                <a:path w="729614" h="115569">
                  <a:moveTo>
                    <a:pt x="587779" y="45885"/>
                  </a:moveTo>
                  <a:lnTo>
                    <a:pt x="568756" y="45885"/>
                  </a:lnTo>
                  <a:lnTo>
                    <a:pt x="571207" y="47129"/>
                  </a:lnTo>
                  <a:lnTo>
                    <a:pt x="572427" y="49593"/>
                  </a:lnTo>
                  <a:lnTo>
                    <a:pt x="574878" y="52057"/>
                  </a:lnTo>
                  <a:lnTo>
                    <a:pt x="574878" y="113411"/>
                  </a:lnTo>
                  <a:lnTo>
                    <a:pt x="589597" y="113411"/>
                  </a:lnTo>
                  <a:lnTo>
                    <a:pt x="589559" y="50063"/>
                  </a:lnTo>
                  <a:lnTo>
                    <a:pt x="587779" y="45885"/>
                  </a:lnTo>
                  <a:close/>
                </a:path>
                <a:path w="729614" h="115569">
                  <a:moveTo>
                    <a:pt x="573659" y="33680"/>
                  </a:moveTo>
                  <a:lnTo>
                    <a:pt x="567524" y="33680"/>
                  </a:lnTo>
                  <a:lnTo>
                    <a:pt x="559505" y="34706"/>
                  </a:lnTo>
                  <a:lnTo>
                    <a:pt x="552057" y="37780"/>
                  </a:lnTo>
                  <a:lnTo>
                    <a:pt x="545298" y="42901"/>
                  </a:lnTo>
                  <a:lnTo>
                    <a:pt x="539343" y="50063"/>
                  </a:lnTo>
                  <a:lnTo>
                    <a:pt x="551743" y="50063"/>
                  </a:lnTo>
                  <a:lnTo>
                    <a:pt x="557608" y="46949"/>
                  </a:lnTo>
                  <a:lnTo>
                    <a:pt x="563854" y="45885"/>
                  </a:lnTo>
                  <a:lnTo>
                    <a:pt x="587779" y="45885"/>
                  </a:lnTo>
                  <a:lnTo>
                    <a:pt x="587146" y="44399"/>
                  </a:lnTo>
                  <a:lnTo>
                    <a:pt x="579780" y="35826"/>
                  </a:lnTo>
                  <a:lnTo>
                    <a:pt x="573659" y="33680"/>
                  </a:lnTo>
                  <a:close/>
                </a:path>
                <a:path w="729614" h="115569">
                  <a:moveTo>
                    <a:pt x="631266" y="46037"/>
                  </a:moveTo>
                  <a:lnTo>
                    <a:pt x="617791" y="46037"/>
                  </a:lnTo>
                  <a:lnTo>
                    <a:pt x="617850" y="99466"/>
                  </a:lnTo>
                  <a:lnTo>
                    <a:pt x="619010" y="104914"/>
                  </a:lnTo>
                  <a:lnTo>
                    <a:pt x="623912" y="109029"/>
                  </a:lnTo>
                  <a:lnTo>
                    <a:pt x="627595" y="113144"/>
                  </a:lnTo>
                  <a:lnTo>
                    <a:pt x="633717" y="115214"/>
                  </a:lnTo>
                  <a:lnTo>
                    <a:pt x="643521" y="115214"/>
                  </a:lnTo>
                  <a:lnTo>
                    <a:pt x="647204" y="114604"/>
                  </a:lnTo>
                  <a:lnTo>
                    <a:pt x="652106" y="113411"/>
                  </a:lnTo>
                  <a:lnTo>
                    <a:pt x="652106" y="104571"/>
                  </a:lnTo>
                  <a:lnTo>
                    <a:pt x="636168" y="104571"/>
                  </a:lnTo>
                  <a:lnTo>
                    <a:pt x="631266" y="99466"/>
                  </a:lnTo>
                  <a:lnTo>
                    <a:pt x="631266" y="46037"/>
                  </a:lnTo>
                  <a:close/>
                </a:path>
                <a:path w="729614" h="115569">
                  <a:moveTo>
                    <a:pt x="652106" y="103631"/>
                  </a:moveTo>
                  <a:lnTo>
                    <a:pt x="648423" y="104266"/>
                  </a:lnTo>
                  <a:lnTo>
                    <a:pt x="647204" y="104571"/>
                  </a:lnTo>
                  <a:lnTo>
                    <a:pt x="652106" y="104571"/>
                  </a:lnTo>
                  <a:lnTo>
                    <a:pt x="652106" y="103631"/>
                  </a:lnTo>
                  <a:close/>
                </a:path>
                <a:path w="729614" h="115569">
                  <a:moveTo>
                    <a:pt x="652106" y="35407"/>
                  </a:moveTo>
                  <a:lnTo>
                    <a:pt x="607974" y="35407"/>
                  </a:lnTo>
                  <a:lnTo>
                    <a:pt x="607974" y="46037"/>
                  </a:lnTo>
                  <a:lnTo>
                    <a:pt x="652106" y="46037"/>
                  </a:lnTo>
                  <a:lnTo>
                    <a:pt x="652106" y="35407"/>
                  </a:lnTo>
                  <a:close/>
                </a:path>
                <a:path w="729614" h="115569">
                  <a:moveTo>
                    <a:pt x="631266" y="19888"/>
                  </a:moveTo>
                  <a:lnTo>
                    <a:pt x="617791" y="21259"/>
                  </a:lnTo>
                  <a:lnTo>
                    <a:pt x="617791" y="35407"/>
                  </a:lnTo>
                  <a:lnTo>
                    <a:pt x="631266" y="35407"/>
                  </a:lnTo>
                  <a:lnTo>
                    <a:pt x="631266" y="19888"/>
                  </a:lnTo>
                  <a:close/>
                </a:path>
                <a:path w="729614" h="115569">
                  <a:moveTo>
                    <a:pt x="709714" y="33604"/>
                  </a:moveTo>
                  <a:lnTo>
                    <a:pt x="699909" y="33604"/>
                  </a:lnTo>
                  <a:lnTo>
                    <a:pt x="692804" y="34315"/>
                  </a:lnTo>
                  <a:lnTo>
                    <a:pt x="666263" y="65578"/>
                  </a:lnTo>
                  <a:lnTo>
                    <a:pt x="665594" y="74053"/>
                  </a:lnTo>
                  <a:lnTo>
                    <a:pt x="666282" y="82747"/>
                  </a:lnTo>
                  <a:lnTo>
                    <a:pt x="696790" y="114495"/>
                  </a:lnTo>
                  <a:lnTo>
                    <a:pt x="704811" y="115214"/>
                  </a:lnTo>
                  <a:lnTo>
                    <a:pt x="710946" y="115214"/>
                  </a:lnTo>
                  <a:lnTo>
                    <a:pt x="719518" y="113766"/>
                  </a:lnTo>
                  <a:lnTo>
                    <a:pt x="729335" y="110896"/>
                  </a:lnTo>
                  <a:lnTo>
                    <a:pt x="729335" y="104432"/>
                  </a:lnTo>
                  <a:lnTo>
                    <a:pt x="707263" y="104432"/>
                  </a:lnTo>
                  <a:lnTo>
                    <a:pt x="696676" y="102695"/>
                  </a:lnTo>
                  <a:lnTo>
                    <a:pt x="688728" y="97485"/>
                  </a:lnTo>
                  <a:lnTo>
                    <a:pt x="683308" y="88798"/>
                  </a:lnTo>
                  <a:lnTo>
                    <a:pt x="680300" y="76631"/>
                  </a:lnTo>
                  <a:lnTo>
                    <a:pt x="729335" y="76631"/>
                  </a:lnTo>
                  <a:lnTo>
                    <a:pt x="729335" y="72262"/>
                  </a:lnTo>
                  <a:lnTo>
                    <a:pt x="729006" y="66001"/>
                  </a:lnTo>
                  <a:lnTo>
                    <a:pt x="680300" y="66001"/>
                  </a:lnTo>
                  <a:lnTo>
                    <a:pt x="682136" y="56484"/>
                  </a:lnTo>
                  <a:lnTo>
                    <a:pt x="685814" y="49685"/>
                  </a:lnTo>
                  <a:lnTo>
                    <a:pt x="691332" y="45606"/>
                  </a:lnTo>
                  <a:lnTo>
                    <a:pt x="698690" y="44246"/>
                  </a:lnTo>
                  <a:lnTo>
                    <a:pt x="722301" y="44246"/>
                  </a:lnTo>
                  <a:lnTo>
                    <a:pt x="721969" y="43675"/>
                  </a:lnTo>
                  <a:lnTo>
                    <a:pt x="717067" y="36969"/>
                  </a:lnTo>
                  <a:lnTo>
                    <a:pt x="709714" y="33604"/>
                  </a:lnTo>
                  <a:close/>
                </a:path>
                <a:path w="729614" h="115569">
                  <a:moveTo>
                    <a:pt x="729335" y="99694"/>
                  </a:moveTo>
                  <a:lnTo>
                    <a:pt x="720750" y="102857"/>
                  </a:lnTo>
                  <a:lnTo>
                    <a:pt x="713397" y="104432"/>
                  </a:lnTo>
                  <a:lnTo>
                    <a:pt x="729335" y="104432"/>
                  </a:lnTo>
                  <a:lnTo>
                    <a:pt x="729335" y="99694"/>
                  </a:lnTo>
                  <a:close/>
                </a:path>
                <a:path w="729614" h="115569">
                  <a:moveTo>
                    <a:pt x="722301" y="44246"/>
                  </a:moveTo>
                  <a:lnTo>
                    <a:pt x="698690" y="44246"/>
                  </a:lnTo>
                  <a:lnTo>
                    <a:pt x="705829" y="45606"/>
                  </a:lnTo>
                  <a:lnTo>
                    <a:pt x="710787" y="49685"/>
                  </a:lnTo>
                  <a:lnTo>
                    <a:pt x="713678" y="56484"/>
                  </a:lnTo>
                  <a:lnTo>
                    <a:pt x="714616" y="66001"/>
                  </a:lnTo>
                  <a:lnTo>
                    <a:pt x="729006" y="66001"/>
                  </a:lnTo>
                  <a:lnTo>
                    <a:pt x="728875" y="63525"/>
                  </a:lnTo>
                  <a:lnTo>
                    <a:pt x="727495" y="55849"/>
                  </a:lnTo>
                  <a:lnTo>
                    <a:pt x="725194" y="49233"/>
                  </a:lnTo>
                  <a:lnTo>
                    <a:pt x="722301" y="44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33577" y="4645300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367729" y="0"/>
                  </a:moveTo>
                  <a:lnTo>
                    <a:pt x="0" y="0"/>
                  </a:lnTo>
                  <a:lnTo>
                    <a:pt x="0" y="367732"/>
                  </a:lnTo>
                  <a:lnTo>
                    <a:pt x="367729" y="367732"/>
                  </a:lnTo>
                  <a:lnTo>
                    <a:pt x="36772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33525" y="4645303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0" y="0"/>
                  </a:moveTo>
                  <a:lnTo>
                    <a:pt x="367730" y="0"/>
                  </a:lnTo>
                  <a:lnTo>
                    <a:pt x="367730" y="367732"/>
                  </a:lnTo>
                  <a:lnTo>
                    <a:pt x="0" y="367732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16927" y="4775720"/>
              <a:ext cx="208381" cy="1116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06758" y="4204024"/>
              <a:ext cx="821690" cy="380365"/>
            </a:xfrm>
            <a:custGeom>
              <a:avLst/>
              <a:gdLst/>
              <a:ahLst/>
              <a:cxnLst/>
              <a:rect l="l" t="t" r="r" b="b"/>
              <a:pathLst>
                <a:path w="821690" h="380364">
                  <a:moveTo>
                    <a:pt x="0" y="0"/>
                  </a:moveTo>
                  <a:lnTo>
                    <a:pt x="821263" y="0"/>
                  </a:lnTo>
                  <a:lnTo>
                    <a:pt x="821263" y="379990"/>
                  </a:lnTo>
                  <a:lnTo>
                    <a:pt x="0" y="379990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87705" y="4336161"/>
              <a:ext cx="666115" cy="142240"/>
            </a:xfrm>
            <a:custGeom>
              <a:avLst/>
              <a:gdLst/>
              <a:ahLst/>
              <a:cxnLst/>
              <a:rect l="l" t="t" r="r" b="b"/>
              <a:pathLst>
                <a:path w="666115" h="142239">
                  <a:moveTo>
                    <a:pt x="14706" y="35420"/>
                  </a:moveTo>
                  <a:lnTo>
                    <a:pt x="0" y="35420"/>
                  </a:lnTo>
                  <a:lnTo>
                    <a:pt x="0" y="141820"/>
                  </a:lnTo>
                  <a:lnTo>
                    <a:pt x="14706" y="141820"/>
                  </a:lnTo>
                  <a:lnTo>
                    <a:pt x="14706" y="104559"/>
                  </a:lnTo>
                  <a:lnTo>
                    <a:pt x="28194" y="104559"/>
                  </a:lnTo>
                  <a:lnTo>
                    <a:pt x="22072" y="101371"/>
                  </a:lnTo>
                  <a:lnTo>
                    <a:pt x="14706" y="94868"/>
                  </a:lnTo>
                  <a:lnTo>
                    <a:pt x="14706" y="58953"/>
                  </a:lnTo>
                  <a:lnTo>
                    <a:pt x="20247" y="53326"/>
                  </a:lnTo>
                  <a:lnTo>
                    <a:pt x="24746" y="50126"/>
                  </a:lnTo>
                  <a:lnTo>
                    <a:pt x="14706" y="50126"/>
                  </a:lnTo>
                  <a:lnTo>
                    <a:pt x="14706" y="35420"/>
                  </a:lnTo>
                  <a:close/>
                </a:path>
                <a:path w="666115" h="142239">
                  <a:moveTo>
                    <a:pt x="63978" y="46088"/>
                  </a:moveTo>
                  <a:lnTo>
                    <a:pt x="37998" y="46088"/>
                  </a:lnTo>
                  <a:lnTo>
                    <a:pt x="45856" y="47792"/>
                  </a:lnTo>
                  <a:lnTo>
                    <a:pt x="51184" y="52920"/>
                  </a:lnTo>
                  <a:lnTo>
                    <a:pt x="54211" y="61497"/>
                  </a:lnTo>
                  <a:lnTo>
                    <a:pt x="55168" y="73545"/>
                  </a:lnTo>
                  <a:lnTo>
                    <a:pt x="53999" y="87130"/>
                  </a:lnTo>
                  <a:lnTo>
                    <a:pt x="50415" y="96820"/>
                  </a:lnTo>
                  <a:lnTo>
                    <a:pt x="44303" y="102626"/>
                  </a:lnTo>
                  <a:lnTo>
                    <a:pt x="35547" y="104559"/>
                  </a:lnTo>
                  <a:lnTo>
                    <a:pt x="14706" y="104559"/>
                  </a:lnTo>
                  <a:lnTo>
                    <a:pt x="19555" y="109224"/>
                  </a:lnTo>
                  <a:lnTo>
                    <a:pt x="24976" y="112553"/>
                  </a:lnTo>
                  <a:lnTo>
                    <a:pt x="31085" y="114549"/>
                  </a:lnTo>
                  <a:lnTo>
                    <a:pt x="37998" y="115214"/>
                  </a:lnTo>
                  <a:lnTo>
                    <a:pt x="44913" y="114478"/>
                  </a:lnTo>
                  <a:lnTo>
                    <a:pt x="70425" y="81263"/>
                  </a:lnTo>
                  <a:lnTo>
                    <a:pt x="71094" y="72072"/>
                  </a:lnTo>
                  <a:lnTo>
                    <a:pt x="70615" y="63636"/>
                  </a:lnTo>
                  <a:lnTo>
                    <a:pt x="69103" y="56153"/>
                  </a:lnTo>
                  <a:lnTo>
                    <a:pt x="66444" y="49612"/>
                  </a:lnTo>
                  <a:lnTo>
                    <a:pt x="63978" y="46088"/>
                  </a:lnTo>
                  <a:close/>
                </a:path>
                <a:path w="666115" h="142239">
                  <a:moveTo>
                    <a:pt x="50266" y="33705"/>
                  </a:moveTo>
                  <a:lnTo>
                    <a:pt x="40449" y="33705"/>
                  </a:lnTo>
                  <a:lnTo>
                    <a:pt x="32639" y="34721"/>
                  </a:lnTo>
                  <a:lnTo>
                    <a:pt x="25744" y="37782"/>
                  </a:lnTo>
                  <a:lnTo>
                    <a:pt x="19766" y="42910"/>
                  </a:lnTo>
                  <a:lnTo>
                    <a:pt x="14706" y="50126"/>
                  </a:lnTo>
                  <a:lnTo>
                    <a:pt x="24746" y="50126"/>
                  </a:lnTo>
                  <a:lnTo>
                    <a:pt x="25900" y="49306"/>
                  </a:lnTo>
                  <a:lnTo>
                    <a:pt x="31778" y="46892"/>
                  </a:lnTo>
                  <a:lnTo>
                    <a:pt x="37998" y="46088"/>
                  </a:lnTo>
                  <a:lnTo>
                    <a:pt x="63978" y="46088"/>
                  </a:lnTo>
                  <a:lnTo>
                    <a:pt x="62522" y="44005"/>
                  </a:lnTo>
                  <a:lnTo>
                    <a:pt x="57619" y="37134"/>
                  </a:lnTo>
                  <a:lnTo>
                    <a:pt x="50266" y="33705"/>
                  </a:lnTo>
                  <a:close/>
                </a:path>
                <a:path w="666115" h="142239">
                  <a:moveTo>
                    <a:pt x="106641" y="35420"/>
                  </a:moveTo>
                  <a:lnTo>
                    <a:pt x="93167" y="35420"/>
                  </a:lnTo>
                  <a:lnTo>
                    <a:pt x="93167" y="113385"/>
                  </a:lnTo>
                  <a:lnTo>
                    <a:pt x="106641" y="113385"/>
                  </a:lnTo>
                  <a:lnTo>
                    <a:pt x="106641" y="62026"/>
                  </a:lnTo>
                  <a:lnTo>
                    <a:pt x="111490" y="55035"/>
                  </a:lnTo>
                  <a:lnTo>
                    <a:pt x="116835" y="50126"/>
                  </a:lnTo>
                  <a:lnTo>
                    <a:pt x="106641" y="50126"/>
                  </a:lnTo>
                  <a:lnTo>
                    <a:pt x="106641" y="35420"/>
                  </a:lnTo>
                  <a:close/>
                </a:path>
                <a:path w="666115" h="142239">
                  <a:moveTo>
                    <a:pt x="132384" y="33705"/>
                  </a:moveTo>
                  <a:lnTo>
                    <a:pt x="131165" y="33705"/>
                  </a:lnTo>
                  <a:lnTo>
                    <a:pt x="124060" y="34721"/>
                  </a:lnTo>
                  <a:lnTo>
                    <a:pt x="117527" y="37782"/>
                  </a:lnTo>
                  <a:lnTo>
                    <a:pt x="111682" y="42910"/>
                  </a:lnTo>
                  <a:lnTo>
                    <a:pt x="106641" y="50126"/>
                  </a:lnTo>
                  <a:lnTo>
                    <a:pt x="116835" y="50126"/>
                  </a:lnTo>
                  <a:lnTo>
                    <a:pt x="123020" y="47078"/>
                  </a:lnTo>
                  <a:lnTo>
                    <a:pt x="129933" y="46088"/>
                  </a:lnTo>
                  <a:lnTo>
                    <a:pt x="136067" y="46088"/>
                  </a:lnTo>
                  <a:lnTo>
                    <a:pt x="136067" y="34074"/>
                  </a:lnTo>
                  <a:lnTo>
                    <a:pt x="134835" y="33832"/>
                  </a:lnTo>
                  <a:lnTo>
                    <a:pt x="132384" y="33705"/>
                  </a:lnTo>
                  <a:close/>
                </a:path>
                <a:path w="666115" h="142239">
                  <a:moveTo>
                    <a:pt x="136067" y="46088"/>
                  </a:moveTo>
                  <a:lnTo>
                    <a:pt x="131165" y="46088"/>
                  </a:lnTo>
                  <a:lnTo>
                    <a:pt x="133616" y="46456"/>
                  </a:lnTo>
                  <a:lnTo>
                    <a:pt x="136067" y="47307"/>
                  </a:lnTo>
                  <a:lnTo>
                    <a:pt x="136067" y="46088"/>
                  </a:lnTo>
                  <a:close/>
                </a:path>
                <a:path w="666115" h="142239">
                  <a:moveTo>
                    <a:pt x="183870" y="33705"/>
                  </a:moveTo>
                  <a:lnTo>
                    <a:pt x="149698" y="57577"/>
                  </a:lnTo>
                  <a:lnTo>
                    <a:pt x="147091" y="74396"/>
                  </a:lnTo>
                  <a:lnTo>
                    <a:pt x="147762" y="83221"/>
                  </a:lnTo>
                  <a:lnTo>
                    <a:pt x="175906" y="114527"/>
                  </a:lnTo>
                  <a:lnTo>
                    <a:pt x="183870" y="115214"/>
                  </a:lnTo>
                  <a:lnTo>
                    <a:pt x="191886" y="114524"/>
                  </a:lnTo>
                  <a:lnTo>
                    <a:pt x="199189" y="112474"/>
                  </a:lnTo>
                  <a:lnTo>
                    <a:pt x="205587" y="109063"/>
                  </a:lnTo>
                  <a:lnTo>
                    <a:pt x="210552" y="104559"/>
                  </a:lnTo>
                  <a:lnTo>
                    <a:pt x="183870" y="104559"/>
                  </a:lnTo>
                  <a:lnTo>
                    <a:pt x="174217" y="102671"/>
                  </a:lnTo>
                  <a:lnTo>
                    <a:pt x="167319" y="97002"/>
                  </a:lnTo>
                  <a:lnTo>
                    <a:pt x="163189" y="87590"/>
                  </a:lnTo>
                  <a:lnTo>
                    <a:pt x="161810" y="74396"/>
                  </a:lnTo>
                  <a:lnTo>
                    <a:pt x="163189" y="61229"/>
                  </a:lnTo>
                  <a:lnTo>
                    <a:pt x="167343" y="51836"/>
                  </a:lnTo>
                  <a:lnTo>
                    <a:pt x="174228" y="46237"/>
                  </a:lnTo>
                  <a:lnTo>
                    <a:pt x="183870" y="44373"/>
                  </a:lnTo>
                  <a:lnTo>
                    <a:pt x="210575" y="44373"/>
                  </a:lnTo>
                  <a:lnTo>
                    <a:pt x="205760" y="39861"/>
                  </a:lnTo>
                  <a:lnTo>
                    <a:pt x="199651" y="36450"/>
                  </a:lnTo>
                  <a:lnTo>
                    <a:pt x="192392" y="34394"/>
                  </a:lnTo>
                  <a:lnTo>
                    <a:pt x="183870" y="33705"/>
                  </a:lnTo>
                  <a:close/>
                </a:path>
                <a:path w="666115" h="142239">
                  <a:moveTo>
                    <a:pt x="210575" y="44373"/>
                  </a:moveTo>
                  <a:lnTo>
                    <a:pt x="183870" y="44373"/>
                  </a:lnTo>
                  <a:lnTo>
                    <a:pt x="193524" y="46239"/>
                  </a:lnTo>
                  <a:lnTo>
                    <a:pt x="200421" y="51850"/>
                  </a:lnTo>
                  <a:lnTo>
                    <a:pt x="204551" y="61181"/>
                  </a:lnTo>
                  <a:lnTo>
                    <a:pt x="205930" y="74282"/>
                  </a:lnTo>
                  <a:lnTo>
                    <a:pt x="204551" y="87542"/>
                  </a:lnTo>
                  <a:lnTo>
                    <a:pt x="200398" y="97016"/>
                  </a:lnTo>
                  <a:lnTo>
                    <a:pt x="193512" y="102673"/>
                  </a:lnTo>
                  <a:lnTo>
                    <a:pt x="183870" y="104559"/>
                  </a:lnTo>
                  <a:lnTo>
                    <a:pt x="210552" y="104559"/>
                  </a:lnTo>
                  <a:lnTo>
                    <a:pt x="221869" y="74282"/>
                  </a:lnTo>
                  <a:lnTo>
                    <a:pt x="221178" y="65403"/>
                  </a:lnTo>
                  <a:lnTo>
                    <a:pt x="219108" y="57515"/>
                  </a:lnTo>
                  <a:lnTo>
                    <a:pt x="215659" y="50593"/>
                  </a:lnTo>
                  <a:lnTo>
                    <a:pt x="210832" y="44615"/>
                  </a:lnTo>
                  <a:lnTo>
                    <a:pt x="210575" y="44373"/>
                  </a:lnTo>
                  <a:close/>
                </a:path>
                <a:path w="666115" h="142239">
                  <a:moveTo>
                    <a:pt x="257416" y="35420"/>
                  </a:moveTo>
                  <a:lnTo>
                    <a:pt x="243928" y="35420"/>
                  </a:lnTo>
                  <a:lnTo>
                    <a:pt x="243928" y="113385"/>
                  </a:lnTo>
                  <a:lnTo>
                    <a:pt x="257416" y="113385"/>
                  </a:lnTo>
                  <a:lnTo>
                    <a:pt x="257416" y="61163"/>
                  </a:lnTo>
                  <a:lnTo>
                    <a:pt x="263638" y="54319"/>
                  </a:lnTo>
                  <a:lnTo>
                    <a:pt x="268666" y="50126"/>
                  </a:lnTo>
                  <a:lnTo>
                    <a:pt x="257416" y="50126"/>
                  </a:lnTo>
                  <a:lnTo>
                    <a:pt x="257416" y="35420"/>
                  </a:lnTo>
                  <a:close/>
                </a:path>
                <a:path w="666115" h="142239">
                  <a:moveTo>
                    <a:pt x="303008" y="45478"/>
                  </a:moveTo>
                  <a:lnTo>
                    <a:pt x="288061" y="45478"/>
                  </a:lnTo>
                  <a:lnTo>
                    <a:pt x="291731" y="50012"/>
                  </a:lnTo>
                  <a:lnTo>
                    <a:pt x="291731" y="113385"/>
                  </a:lnTo>
                  <a:lnTo>
                    <a:pt x="305219" y="113385"/>
                  </a:lnTo>
                  <a:lnTo>
                    <a:pt x="305219" y="61163"/>
                  </a:lnTo>
                  <a:lnTo>
                    <a:pt x="311467" y="54319"/>
                  </a:lnTo>
                  <a:lnTo>
                    <a:pt x="316536" y="50126"/>
                  </a:lnTo>
                  <a:lnTo>
                    <a:pt x="305219" y="50126"/>
                  </a:lnTo>
                  <a:lnTo>
                    <a:pt x="303008" y="45478"/>
                  </a:lnTo>
                  <a:close/>
                </a:path>
                <a:path w="666115" h="142239">
                  <a:moveTo>
                    <a:pt x="352200" y="45593"/>
                  </a:moveTo>
                  <a:lnTo>
                    <a:pt x="335864" y="45593"/>
                  </a:lnTo>
                  <a:lnTo>
                    <a:pt x="339534" y="50012"/>
                  </a:lnTo>
                  <a:lnTo>
                    <a:pt x="339534" y="113385"/>
                  </a:lnTo>
                  <a:lnTo>
                    <a:pt x="353021" y="113385"/>
                  </a:lnTo>
                  <a:lnTo>
                    <a:pt x="353021" y="49390"/>
                  </a:lnTo>
                  <a:lnTo>
                    <a:pt x="352200" y="45593"/>
                  </a:lnTo>
                  <a:close/>
                </a:path>
                <a:path w="666115" h="142239">
                  <a:moveTo>
                    <a:pt x="284378" y="33705"/>
                  </a:moveTo>
                  <a:lnTo>
                    <a:pt x="276549" y="34721"/>
                  </a:lnTo>
                  <a:lnTo>
                    <a:pt x="269520" y="37782"/>
                  </a:lnTo>
                  <a:lnTo>
                    <a:pt x="263181" y="42910"/>
                  </a:lnTo>
                  <a:lnTo>
                    <a:pt x="257416" y="50126"/>
                  </a:lnTo>
                  <a:lnTo>
                    <a:pt x="268666" y="50126"/>
                  </a:lnTo>
                  <a:lnTo>
                    <a:pt x="269568" y="49390"/>
                  </a:lnTo>
                  <a:lnTo>
                    <a:pt x="275172" y="46464"/>
                  </a:lnTo>
                  <a:lnTo>
                    <a:pt x="280708" y="45478"/>
                  </a:lnTo>
                  <a:lnTo>
                    <a:pt x="303008" y="45478"/>
                  </a:lnTo>
                  <a:lnTo>
                    <a:pt x="301769" y="42890"/>
                  </a:lnTo>
                  <a:lnTo>
                    <a:pt x="297094" y="37782"/>
                  </a:lnTo>
                  <a:lnTo>
                    <a:pt x="291253" y="34721"/>
                  </a:lnTo>
                  <a:lnTo>
                    <a:pt x="284378" y="33705"/>
                  </a:lnTo>
                  <a:close/>
                </a:path>
                <a:path w="666115" h="142239">
                  <a:moveTo>
                    <a:pt x="338315" y="33578"/>
                  </a:moveTo>
                  <a:lnTo>
                    <a:pt x="332181" y="33578"/>
                  </a:lnTo>
                  <a:lnTo>
                    <a:pt x="324351" y="34614"/>
                  </a:lnTo>
                  <a:lnTo>
                    <a:pt x="317323" y="37718"/>
                  </a:lnTo>
                  <a:lnTo>
                    <a:pt x="310968" y="42910"/>
                  </a:lnTo>
                  <a:lnTo>
                    <a:pt x="305219" y="50126"/>
                  </a:lnTo>
                  <a:lnTo>
                    <a:pt x="316536" y="50126"/>
                  </a:lnTo>
                  <a:lnTo>
                    <a:pt x="317326" y="49472"/>
                  </a:lnTo>
                  <a:lnTo>
                    <a:pt x="322976" y="46561"/>
                  </a:lnTo>
                  <a:lnTo>
                    <a:pt x="328510" y="45593"/>
                  </a:lnTo>
                  <a:lnTo>
                    <a:pt x="352200" y="45593"/>
                  </a:lnTo>
                  <a:lnTo>
                    <a:pt x="351802" y="43751"/>
                  </a:lnTo>
                  <a:lnTo>
                    <a:pt x="344449" y="35661"/>
                  </a:lnTo>
                  <a:lnTo>
                    <a:pt x="338315" y="33578"/>
                  </a:lnTo>
                  <a:close/>
                </a:path>
                <a:path w="666115" h="142239">
                  <a:moveTo>
                    <a:pt x="417995" y="33578"/>
                  </a:moveTo>
                  <a:lnTo>
                    <a:pt x="408177" y="33578"/>
                  </a:lnTo>
                  <a:lnTo>
                    <a:pt x="401245" y="34292"/>
                  </a:lnTo>
                  <a:lnTo>
                    <a:pt x="375562" y="65596"/>
                  </a:lnTo>
                  <a:lnTo>
                    <a:pt x="375081" y="74028"/>
                  </a:lnTo>
                  <a:lnTo>
                    <a:pt x="375772" y="82719"/>
                  </a:lnTo>
                  <a:lnTo>
                    <a:pt x="405084" y="114502"/>
                  </a:lnTo>
                  <a:lnTo>
                    <a:pt x="413092" y="115214"/>
                  </a:lnTo>
                  <a:lnTo>
                    <a:pt x="420446" y="115214"/>
                  </a:lnTo>
                  <a:lnTo>
                    <a:pt x="429018" y="113753"/>
                  </a:lnTo>
                  <a:lnTo>
                    <a:pt x="437603" y="110934"/>
                  </a:lnTo>
                  <a:lnTo>
                    <a:pt x="437603" y="104432"/>
                  </a:lnTo>
                  <a:lnTo>
                    <a:pt x="416763" y="104432"/>
                  </a:lnTo>
                  <a:lnTo>
                    <a:pt x="405464" y="102686"/>
                  </a:lnTo>
                  <a:lnTo>
                    <a:pt x="397151" y="97458"/>
                  </a:lnTo>
                  <a:lnTo>
                    <a:pt x="391595" y="88760"/>
                  </a:lnTo>
                  <a:lnTo>
                    <a:pt x="388569" y="76606"/>
                  </a:lnTo>
                  <a:lnTo>
                    <a:pt x="438823" y="76606"/>
                  </a:lnTo>
                  <a:lnTo>
                    <a:pt x="438823" y="72313"/>
                  </a:lnTo>
                  <a:lnTo>
                    <a:pt x="438359" y="66065"/>
                  </a:lnTo>
                  <a:lnTo>
                    <a:pt x="389801" y="66065"/>
                  </a:lnTo>
                  <a:lnTo>
                    <a:pt x="391636" y="56505"/>
                  </a:lnTo>
                  <a:lnTo>
                    <a:pt x="395312" y="49688"/>
                  </a:lnTo>
                  <a:lnTo>
                    <a:pt x="400827" y="45605"/>
                  </a:lnTo>
                  <a:lnTo>
                    <a:pt x="408177" y="44246"/>
                  </a:lnTo>
                  <a:lnTo>
                    <a:pt x="430622" y="44246"/>
                  </a:lnTo>
                  <a:lnTo>
                    <a:pt x="430250" y="43637"/>
                  </a:lnTo>
                  <a:lnTo>
                    <a:pt x="425348" y="37020"/>
                  </a:lnTo>
                  <a:lnTo>
                    <a:pt x="417995" y="33578"/>
                  </a:lnTo>
                  <a:close/>
                </a:path>
                <a:path w="666115" h="142239">
                  <a:moveTo>
                    <a:pt x="437603" y="99656"/>
                  </a:moveTo>
                  <a:lnTo>
                    <a:pt x="429018" y="102844"/>
                  </a:lnTo>
                  <a:lnTo>
                    <a:pt x="421665" y="104432"/>
                  </a:lnTo>
                  <a:lnTo>
                    <a:pt x="437603" y="104432"/>
                  </a:lnTo>
                  <a:lnTo>
                    <a:pt x="437603" y="99656"/>
                  </a:lnTo>
                  <a:close/>
                </a:path>
                <a:path w="666115" h="142239">
                  <a:moveTo>
                    <a:pt x="430622" y="44246"/>
                  </a:moveTo>
                  <a:lnTo>
                    <a:pt x="408177" y="44246"/>
                  </a:lnTo>
                  <a:lnTo>
                    <a:pt x="415324" y="45605"/>
                  </a:lnTo>
                  <a:lnTo>
                    <a:pt x="420285" y="49688"/>
                  </a:lnTo>
                  <a:lnTo>
                    <a:pt x="423178" y="56505"/>
                  </a:lnTo>
                  <a:lnTo>
                    <a:pt x="424116" y="66065"/>
                  </a:lnTo>
                  <a:lnTo>
                    <a:pt x="438359" y="66065"/>
                  </a:lnTo>
                  <a:lnTo>
                    <a:pt x="438173" y="63557"/>
                  </a:lnTo>
                  <a:lnTo>
                    <a:pt x="436375" y="55860"/>
                  </a:lnTo>
                  <a:lnTo>
                    <a:pt x="433658" y="49221"/>
                  </a:lnTo>
                  <a:lnTo>
                    <a:pt x="430622" y="44246"/>
                  </a:lnTo>
                  <a:close/>
                </a:path>
                <a:path w="666115" h="142239">
                  <a:moveTo>
                    <a:pt x="498894" y="33705"/>
                  </a:moveTo>
                  <a:lnTo>
                    <a:pt x="490308" y="33705"/>
                  </a:lnTo>
                  <a:lnTo>
                    <a:pt x="482683" y="34443"/>
                  </a:lnTo>
                  <a:lnTo>
                    <a:pt x="456662" y="67586"/>
                  </a:lnTo>
                  <a:lnTo>
                    <a:pt x="455993" y="76847"/>
                  </a:lnTo>
                  <a:lnTo>
                    <a:pt x="456643" y="85289"/>
                  </a:lnTo>
                  <a:lnTo>
                    <a:pt x="476821" y="115214"/>
                  </a:lnTo>
                  <a:lnTo>
                    <a:pt x="486638" y="115214"/>
                  </a:lnTo>
                  <a:lnTo>
                    <a:pt x="495139" y="114182"/>
                  </a:lnTo>
                  <a:lnTo>
                    <a:pt x="502261" y="111094"/>
                  </a:lnTo>
                  <a:lnTo>
                    <a:pt x="508003" y="105961"/>
                  </a:lnTo>
                  <a:lnTo>
                    <a:pt x="509901" y="102844"/>
                  </a:lnTo>
                  <a:lnTo>
                    <a:pt x="490308" y="102844"/>
                  </a:lnTo>
                  <a:lnTo>
                    <a:pt x="482265" y="101122"/>
                  </a:lnTo>
                  <a:lnTo>
                    <a:pt x="476518" y="95964"/>
                  </a:lnTo>
                  <a:lnTo>
                    <a:pt x="473069" y="87381"/>
                  </a:lnTo>
                  <a:lnTo>
                    <a:pt x="471919" y="75387"/>
                  </a:lnTo>
                  <a:lnTo>
                    <a:pt x="473088" y="61802"/>
                  </a:lnTo>
                  <a:lnTo>
                    <a:pt x="476672" y="52112"/>
                  </a:lnTo>
                  <a:lnTo>
                    <a:pt x="482784" y="46306"/>
                  </a:lnTo>
                  <a:lnTo>
                    <a:pt x="491540" y="44373"/>
                  </a:lnTo>
                  <a:lnTo>
                    <a:pt x="512368" y="44373"/>
                  </a:lnTo>
                  <a:lnTo>
                    <a:pt x="506247" y="37261"/>
                  </a:lnTo>
                  <a:lnTo>
                    <a:pt x="498894" y="33705"/>
                  </a:lnTo>
                  <a:close/>
                </a:path>
                <a:path w="666115" h="142239">
                  <a:moveTo>
                    <a:pt x="527088" y="98793"/>
                  </a:moveTo>
                  <a:lnTo>
                    <a:pt x="512368" y="98793"/>
                  </a:lnTo>
                  <a:lnTo>
                    <a:pt x="512368" y="113385"/>
                  </a:lnTo>
                  <a:lnTo>
                    <a:pt x="527088" y="113385"/>
                  </a:lnTo>
                  <a:lnTo>
                    <a:pt x="527088" y="98793"/>
                  </a:lnTo>
                  <a:close/>
                </a:path>
                <a:path w="666115" h="142239">
                  <a:moveTo>
                    <a:pt x="527088" y="0"/>
                  </a:moveTo>
                  <a:lnTo>
                    <a:pt x="512368" y="0"/>
                  </a:lnTo>
                  <a:lnTo>
                    <a:pt x="512368" y="44373"/>
                  </a:lnTo>
                  <a:lnTo>
                    <a:pt x="498894" y="44373"/>
                  </a:lnTo>
                  <a:lnTo>
                    <a:pt x="505015" y="47561"/>
                  </a:lnTo>
                  <a:lnTo>
                    <a:pt x="512368" y="54051"/>
                  </a:lnTo>
                  <a:lnTo>
                    <a:pt x="512368" y="89966"/>
                  </a:lnTo>
                  <a:lnTo>
                    <a:pt x="506853" y="95600"/>
                  </a:lnTo>
                  <a:lnTo>
                    <a:pt x="501338" y="99625"/>
                  </a:lnTo>
                  <a:lnTo>
                    <a:pt x="495823" y="102039"/>
                  </a:lnTo>
                  <a:lnTo>
                    <a:pt x="490308" y="102844"/>
                  </a:lnTo>
                  <a:lnTo>
                    <a:pt x="509901" y="102844"/>
                  </a:lnTo>
                  <a:lnTo>
                    <a:pt x="512368" y="98793"/>
                  </a:lnTo>
                  <a:lnTo>
                    <a:pt x="527088" y="98793"/>
                  </a:lnTo>
                  <a:lnTo>
                    <a:pt x="527088" y="0"/>
                  </a:lnTo>
                  <a:close/>
                </a:path>
                <a:path w="666115" h="142239">
                  <a:moveTo>
                    <a:pt x="569988" y="35420"/>
                  </a:moveTo>
                  <a:lnTo>
                    <a:pt x="555282" y="35420"/>
                  </a:lnTo>
                  <a:lnTo>
                    <a:pt x="555282" y="113385"/>
                  </a:lnTo>
                  <a:lnTo>
                    <a:pt x="569988" y="113385"/>
                  </a:lnTo>
                  <a:lnTo>
                    <a:pt x="569988" y="35420"/>
                  </a:lnTo>
                  <a:close/>
                </a:path>
                <a:path w="666115" h="142239">
                  <a:moveTo>
                    <a:pt x="569988" y="7112"/>
                  </a:moveTo>
                  <a:lnTo>
                    <a:pt x="555282" y="7112"/>
                  </a:lnTo>
                  <a:lnTo>
                    <a:pt x="555282" y="21323"/>
                  </a:lnTo>
                  <a:lnTo>
                    <a:pt x="569988" y="21323"/>
                  </a:lnTo>
                  <a:lnTo>
                    <a:pt x="569988" y="7112"/>
                  </a:lnTo>
                  <a:close/>
                </a:path>
                <a:path w="666115" h="142239">
                  <a:moveTo>
                    <a:pt x="628827" y="33705"/>
                  </a:moveTo>
                  <a:lnTo>
                    <a:pt x="594193" y="57577"/>
                  </a:lnTo>
                  <a:lnTo>
                    <a:pt x="592048" y="74396"/>
                  </a:lnTo>
                  <a:lnTo>
                    <a:pt x="592546" y="83221"/>
                  </a:lnTo>
                  <a:lnTo>
                    <a:pt x="620863" y="114527"/>
                  </a:lnTo>
                  <a:lnTo>
                    <a:pt x="628827" y="115214"/>
                  </a:lnTo>
                  <a:lnTo>
                    <a:pt x="636842" y="114524"/>
                  </a:lnTo>
                  <a:lnTo>
                    <a:pt x="644142" y="112474"/>
                  </a:lnTo>
                  <a:lnTo>
                    <a:pt x="650539" y="109063"/>
                  </a:lnTo>
                  <a:lnTo>
                    <a:pt x="655509" y="104559"/>
                  </a:lnTo>
                  <a:lnTo>
                    <a:pt x="628827" y="104559"/>
                  </a:lnTo>
                  <a:lnTo>
                    <a:pt x="619167" y="102671"/>
                  </a:lnTo>
                  <a:lnTo>
                    <a:pt x="612265" y="97002"/>
                  </a:lnTo>
                  <a:lnTo>
                    <a:pt x="608134" y="87590"/>
                  </a:lnTo>
                  <a:lnTo>
                    <a:pt x="606755" y="74396"/>
                  </a:lnTo>
                  <a:lnTo>
                    <a:pt x="608134" y="61229"/>
                  </a:lnTo>
                  <a:lnTo>
                    <a:pt x="612289" y="51836"/>
                  </a:lnTo>
                  <a:lnTo>
                    <a:pt x="619178" y="46237"/>
                  </a:lnTo>
                  <a:lnTo>
                    <a:pt x="628827" y="44373"/>
                  </a:lnTo>
                  <a:lnTo>
                    <a:pt x="655523" y="44373"/>
                  </a:lnTo>
                  <a:lnTo>
                    <a:pt x="650539" y="39861"/>
                  </a:lnTo>
                  <a:lnTo>
                    <a:pt x="644142" y="36450"/>
                  </a:lnTo>
                  <a:lnTo>
                    <a:pt x="636828" y="34394"/>
                  </a:lnTo>
                  <a:lnTo>
                    <a:pt x="628827" y="33705"/>
                  </a:lnTo>
                  <a:close/>
                </a:path>
                <a:path w="666115" h="142239">
                  <a:moveTo>
                    <a:pt x="655523" y="44373"/>
                  </a:moveTo>
                  <a:lnTo>
                    <a:pt x="628827" y="44373"/>
                  </a:lnTo>
                  <a:lnTo>
                    <a:pt x="638481" y="46239"/>
                  </a:lnTo>
                  <a:lnTo>
                    <a:pt x="645379" y="51850"/>
                  </a:lnTo>
                  <a:lnTo>
                    <a:pt x="649508" y="61181"/>
                  </a:lnTo>
                  <a:lnTo>
                    <a:pt x="650887" y="74282"/>
                  </a:lnTo>
                  <a:lnTo>
                    <a:pt x="649508" y="87542"/>
                  </a:lnTo>
                  <a:lnTo>
                    <a:pt x="645355" y="97016"/>
                  </a:lnTo>
                  <a:lnTo>
                    <a:pt x="638469" y="102673"/>
                  </a:lnTo>
                  <a:lnTo>
                    <a:pt x="628827" y="104559"/>
                  </a:lnTo>
                  <a:lnTo>
                    <a:pt x="655509" y="104559"/>
                  </a:lnTo>
                  <a:lnTo>
                    <a:pt x="665594" y="74282"/>
                  </a:lnTo>
                  <a:lnTo>
                    <a:pt x="665096" y="65403"/>
                  </a:lnTo>
                  <a:lnTo>
                    <a:pt x="663449" y="57515"/>
                  </a:lnTo>
                  <a:lnTo>
                    <a:pt x="660424" y="50593"/>
                  </a:lnTo>
                  <a:lnTo>
                    <a:pt x="655789" y="44615"/>
                  </a:lnTo>
                  <a:lnTo>
                    <a:pt x="655523" y="44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65995" y="2763003"/>
              <a:ext cx="1504315" cy="2317115"/>
            </a:xfrm>
            <a:custGeom>
              <a:avLst/>
              <a:gdLst/>
              <a:ahLst/>
              <a:cxnLst/>
              <a:rect l="l" t="t" r="r" b="b"/>
              <a:pathLst>
                <a:path w="1504315" h="2317115">
                  <a:moveTo>
                    <a:pt x="0" y="379990"/>
                  </a:moveTo>
                  <a:lnTo>
                    <a:pt x="1504016" y="379990"/>
                  </a:lnTo>
                  <a:lnTo>
                    <a:pt x="1504016" y="2316591"/>
                  </a:lnTo>
                  <a:lnTo>
                    <a:pt x="0" y="2316591"/>
                  </a:lnTo>
                  <a:lnTo>
                    <a:pt x="0" y="379990"/>
                  </a:lnTo>
                  <a:close/>
                </a:path>
                <a:path w="1504315" h="2317115">
                  <a:moveTo>
                    <a:pt x="0" y="0"/>
                  </a:moveTo>
                  <a:lnTo>
                    <a:pt x="1504016" y="0"/>
                  </a:lnTo>
                  <a:lnTo>
                    <a:pt x="1504016" y="379990"/>
                  </a:lnTo>
                  <a:lnTo>
                    <a:pt x="0" y="379990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66356" y="2902242"/>
              <a:ext cx="906144" cy="135255"/>
            </a:xfrm>
            <a:custGeom>
              <a:avLst/>
              <a:gdLst/>
              <a:ahLst/>
              <a:cxnLst/>
              <a:rect l="l" t="t" r="r" b="b"/>
              <a:pathLst>
                <a:path w="906145" h="135255">
                  <a:moveTo>
                    <a:pt x="13487" y="28320"/>
                  </a:moveTo>
                  <a:lnTo>
                    <a:pt x="0" y="28320"/>
                  </a:lnTo>
                  <a:lnTo>
                    <a:pt x="0" y="106286"/>
                  </a:lnTo>
                  <a:lnTo>
                    <a:pt x="13487" y="106286"/>
                  </a:lnTo>
                  <a:lnTo>
                    <a:pt x="13487" y="54914"/>
                  </a:lnTo>
                  <a:lnTo>
                    <a:pt x="18311" y="47931"/>
                  </a:lnTo>
                  <a:lnTo>
                    <a:pt x="23522" y="43027"/>
                  </a:lnTo>
                  <a:lnTo>
                    <a:pt x="13487" y="43027"/>
                  </a:lnTo>
                  <a:lnTo>
                    <a:pt x="13487" y="28320"/>
                  </a:lnTo>
                  <a:close/>
                </a:path>
                <a:path w="906145" h="135255">
                  <a:moveTo>
                    <a:pt x="39230" y="26606"/>
                  </a:moveTo>
                  <a:lnTo>
                    <a:pt x="37998" y="26606"/>
                  </a:lnTo>
                  <a:lnTo>
                    <a:pt x="30378" y="27622"/>
                  </a:lnTo>
                  <a:lnTo>
                    <a:pt x="23904" y="30683"/>
                  </a:lnTo>
                  <a:lnTo>
                    <a:pt x="18349" y="35811"/>
                  </a:lnTo>
                  <a:lnTo>
                    <a:pt x="13487" y="43027"/>
                  </a:lnTo>
                  <a:lnTo>
                    <a:pt x="23522" y="43027"/>
                  </a:lnTo>
                  <a:lnTo>
                    <a:pt x="29344" y="39979"/>
                  </a:lnTo>
                  <a:lnTo>
                    <a:pt x="35547" y="38988"/>
                  </a:lnTo>
                  <a:lnTo>
                    <a:pt x="42900" y="38988"/>
                  </a:lnTo>
                  <a:lnTo>
                    <a:pt x="42900" y="26974"/>
                  </a:lnTo>
                  <a:lnTo>
                    <a:pt x="39230" y="26606"/>
                  </a:lnTo>
                  <a:close/>
                </a:path>
                <a:path w="906145" h="135255">
                  <a:moveTo>
                    <a:pt x="42900" y="38988"/>
                  </a:moveTo>
                  <a:lnTo>
                    <a:pt x="37998" y="38988"/>
                  </a:lnTo>
                  <a:lnTo>
                    <a:pt x="40449" y="39357"/>
                  </a:lnTo>
                  <a:lnTo>
                    <a:pt x="42900" y="40208"/>
                  </a:lnTo>
                  <a:lnTo>
                    <a:pt x="42900" y="38988"/>
                  </a:lnTo>
                  <a:close/>
                </a:path>
                <a:path w="906145" h="135255">
                  <a:moveTo>
                    <a:pt x="96837" y="26479"/>
                  </a:moveTo>
                  <a:lnTo>
                    <a:pt x="87033" y="26479"/>
                  </a:lnTo>
                  <a:lnTo>
                    <a:pt x="80101" y="27191"/>
                  </a:lnTo>
                  <a:lnTo>
                    <a:pt x="54415" y="58497"/>
                  </a:lnTo>
                  <a:lnTo>
                    <a:pt x="53936" y="66928"/>
                  </a:lnTo>
                  <a:lnTo>
                    <a:pt x="54606" y="75620"/>
                  </a:lnTo>
                  <a:lnTo>
                    <a:pt x="83908" y="107403"/>
                  </a:lnTo>
                  <a:lnTo>
                    <a:pt x="91935" y="108115"/>
                  </a:lnTo>
                  <a:lnTo>
                    <a:pt x="99288" y="108115"/>
                  </a:lnTo>
                  <a:lnTo>
                    <a:pt x="107873" y="106641"/>
                  </a:lnTo>
                  <a:lnTo>
                    <a:pt x="116446" y="103822"/>
                  </a:lnTo>
                  <a:lnTo>
                    <a:pt x="116446" y="97332"/>
                  </a:lnTo>
                  <a:lnTo>
                    <a:pt x="95605" y="97332"/>
                  </a:lnTo>
                  <a:lnTo>
                    <a:pt x="84308" y="95587"/>
                  </a:lnTo>
                  <a:lnTo>
                    <a:pt x="75998" y="90358"/>
                  </a:lnTo>
                  <a:lnTo>
                    <a:pt x="70443" y="81661"/>
                  </a:lnTo>
                  <a:lnTo>
                    <a:pt x="67411" y="69507"/>
                  </a:lnTo>
                  <a:lnTo>
                    <a:pt x="116446" y="69507"/>
                  </a:lnTo>
                  <a:lnTo>
                    <a:pt x="117678" y="65214"/>
                  </a:lnTo>
                  <a:lnTo>
                    <a:pt x="117212" y="58966"/>
                  </a:lnTo>
                  <a:lnTo>
                    <a:pt x="68643" y="58966"/>
                  </a:lnTo>
                  <a:lnTo>
                    <a:pt x="70484" y="49400"/>
                  </a:lnTo>
                  <a:lnTo>
                    <a:pt x="74161" y="42584"/>
                  </a:lnTo>
                  <a:lnTo>
                    <a:pt x="79677" y="38504"/>
                  </a:lnTo>
                  <a:lnTo>
                    <a:pt x="87033" y="37147"/>
                  </a:lnTo>
                  <a:lnTo>
                    <a:pt x="109465" y="37147"/>
                  </a:lnTo>
                  <a:lnTo>
                    <a:pt x="109093" y="36537"/>
                  </a:lnTo>
                  <a:lnTo>
                    <a:pt x="104190" y="29908"/>
                  </a:lnTo>
                  <a:lnTo>
                    <a:pt x="96837" y="26479"/>
                  </a:lnTo>
                  <a:close/>
                </a:path>
                <a:path w="906145" h="135255">
                  <a:moveTo>
                    <a:pt x="116446" y="92544"/>
                  </a:moveTo>
                  <a:lnTo>
                    <a:pt x="107873" y="95732"/>
                  </a:lnTo>
                  <a:lnTo>
                    <a:pt x="100507" y="97332"/>
                  </a:lnTo>
                  <a:lnTo>
                    <a:pt x="116446" y="97332"/>
                  </a:lnTo>
                  <a:lnTo>
                    <a:pt x="116446" y="92544"/>
                  </a:lnTo>
                  <a:close/>
                </a:path>
                <a:path w="906145" h="135255">
                  <a:moveTo>
                    <a:pt x="109465" y="37147"/>
                  </a:moveTo>
                  <a:lnTo>
                    <a:pt x="87033" y="37147"/>
                  </a:lnTo>
                  <a:lnTo>
                    <a:pt x="94172" y="38504"/>
                  </a:lnTo>
                  <a:lnTo>
                    <a:pt x="99129" y="42584"/>
                  </a:lnTo>
                  <a:lnTo>
                    <a:pt x="102020" y="49400"/>
                  </a:lnTo>
                  <a:lnTo>
                    <a:pt x="102958" y="58966"/>
                  </a:lnTo>
                  <a:lnTo>
                    <a:pt x="117212" y="58966"/>
                  </a:lnTo>
                  <a:lnTo>
                    <a:pt x="117026" y="56456"/>
                  </a:lnTo>
                  <a:lnTo>
                    <a:pt x="115223" y="48756"/>
                  </a:lnTo>
                  <a:lnTo>
                    <a:pt x="112502" y="42116"/>
                  </a:lnTo>
                  <a:lnTo>
                    <a:pt x="109465" y="37147"/>
                  </a:lnTo>
                  <a:close/>
                </a:path>
                <a:path w="906145" h="135255">
                  <a:moveTo>
                    <a:pt x="155676" y="28320"/>
                  </a:moveTo>
                  <a:lnTo>
                    <a:pt x="140970" y="28320"/>
                  </a:lnTo>
                  <a:lnTo>
                    <a:pt x="140970" y="134721"/>
                  </a:lnTo>
                  <a:lnTo>
                    <a:pt x="155676" y="134721"/>
                  </a:lnTo>
                  <a:lnTo>
                    <a:pt x="155676" y="97459"/>
                  </a:lnTo>
                  <a:lnTo>
                    <a:pt x="170383" y="97459"/>
                  </a:lnTo>
                  <a:lnTo>
                    <a:pt x="163029" y="94272"/>
                  </a:lnTo>
                  <a:lnTo>
                    <a:pt x="155676" y="87769"/>
                  </a:lnTo>
                  <a:lnTo>
                    <a:pt x="155676" y="51854"/>
                  </a:lnTo>
                  <a:lnTo>
                    <a:pt x="161210" y="46222"/>
                  </a:lnTo>
                  <a:lnTo>
                    <a:pt x="165700" y="43027"/>
                  </a:lnTo>
                  <a:lnTo>
                    <a:pt x="155676" y="43027"/>
                  </a:lnTo>
                  <a:lnTo>
                    <a:pt x="155676" y="28320"/>
                  </a:lnTo>
                  <a:close/>
                </a:path>
                <a:path w="906145" h="135255">
                  <a:moveTo>
                    <a:pt x="204936" y="38988"/>
                  </a:moveTo>
                  <a:lnTo>
                    <a:pt x="178968" y="38988"/>
                  </a:lnTo>
                  <a:lnTo>
                    <a:pt x="187010" y="40693"/>
                  </a:lnTo>
                  <a:lnTo>
                    <a:pt x="192752" y="45821"/>
                  </a:lnTo>
                  <a:lnTo>
                    <a:pt x="196197" y="54398"/>
                  </a:lnTo>
                  <a:lnTo>
                    <a:pt x="197345" y="66446"/>
                  </a:lnTo>
                  <a:lnTo>
                    <a:pt x="195985" y="80030"/>
                  </a:lnTo>
                  <a:lnTo>
                    <a:pt x="191984" y="89720"/>
                  </a:lnTo>
                  <a:lnTo>
                    <a:pt x="185456" y="95526"/>
                  </a:lnTo>
                  <a:lnTo>
                    <a:pt x="176517" y="97459"/>
                  </a:lnTo>
                  <a:lnTo>
                    <a:pt x="155676" y="97459"/>
                  </a:lnTo>
                  <a:lnTo>
                    <a:pt x="160517" y="102119"/>
                  </a:lnTo>
                  <a:lnTo>
                    <a:pt x="165936" y="105449"/>
                  </a:lnTo>
                  <a:lnTo>
                    <a:pt x="172048" y="107448"/>
                  </a:lnTo>
                  <a:lnTo>
                    <a:pt x="178968" y="108115"/>
                  </a:lnTo>
                  <a:lnTo>
                    <a:pt x="185881" y="107377"/>
                  </a:lnTo>
                  <a:lnTo>
                    <a:pt x="211393" y="74164"/>
                  </a:lnTo>
                  <a:lnTo>
                    <a:pt x="212064" y="64973"/>
                  </a:lnTo>
                  <a:lnTo>
                    <a:pt x="211583" y="56537"/>
                  </a:lnTo>
                  <a:lnTo>
                    <a:pt x="210067" y="49053"/>
                  </a:lnTo>
                  <a:lnTo>
                    <a:pt x="207403" y="42513"/>
                  </a:lnTo>
                  <a:lnTo>
                    <a:pt x="204936" y="38988"/>
                  </a:lnTo>
                  <a:close/>
                </a:path>
                <a:path w="906145" h="135255">
                  <a:moveTo>
                    <a:pt x="191223" y="26606"/>
                  </a:moveTo>
                  <a:lnTo>
                    <a:pt x="181419" y="26606"/>
                  </a:lnTo>
                  <a:lnTo>
                    <a:pt x="173602" y="27622"/>
                  </a:lnTo>
                  <a:lnTo>
                    <a:pt x="166704" y="30683"/>
                  </a:lnTo>
                  <a:lnTo>
                    <a:pt x="160729" y="35811"/>
                  </a:lnTo>
                  <a:lnTo>
                    <a:pt x="155676" y="43027"/>
                  </a:lnTo>
                  <a:lnTo>
                    <a:pt x="165700" y="43027"/>
                  </a:lnTo>
                  <a:lnTo>
                    <a:pt x="166860" y="42202"/>
                  </a:lnTo>
                  <a:lnTo>
                    <a:pt x="172741" y="39791"/>
                  </a:lnTo>
                  <a:lnTo>
                    <a:pt x="178968" y="38988"/>
                  </a:lnTo>
                  <a:lnTo>
                    <a:pt x="204936" y="38988"/>
                  </a:lnTo>
                  <a:lnTo>
                    <a:pt x="203479" y="36906"/>
                  </a:lnTo>
                  <a:lnTo>
                    <a:pt x="198577" y="30035"/>
                  </a:lnTo>
                  <a:lnTo>
                    <a:pt x="191223" y="26606"/>
                  </a:lnTo>
                  <a:close/>
                </a:path>
                <a:path w="906145" h="135255">
                  <a:moveTo>
                    <a:pt x="264769" y="26606"/>
                  </a:moveTo>
                  <a:lnTo>
                    <a:pt x="230597" y="50477"/>
                  </a:lnTo>
                  <a:lnTo>
                    <a:pt x="227990" y="67297"/>
                  </a:lnTo>
                  <a:lnTo>
                    <a:pt x="228661" y="76122"/>
                  </a:lnTo>
                  <a:lnTo>
                    <a:pt x="256975" y="107428"/>
                  </a:lnTo>
                  <a:lnTo>
                    <a:pt x="264769" y="108115"/>
                  </a:lnTo>
                  <a:lnTo>
                    <a:pt x="272790" y="107424"/>
                  </a:lnTo>
                  <a:lnTo>
                    <a:pt x="280093" y="105375"/>
                  </a:lnTo>
                  <a:lnTo>
                    <a:pt x="286488" y="101964"/>
                  </a:lnTo>
                  <a:lnTo>
                    <a:pt x="291451" y="97459"/>
                  </a:lnTo>
                  <a:lnTo>
                    <a:pt x="264769" y="97459"/>
                  </a:lnTo>
                  <a:lnTo>
                    <a:pt x="255116" y="95572"/>
                  </a:lnTo>
                  <a:lnTo>
                    <a:pt x="248218" y="89903"/>
                  </a:lnTo>
                  <a:lnTo>
                    <a:pt x="244088" y="80491"/>
                  </a:lnTo>
                  <a:lnTo>
                    <a:pt x="242709" y="67297"/>
                  </a:lnTo>
                  <a:lnTo>
                    <a:pt x="244088" y="54122"/>
                  </a:lnTo>
                  <a:lnTo>
                    <a:pt x="248242" y="44726"/>
                  </a:lnTo>
                  <a:lnTo>
                    <a:pt x="255127" y="39125"/>
                  </a:lnTo>
                  <a:lnTo>
                    <a:pt x="264769" y="37261"/>
                  </a:lnTo>
                  <a:lnTo>
                    <a:pt x="291460" y="37261"/>
                  </a:lnTo>
                  <a:lnTo>
                    <a:pt x="286659" y="32757"/>
                  </a:lnTo>
                  <a:lnTo>
                    <a:pt x="280550" y="29346"/>
                  </a:lnTo>
                  <a:lnTo>
                    <a:pt x="273291" y="27293"/>
                  </a:lnTo>
                  <a:lnTo>
                    <a:pt x="264769" y="26606"/>
                  </a:lnTo>
                  <a:close/>
                </a:path>
                <a:path w="906145" h="135255">
                  <a:moveTo>
                    <a:pt x="291460" y="37261"/>
                  </a:moveTo>
                  <a:lnTo>
                    <a:pt x="264769" y="37261"/>
                  </a:lnTo>
                  <a:lnTo>
                    <a:pt x="274423" y="39127"/>
                  </a:lnTo>
                  <a:lnTo>
                    <a:pt x="281320" y="44740"/>
                  </a:lnTo>
                  <a:lnTo>
                    <a:pt x="285450" y="54074"/>
                  </a:lnTo>
                  <a:lnTo>
                    <a:pt x="286829" y="67182"/>
                  </a:lnTo>
                  <a:lnTo>
                    <a:pt x="285450" y="80443"/>
                  </a:lnTo>
                  <a:lnTo>
                    <a:pt x="281297" y="89917"/>
                  </a:lnTo>
                  <a:lnTo>
                    <a:pt x="274411" y="95574"/>
                  </a:lnTo>
                  <a:lnTo>
                    <a:pt x="264769" y="97459"/>
                  </a:lnTo>
                  <a:lnTo>
                    <a:pt x="291451" y="97459"/>
                  </a:lnTo>
                  <a:lnTo>
                    <a:pt x="302768" y="67182"/>
                  </a:lnTo>
                  <a:lnTo>
                    <a:pt x="302077" y="58304"/>
                  </a:lnTo>
                  <a:lnTo>
                    <a:pt x="300007" y="50415"/>
                  </a:lnTo>
                  <a:lnTo>
                    <a:pt x="296558" y="43494"/>
                  </a:lnTo>
                  <a:lnTo>
                    <a:pt x="291731" y="37515"/>
                  </a:lnTo>
                  <a:lnTo>
                    <a:pt x="291460" y="37261"/>
                  </a:lnTo>
                  <a:close/>
                </a:path>
                <a:path w="906145" h="135255">
                  <a:moveTo>
                    <a:pt x="338315" y="28320"/>
                  </a:moveTo>
                  <a:lnTo>
                    <a:pt x="324827" y="28320"/>
                  </a:lnTo>
                  <a:lnTo>
                    <a:pt x="324827" y="106286"/>
                  </a:lnTo>
                  <a:lnTo>
                    <a:pt x="338315" y="106286"/>
                  </a:lnTo>
                  <a:lnTo>
                    <a:pt x="338315" y="54914"/>
                  </a:lnTo>
                  <a:lnTo>
                    <a:pt x="343156" y="47931"/>
                  </a:lnTo>
                  <a:lnTo>
                    <a:pt x="348497" y="43027"/>
                  </a:lnTo>
                  <a:lnTo>
                    <a:pt x="338315" y="43027"/>
                  </a:lnTo>
                  <a:lnTo>
                    <a:pt x="338315" y="28320"/>
                  </a:lnTo>
                  <a:close/>
                </a:path>
                <a:path w="906145" h="135255">
                  <a:moveTo>
                    <a:pt x="364058" y="26606"/>
                  </a:moveTo>
                  <a:lnTo>
                    <a:pt x="362826" y="26606"/>
                  </a:lnTo>
                  <a:lnTo>
                    <a:pt x="355201" y="27622"/>
                  </a:lnTo>
                  <a:lnTo>
                    <a:pt x="348727" y="30683"/>
                  </a:lnTo>
                  <a:lnTo>
                    <a:pt x="343175" y="35811"/>
                  </a:lnTo>
                  <a:lnTo>
                    <a:pt x="338315" y="43027"/>
                  </a:lnTo>
                  <a:lnTo>
                    <a:pt x="348497" y="43027"/>
                  </a:lnTo>
                  <a:lnTo>
                    <a:pt x="354686" y="39979"/>
                  </a:lnTo>
                  <a:lnTo>
                    <a:pt x="361607" y="38988"/>
                  </a:lnTo>
                  <a:lnTo>
                    <a:pt x="367728" y="38988"/>
                  </a:lnTo>
                  <a:lnTo>
                    <a:pt x="367728" y="26974"/>
                  </a:lnTo>
                  <a:lnTo>
                    <a:pt x="366509" y="26733"/>
                  </a:lnTo>
                  <a:lnTo>
                    <a:pt x="364058" y="26606"/>
                  </a:lnTo>
                  <a:close/>
                </a:path>
                <a:path w="906145" h="135255">
                  <a:moveTo>
                    <a:pt x="367728" y="38988"/>
                  </a:moveTo>
                  <a:lnTo>
                    <a:pt x="362826" y="38988"/>
                  </a:lnTo>
                  <a:lnTo>
                    <a:pt x="365277" y="39357"/>
                  </a:lnTo>
                  <a:lnTo>
                    <a:pt x="367728" y="40208"/>
                  </a:lnTo>
                  <a:lnTo>
                    <a:pt x="367728" y="38988"/>
                  </a:lnTo>
                  <a:close/>
                </a:path>
                <a:path w="906145" h="135255">
                  <a:moveTo>
                    <a:pt x="399605" y="38988"/>
                  </a:moveTo>
                  <a:lnTo>
                    <a:pt x="384886" y="38988"/>
                  </a:lnTo>
                  <a:lnTo>
                    <a:pt x="384886" y="92062"/>
                  </a:lnTo>
                  <a:lnTo>
                    <a:pt x="387337" y="97828"/>
                  </a:lnTo>
                  <a:lnTo>
                    <a:pt x="391020" y="101993"/>
                  </a:lnTo>
                  <a:lnTo>
                    <a:pt x="394703" y="106032"/>
                  </a:lnTo>
                  <a:lnTo>
                    <a:pt x="400824" y="108115"/>
                  </a:lnTo>
                  <a:lnTo>
                    <a:pt x="411860" y="108115"/>
                  </a:lnTo>
                  <a:lnTo>
                    <a:pt x="415531" y="107505"/>
                  </a:lnTo>
                  <a:lnTo>
                    <a:pt x="419214" y="106286"/>
                  </a:lnTo>
                  <a:lnTo>
                    <a:pt x="419214" y="97459"/>
                  </a:lnTo>
                  <a:lnTo>
                    <a:pt x="403275" y="97459"/>
                  </a:lnTo>
                  <a:lnTo>
                    <a:pt x="399605" y="92430"/>
                  </a:lnTo>
                  <a:lnTo>
                    <a:pt x="399605" y="38988"/>
                  </a:lnTo>
                  <a:close/>
                </a:path>
                <a:path w="906145" h="135255">
                  <a:moveTo>
                    <a:pt x="419214" y="96596"/>
                  </a:moveTo>
                  <a:lnTo>
                    <a:pt x="416763" y="97205"/>
                  </a:lnTo>
                  <a:lnTo>
                    <a:pt x="414312" y="97459"/>
                  </a:lnTo>
                  <a:lnTo>
                    <a:pt x="419214" y="97459"/>
                  </a:lnTo>
                  <a:lnTo>
                    <a:pt x="419214" y="96596"/>
                  </a:lnTo>
                  <a:close/>
                </a:path>
                <a:path w="906145" h="135255">
                  <a:moveTo>
                    <a:pt x="419214" y="28320"/>
                  </a:moveTo>
                  <a:lnTo>
                    <a:pt x="375081" y="28320"/>
                  </a:lnTo>
                  <a:lnTo>
                    <a:pt x="375081" y="38988"/>
                  </a:lnTo>
                  <a:lnTo>
                    <a:pt x="419214" y="38988"/>
                  </a:lnTo>
                  <a:lnTo>
                    <a:pt x="419214" y="28320"/>
                  </a:lnTo>
                  <a:close/>
                </a:path>
                <a:path w="906145" h="135255">
                  <a:moveTo>
                    <a:pt x="399605" y="12750"/>
                  </a:moveTo>
                  <a:lnTo>
                    <a:pt x="384886" y="14223"/>
                  </a:lnTo>
                  <a:lnTo>
                    <a:pt x="384886" y="28320"/>
                  </a:lnTo>
                  <a:lnTo>
                    <a:pt x="399605" y="28320"/>
                  </a:lnTo>
                  <a:lnTo>
                    <a:pt x="399605" y="12750"/>
                  </a:lnTo>
                  <a:close/>
                </a:path>
                <a:path w="906145" h="135255">
                  <a:moveTo>
                    <a:pt x="476821" y="26479"/>
                  </a:moveTo>
                  <a:lnTo>
                    <a:pt x="467017" y="26479"/>
                  </a:lnTo>
                  <a:lnTo>
                    <a:pt x="460085" y="27191"/>
                  </a:lnTo>
                  <a:lnTo>
                    <a:pt x="434399" y="58497"/>
                  </a:lnTo>
                  <a:lnTo>
                    <a:pt x="433920" y="66928"/>
                  </a:lnTo>
                  <a:lnTo>
                    <a:pt x="434611" y="75620"/>
                  </a:lnTo>
                  <a:lnTo>
                    <a:pt x="463911" y="107403"/>
                  </a:lnTo>
                  <a:lnTo>
                    <a:pt x="471919" y="108115"/>
                  </a:lnTo>
                  <a:lnTo>
                    <a:pt x="479272" y="108115"/>
                  </a:lnTo>
                  <a:lnTo>
                    <a:pt x="487857" y="106641"/>
                  </a:lnTo>
                  <a:lnTo>
                    <a:pt x="496430" y="103822"/>
                  </a:lnTo>
                  <a:lnTo>
                    <a:pt x="496430" y="97332"/>
                  </a:lnTo>
                  <a:lnTo>
                    <a:pt x="475602" y="97332"/>
                  </a:lnTo>
                  <a:lnTo>
                    <a:pt x="464817" y="95587"/>
                  </a:lnTo>
                  <a:lnTo>
                    <a:pt x="456447" y="90358"/>
                  </a:lnTo>
                  <a:lnTo>
                    <a:pt x="450606" y="81661"/>
                  </a:lnTo>
                  <a:lnTo>
                    <a:pt x="447408" y="69507"/>
                  </a:lnTo>
                  <a:lnTo>
                    <a:pt x="497662" y="69507"/>
                  </a:lnTo>
                  <a:lnTo>
                    <a:pt x="497662" y="65214"/>
                  </a:lnTo>
                  <a:lnTo>
                    <a:pt x="497320" y="58966"/>
                  </a:lnTo>
                  <a:lnTo>
                    <a:pt x="448627" y="58966"/>
                  </a:lnTo>
                  <a:lnTo>
                    <a:pt x="450468" y="49400"/>
                  </a:lnTo>
                  <a:lnTo>
                    <a:pt x="454145" y="42584"/>
                  </a:lnTo>
                  <a:lnTo>
                    <a:pt x="459661" y="38504"/>
                  </a:lnTo>
                  <a:lnTo>
                    <a:pt x="467017" y="37147"/>
                  </a:lnTo>
                  <a:lnTo>
                    <a:pt x="489506" y="37147"/>
                  </a:lnTo>
                  <a:lnTo>
                    <a:pt x="489076" y="36537"/>
                  </a:lnTo>
                  <a:lnTo>
                    <a:pt x="484174" y="29908"/>
                  </a:lnTo>
                  <a:lnTo>
                    <a:pt x="476821" y="26479"/>
                  </a:lnTo>
                  <a:close/>
                </a:path>
                <a:path w="906145" h="135255">
                  <a:moveTo>
                    <a:pt x="496430" y="92544"/>
                  </a:moveTo>
                  <a:lnTo>
                    <a:pt x="487857" y="95732"/>
                  </a:lnTo>
                  <a:lnTo>
                    <a:pt x="480504" y="97332"/>
                  </a:lnTo>
                  <a:lnTo>
                    <a:pt x="496430" y="97332"/>
                  </a:lnTo>
                  <a:lnTo>
                    <a:pt x="496430" y="92544"/>
                  </a:lnTo>
                  <a:close/>
                </a:path>
                <a:path w="906145" h="135255">
                  <a:moveTo>
                    <a:pt x="489506" y="37147"/>
                  </a:moveTo>
                  <a:lnTo>
                    <a:pt x="467017" y="37147"/>
                  </a:lnTo>
                  <a:lnTo>
                    <a:pt x="474163" y="38504"/>
                  </a:lnTo>
                  <a:lnTo>
                    <a:pt x="479124" y="42584"/>
                  </a:lnTo>
                  <a:lnTo>
                    <a:pt x="482017" y="49400"/>
                  </a:lnTo>
                  <a:lnTo>
                    <a:pt x="482955" y="58966"/>
                  </a:lnTo>
                  <a:lnTo>
                    <a:pt x="497320" y="58966"/>
                  </a:lnTo>
                  <a:lnTo>
                    <a:pt x="497183" y="56456"/>
                  </a:lnTo>
                  <a:lnTo>
                    <a:pt x="495669" y="48756"/>
                  </a:lnTo>
                  <a:lnTo>
                    <a:pt x="493006" y="42116"/>
                  </a:lnTo>
                  <a:lnTo>
                    <a:pt x="489506" y="37147"/>
                  </a:lnTo>
                  <a:close/>
                </a:path>
                <a:path w="906145" h="135255">
                  <a:moveTo>
                    <a:pt x="535660" y="0"/>
                  </a:moveTo>
                  <a:lnTo>
                    <a:pt x="520953" y="0"/>
                  </a:lnTo>
                  <a:lnTo>
                    <a:pt x="520953" y="106286"/>
                  </a:lnTo>
                  <a:lnTo>
                    <a:pt x="534441" y="106286"/>
                  </a:lnTo>
                  <a:lnTo>
                    <a:pt x="534441" y="24269"/>
                  </a:lnTo>
                  <a:lnTo>
                    <a:pt x="551598" y="24269"/>
                  </a:lnTo>
                  <a:lnTo>
                    <a:pt x="535660" y="0"/>
                  </a:lnTo>
                  <a:close/>
                </a:path>
                <a:path w="906145" h="135255">
                  <a:moveTo>
                    <a:pt x="551598" y="24269"/>
                  </a:moveTo>
                  <a:lnTo>
                    <a:pt x="534441" y="24269"/>
                  </a:lnTo>
                  <a:lnTo>
                    <a:pt x="587146" y="106286"/>
                  </a:lnTo>
                  <a:lnTo>
                    <a:pt x="601852" y="106286"/>
                  </a:lnTo>
                  <a:lnTo>
                    <a:pt x="601852" y="82130"/>
                  </a:lnTo>
                  <a:lnTo>
                    <a:pt x="589597" y="82130"/>
                  </a:lnTo>
                  <a:lnTo>
                    <a:pt x="551598" y="24269"/>
                  </a:lnTo>
                  <a:close/>
                </a:path>
                <a:path w="906145" h="135255">
                  <a:moveTo>
                    <a:pt x="601852" y="0"/>
                  </a:moveTo>
                  <a:lnTo>
                    <a:pt x="589597" y="0"/>
                  </a:lnTo>
                  <a:lnTo>
                    <a:pt x="589597" y="82130"/>
                  </a:lnTo>
                  <a:lnTo>
                    <a:pt x="601852" y="82130"/>
                  </a:lnTo>
                  <a:lnTo>
                    <a:pt x="601852" y="0"/>
                  </a:lnTo>
                  <a:close/>
                </a:path>
                <a:path w="906145" h="135255">
                  <a:moveTo>
                    <a:pt x="661911" y="26606"/>
                  </a:moveTo>
                  <a:lnTo>
                    <a:pt x="626519" y="50477"/>
                  </a:lnTo>
                  <a:lnTo>
                    <a:pt x="623912" y="67297"/>
                  </a:lnTo>
                  <a:lnTo>
                    <a:pt x="624584" y="76122"/>
                  </a:lnTo>
                  <a:lnTo>
                    <a:pt x="652899" y="107428"/>
                  </a:lnTo>
                  <a:lnTo>
                    <a:pt x="660692" y="108115"/>
                  </a:lnTo>
                  <a:lnTo>
                    <a:pt x="669247" y="107424"/>
                  </a:lnTo>
                  <a:lnTo>
                    <a:pt x="676627" y="105375"/>
                  </a:lnTo>
                  <a:lnTo>
                    <a:pt x="683102" y="101964"/>
                  </a:lnTo>
                  <a:lnTo>
                    <a:pt x="688577" y="97459"/>
                  </a:lnTo>
                  <a:lnTo>
                    <a:pt x="660692" y="97459"/>
                  </a:lnTo>
                  <a:lnTo>
                    <a:pt x="651036" y="95572"/>
                  </a:lnTo>
                  <a:lnTo>
                    <a:pt x="644134" y="89903"/>
                  </a:lnTo>
                  <a:lnTo>
                    <a:pt x="640000" y="80491"/>
                  </a:lnTo>
                  <a:lnTo>
                    <a:pt x="638619" y="67297"/>
                  </a:lnTo>
                  <a:lnTo>
                    <a:pt x="640019" y="54122"/>
                  </a:lnTo>
                  <a:lnTo>
                    <a:pt x="644311" y="44726"/>
                  </a:lnTo>
                  <a:lnTo>
                    <a:pt x="651563" y="39125"/>
                  </a:lnTo>
                  <a:lnTo>
                    <a:pt x="661911" y="37261"/>
                  </a:lnTo>
                  <a:lnTo>
                    <a:pt x="688578" y="37261"/>
                  </a:lnTo>
                  <a:lnTo>
                    <a:pt x="683121" y="32757"/>
                  </a:lnTo>
                  <a:lnTo>
                    <a:pt x="676779" y="29346"/>
                  </a:lnTo>
                  <a:lnTo>
                    <a:pt x="669747" y="27293"/>
                  </a:lnTo>
                  <a:lnTo>
                    <a:pt x="661911" y="26606"/>
                  </a:lnTo>
                  <a:close/>
                </a:path>
                <a:path w="906145" h="135255">
                  <a:moveTo>
                    <a:pt x="688578" y="37261"/>
                  </a:moveTo>
                  <a:lnTo>
                    <a:pt x="661911" y="37261"/>
                  </a:lnTo>
                  <a:lnTo>
                    <a:pt x="671572" y="39127"/>
                  </a:lnTo>
                  <a:lnTo>
                    <a:pt x="678473" y="44740"/>
                  </a:lnTo>
                  <a:lnTo>
                    <a:pt x="682604" y="54074"/>
                  </a:lnTo>
                  <a:lnTo>
                    <a:pt x="683983" y="67182"/>
                  </a:lnTo>
                  <a:lnTo>
                    <a:pt x="682585" y="80443"/>
                  </a:lnTo>
                  <a:lnTo>
                    <a:pt x="678296" y="89917"/>
                  </a:lnTo>
                  <a:lnTo>
                    <a:pt x="671045" y="95574"/>
                  </a:lnTo>
                  <a:lnTo>
                    <a:pt x="660692" y="97459"/>
                  </a:lnTo>
                  <a:lnTo>
                    <a:pt x="688577" y="97459"/>
                  </a:lnTo>
                  <a:lnTo>
                    <a:pt x="698690" y="67182"/>
                  </a:lnTo>
                  <a:lnTo>
                    <a:pt x="698019" y="58304"/>
                  </a:lnTo>
                  <a:lnTo>
                    <a:pt x="696083" y="50415"/>
                  </a:lnTo>
                  <a:lnTo>
                    <a:pt x="693000" y="43494"/>
                  </a:lnTo>
                  <a:lnTo>
                    <a:pt x="688886" y="37515"/>
                  </a:lnTo>
                  <a:lnTo>
                    <a:pt x="688578" y="37261"/>
                  </a:lnTo>
                  <a:close/>
                </a:path>
                <a:path w="906145" h="135255">
                  <a:moveTo>
                    <a:pt x="735456" y="38988"/>
                  </a:moveTo>
                  <a:lnTo>
                    <a:pt x="720750" y="38988"/>
                  </a:lnTo>
                  <a:lnTo>
                    <a:pt x="720750" y="92062"/>
                  </a:lnTo>
                  <a:lnTo>
                    <a:pt x="723201" y="97828"/>
                  </a:lnTo>
                  <a:lnTo>
                    <a:pt x="726884" y="101993"/>
                  </a:lnTo>
                  <a:lnTo>
                    <a:pt x="731786" y="106032"/>
                  </a:lnTo>
                  <a:lnTo>
                    <a:pt x="736688" y="108115"/>
                  </a:lnTo>
                  <a:lnTo>
                    <a:pt x="747725" y="108115"/>
                  </a:lnTo>
                  <a:lnTo>
                    <a:pt x="751395" y="107505"/>
                  </a:lnTo>
                  <a:lnTo>
                    <a:pt x="755078" y="106286"/>
                  </a:lnTo>
                  <a:lnTo>
                    <a:pt x="755078" y="97459"/>
                  </a:lnTo>
                  <a:lnTo>
                    <a:pt x="740359" y="97459"/>
                  </a:lnTo>
                  <a:lnTo>
                    <a:pt x="735456" y="92430"/>
                  </a:lnTo>
                  <a:lnTo>
                    <a:pt x="735456" y="38988"/>
                  </a:lnTo>
                  <a:close/>
                </a:path>
                <a:path w="906145" h="135255">
                  <a:moveTo>
                    <a:pt x="755078" y="96596"/>
                  </a:moveTo>
                  <a:lnTo>
                    <a:pt x="752627" y="97205"/>
                  </a:lnTo>
                  <a:lnTo>
                    <a:pt x="750176" y="97459"/>
                  </a:lnTo>
                  <a:lnTo>
                    <a:pt x="755078" y="97459"/>
                  </a:lnTo>
                  <a:lnTo>
                    <a:pt x="755078" y="96596"/>
                  </a:lnTo>
                  <a:close/>
                </a:path>
                <a:path w="906145" h="135255">
                  <a:moveTo>
                    <a:pt x="756297" y="28320"/>
                  </a:moveTo>
                  <a:lnTo>
                    <a:pt x="710946" y="28320"/>
                  </a:lnTo>
                  <a:lnTo>
                    <a:pt x="710946" y="38988"/>
                  </a:lnTo>
                  <a:lnTo>
                    <a:pt x="756297" y="38988"/>
                  </a:lnTo>
                  <a:lnTo>
                    <a:pt x="756297" y="28320"/>
                  </a:lnTo>
                  <a:close/>
                </a:path>
                <a:path w="906145" h="135255">
                  <a:moveTo>
                    <a:pt x="735456" y="12750"/>
                  </a:moveTo>
                  <a:lnTo>
                    <a:pt x="720750" y="14223"/>
                  </a:lnTo>
                  <a:lnTo>
                    <a:pt x="720750" y="28320"/>
                  </a:lnTo>
                  <a:lnTo>
                    <a:pt x="735456" y="28320"/>
                  </a:lnTo>
                  <a:lnTo>
                    <a:pt x="735456" y="12750"/>
                  </a:lnTo>
                  <a:close/>
                </a:path>
                <a:path w="906145" h="135255">
                  <a:moveTo>
                    <a:pt x="826342" y="37261"/>
                  </a:moveTo>
                  <a:lnTo>
                    <a:pt x="809002" y="37261"/>
                  </a:lnTo>
                  <a:lnTo>
                    <a:pt x="813917" y="41808"/>
                  </a:lnTo>
                  <a:lnTo>
                    <a:pt x="813917" y="60185"/>
                  </a:lnTo>
                  <a:lnTo>
                    <a:pt x="810234" y="60185"/>
                  </a:lnTo>
                  <a:lnTo>
                    <a:pt x="800790" y="60621"/>
                  </a:lnTo>
                  <a:lnTo>
                    <a:pt x="768553" y="78206"/>
                  </a:lnTo>
                  <a:lnTo>
                    <a:pt x="768553" y="92913"/>
                  </a:lnTo>
                  <a:lnTo>
                    <a:pt x="771004" y="97942"/>
                  </a:lnTo>
                  <a:lnTo>
                    <a:pt x="774687" y="101993"/>
                  </a:lnTo>
                  <a:lnTo>
                    <a:pt x="779589" y="106032"/>
                  </a:lnTo>
                  <a:lnTo>
                    <a:pt x="784491" y="108115"/>
                  </a:lnTo>
                  <a:lnTo>
                    <a:pt x="791845" y="108115"/>
                  </a:lnTo>
                  <a:lnTo>
                    <a:pt x="797574" y="107378"/>
                  </a:lnTo>
                  <a:lnTo>
                    <a:pt x="803643" y="105173"/>
                  </a:lnTo>
                  <a:lnTo>
                    <a:pt x="809943" y="101498"/>
                  </a:lnTo>
                  <a:lnTo>
                    <a:pt x="816055" y="96596"/>
                  </a:lnTo>
                  <a:lnTo>
                    <a:pt x="791845" y="96596"/>
                  </a:lnTo>
                  <a:lnTo>
                    <a:pt x="789393" y="95364"/>
                  </a:lnTo>
                  <a:lnTo>
                    <a:pt x="784491" y="90716"/>
                  </a:lnTo>
                  <a:lnTo>
                    <a:pt x="783272" y="87769"/>
                  </a:lnTo>
                  <a:lnTo>
                    <a:pt x="783272" y="79679"/>
                  </a:lnTo>
                  <a:lnTo>
                    <a:pt x="785723" y="75755"/>
                  </a:lnTo>
                  <a:lnTo>
                    <a:pt x="795527" y="69875"/>
                  </a:lnTo>
                  <a:lnTo>
                    <a:pt x="801649" y="68402"/>
                  </a:lnTo>
                  <a:lnTo>
                    <a:pt x="827392" y="68402"/>
                  </a:lnTo>
                  <a:lnTo>
                    <a:pt x="827392" y="42544"/>
                  </a:lnTo>
                  <a:lnTo>
                    <a:pt x="826342" y="37261"/>
                  </a:lnTo>
                  <a:close/>
                </a:path>
                <a:path w="906145" h="135255">
                  <a:moveTo>
                    <a:pt x="828656" y="96354"/>
                  </a:moveTo>
                  <a:lnTo>
                    <a:pt x="816355" y="96354"/>
                  </a:lnTo>
                  <a:lnTo>
                    <a:pt x="817587" y="104190"/>
                  </a:lnTo>
                  <a:lnTo>
                    <a:pt x="822490" y="108115"/>
                  </a:lnTo>
                  <a:lnTo>
                    <a:pt x="832294" y="108115"/>
                  </a:lnTo>
                  <a:lnTo>
                    <a:pt x="835977" y="107378"/>
                  </a:lnTo>
                  <a:lnTo>
                    <a:pt x="839647" y="105790"/>
                  </a:lnTo>
                  <a:lnTo>
                    <a:pt x="838485" y="98310"/>
                  </a:lnTo>
                  <a:lnTo>
                    <a:pt x="829843" y="98310"/>
                  </a:lnTo>
                  <a:lnTo>
                    <a:pt x="828656" y="96354"/>
                  </a:lnTo>
                  <a:close/>
                </a:path>
                <a:path w="906145" h="135255">
                  <a:moveTo>
                    <a:pt x="838428" y="97942"/>
                  </a:moveTo>
                  <a:lnTo>
                    <a:pt x="837196" y="98183"/>
                  </a:lnTo>
                  <a:lnTo>
                    <a:pt x="835977" y="98310"/>
                  </a:lnTo>
                  <a:lnTo>
                    <a:pt x="838485" y="98310"/>
                  </a:lnTo>
                  <a:lnTo>
                    <a:pt x="838428" y="97942"/>
                  </a:lnTo>
                  <a:close/>
                </a:path>
                <a:path w="906145" h="135255">
                  <a:moveTo>
                    <a:pt x="827392" y="68402"/>
                  </a:moveTo>
                  <a:lnTo>
                    <a:pt x="809002" y="68402"/>
                  </a:lnTo>
                  <a:lnTo>
                    <a:pt x="813917" y="68529"/>
                  </a:lnTo>
                  <a:lnTo>
                    <a:pt x="813917" y="88747"/>
                  </a:lnTo>
                  <a:lnTo>
                    <a:pt x="807783" y="93903"/>
                  </a:lnTo>
                  <a:lnTo>
                    <a:pt x="801649" y="96596"/>
                  </a:lnTo>
                  <a:lnTo>
                    <a:pt x="816055" y="96596"/>
                  </a:lnTo>
                  <a:lnTo>
                    <a:pt x="816355" y="96354"/>
                  </a:lnTo>
                  <a:lnTo>
                    <a:pt x="828656" y="96354"/>
                  </a:lnTo>
                  <a:lnTo>
                    <a:pt x="827392" y="94272"/>
                  </a:lnTo>
                  <a:lnTo>
                    <a:pt x="827392" y="68402"/>
                  </a:lnTo>
                  <a:close/>
                </a:path>
                <a:path w="906145" h="135255">
                  <a:moveTo>
                    <a:pt x="811453" y="26606"/>
                  </a:moveTo>
                  <a:lnTo>
                    <a:pt x="802881" y="26606"/>
                  </a:lnTo>
                  <a:lnTo>
                    <a:pt x="796425" y="26971"/>
                  </a:lnTo>
                  <a:lnTo>
                    <a:pt x="789855" y="28059"/>
                  </a:lnTo>
                  <a:lnTo>
                    <a:pt x="783055" y="29858"/>
                  </a:lnTo>
                  <a:lnTo>
                    <a:pt x="775906" y="32359"/>
                  </a:lnTo>
                  <a:lnTo>
                    <a:pt x="775906" y="44132"/>
                  </a:lnTo>
                  <a:lnTo>
                    <a:pt x="782152" y="41092"/>
                  </a:lnTo>
                  <a:lnTo>
                    <a:pt x="788168" y="38949"/>
                  </a:lnTo>
                  <a:lnTo>
                    <a:pt x="794183" y="37679"/>
                  </a:lnTo>
                  <a:lnTo>
                    <a:pt x="800430" y="37261"/>
                  </a:lnTo>
                  <a:lnTo>
                    <a:pt x="826342" y="37261"/>
                  </a:lnTo>
                  <a:lnTo>
                    <a:pt x="826173" y="36410"/>
                  </a:lnTo>
                  <a:lnTo>
                    <a:pt x="821270" y="32486"/>
                  </a:lnTo>
                  <a:lnTo>
                    <a:pt x="817587" y="28562"/>
                  </a:lnTo>
                  <a:lnTo>
                    <a:pt x="811453" y="26606"/>
                  </a:lnTo>
                  <a:close/>
                </a:path>
                <a:path w="906145" h="135255">
                  <a:moveTo>
                    <a:pt x="854354" y="90589"/>
                  </a:moveTo>
                  <a:lnTo>
                    <a:pt x="854354" y="103581"/>
                  </a:lnTo>
                  <a:lnTo>
                    <a:pt x="862939" y="106641"/>
                  </a:lnTo>
                  <a:lnTo>
                    <a:pt x="871524" y="108115"/>
                  </a:lnTo>
                  <a:lnTo>
                    <a:pt x="886231" y="108115"/>
                  </a:lnTo>
                  <a:lnTo>
                    <a:pt x="892365" y="105917"/>
                  </a:lnTo>
                  <a:lnTo>
                    <a:pt x="898486" y="101498"/>
                  </a:lnTo>
                  <a:lnTo>
                    <a:pt x="902979" y="97459"/>
                  </a:lnTo>
                  <a:lnTo>
                    <a:pt x="871524" y="97459"/>
                  </a:lnTo>
                  <a:lnTo>
                    <a:pt x="862939" y="95122"/>
                  </a:lnTo>
                  <a:lnTo>
                    <a:pt x="854354" y="90589"/>
                  </a:lnTo>
                  <a:close/>
                </a:path>
                <a:path w="906145" h="135255">
                  <a:moveTo>
                    <a:pt x="886231" y="26606"/>
                  </a:moveTo>
                  <a:lnTo>
                    <a:pt x="872744" y="26606"/>
                  </a:lnTo>
                  <a:lnTo>
                    <a:pt x="866622" y="28562"/>
                  </a:lnTo>
                  <a:lnTo>
                    <a:pt x="856818" y="36410"/>
                  </a:lnTo>
                  <a:lnTo>
                    <a:pt x="854354" y="41681"/>
                  </a:lnTo>
                  <a:lnTo>
                    <a:pt x="854354" y="48539"/>
                  </a:lnTo>
                  <a:lnTo>
                    <a:pt x="881329" y="73913"/>
                  </a:lnTo>
                  <a:lnTo>
                    <a:pt x="888682" y="77101"/>
                  </a:lnTo>
                  <a:lnTo>
                    <a:pt x="892365" y="81025"/>
                  </a:lnTo>
                  <a:lnTo>
                    <a:pt x="892365" y="89242"/>
                  </a:lnTo>
                  <a:lnTo>
                    <a:pt x="891133" y="91935"/>
                  </a:lnTo>
                  <a:lnTo>
                    <a:pt x="888682" y="94145"/>
                  </a:lnTo>
                  <a:lnTo>
                    <a:pt x="884999" y="96354"/>
                  </a:lnTo>
                  <a:lnTo>
                    <a:pt x="882548" y="97459"/>
                  </a:lnTo>
                  <a:lnTo>
                    <a:pt x="902979" y="97459"/>
                  </a:lnTo>
                  <a:lnTo>
                    <a:pt x="903389" y="97091"/>
                  </a:lnTo>
                  <a:lnTo>
                    <a:pt x="905840" y="91452"/>
                  </a:lnTo>
                  <a:lnTo>
                    <a:pt x="905840" y="79184"/>
                  </a:lnTo>
                  <a:lnTo>
                    <a:pt x="884999" y="60807"/>
                  </a:lnTo>
                  <a:lnTo>
                    <a:pt x="878878" y="57861"/>
                  </a:lnTo>
                  <a:lnTo>
                    <a:pt x="871524" y="55041"/>
                  </a:lnTo>
                  <a:lnTo>
                    <a:pt x="867841" y="51371"/>
                  </a:lnTo>
                  <a:lnTo>
                    <a:pt x="867841" y="40576"/>
                  </a:lnTo>
                  <a:lnTo>
                    <a:pt x="872744" y="37261"/>
                  </a:lnTo>
                  <a:lnTo>
                    <a:pt x="900937" y="37261"/>
                  </a:lnTo>
                  <a:lnTo>
                    <a:pt x="900937" y="28930"/>
                  </a:lnTo>
                  <a:lnTo>
                    <a:pt x="897267" y="28447"/>
                  </a:lnTo>
                  <a:lnTo>
                    <a:pt x="891133" y="27216"/>
                  </a:lnTo>
                  <a:lnTo>
                    <a:pt x="886231" y="26606"/>
                  </a:lnTo>
                  <a:close/>
                </a:path>
                <a:path w="906145" h="135255">
                  <a:moveTo>
                    <a:pt x="900937" y="37261"/>
                  </a:moveTo>
                  <a:lnTo>
                    <a:pt x="886231" y="37261"/>
                  </a:lnTo>
                  <a:lnTo>
                    <a:pt x="892365" y="38366"/>
                  </a:lnTo>
                  <a:lnTo>
                    <a:pt x="900937" y="40703"/>
                  </a:lnTo>
                  <a:lnTo>
                    <a:pt x="900937" y="372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51853" y="3721794"/>
              <a:ext cx="1332865" cy="368300"/>
            </a:xfrm>
            <a:custGeom>
              <a:avLst/>
              <a:gdLst/>
              <a:ahLst/>
              <a:cxnLst/>
              <a:rect l="l" t="t" r="r" b="b"/>
              <a:pathLst>
                <a:path w="1332865" h="368300">
                  <a:moveTo>
                    <a:pt x="1332407" y="0"/>
                  </a:moveTo>
                  <a:lnTo>
                    <a:pt x="0" y="0"/>
                  </a:lnTo>
                  <a:lnTo>
                    <a:pt x="0" y="367732"/>
                  </a:lnTo>
                  <a:lnTo>
                    <a:pt x="1332407" y="367732"/>
                  </a:lnTo>
                  <a:lnTo>
                    <a:pt x="1332407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51799" y="3721804"/>
              <a:ext cx="1332865" cy="368300"/>
            </a:xfrm>
            <a:custGeom>
              <a:avLst/>
              <a:gdLst/>
              <a:ahLst/>
              <a:cxnLst/>
              <a:rect l="l" t="t" r="r" b="b"/>
              <a:pathLst>
                <a:path w="1332865" h="368300">
                  <a:moveTo>
                    <a:pt x="0" y="0"/>
                  </a:moveTo>
                  <a:lnTo>
                    <a:pt x="1332408" y="0"/>
                  </a:lnTo>
                  <a:lnTo>
                    <a:pt x="1332408" y="367732"/>
                  </a:lnTo>
                  <a:lnTo>
                    <a:pt x="0" y="367732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24675" y="3846093"/>
              <a:ext cx="985519" cy="117475"/>
            </a:xfrm>
            <a:custGeom>
              <a:avLst/>
              <a:gdLst/>
              <a:ahLst/>
              <a:cxnLst/>
              <a:rect l="l" t="t" r="r" b="b"/>
              <a:pathLst>
                <a:path w="985520" h="117475">
                  <a:moveTo>
                    <a:pt x="38011" y="8953"/>
                  </a:moveTo>
                  <a:lnTo>
                    <a:pt x="0" y="8953"/>
                  </a:lnTo>
                  <a:lnTo>
                    <a:pt x="0" y="115227"/>
                  </a:lnTo>
                  <a:lnTo>
                    <a:pt x="30657" y="115227"/>
                  </a:lnTo>
                  <a:lnTo>
                    <a:pt x="38448" y="114791"/>
                  </a:lnTo>
                  <a:lnTo>
                    <a:pt x="45208" y="113491"/>
                  </a:lnTo>
                  <a:lnTo>
                    <a:pt x="50821" y="111342"/>
                  </a:lnTo>
                  <a:lnTo>
                    <a:pt x="55168" y="108356"/>
                  </a:lnTo>
                  <a:lnTo>
                    <a:pt x="61118" y="103949"/>
                  </a:lnTo>
                  <a:lnTo>
                    <a:pt x="14719" y="103949"/>
                  </a:lnTo>
                  <a:lnTo>
                    <a:pt x="14719" y="65087"/>
                  </a:lnTo>
                  <a:lnTo>
                    <a:pt x="49888" y="65087"/>
                  </a:lnTo>
                  <a:lnTo>
                    <a:pt x="49269" y="64594"/>
                  </a:lnTo>
                  <a:lnTo>
                    <a:pt x="38011" y="59817"/>
                  </a:lnTo>
                  <a:lnTo>
                    <a:pt x="46633" y="55524"/>
                  </a:lnTo>
                  <a:lnTo>
                    <a:pt x="14719" y="55524"/>
                  </a:lnTo>
                  <a:lnTo>
                    <a:pt x="14719" y="20231"/>
                  </a:lnTo>
                  <a:lnTo>
                    <a:pt x="58143" y="20231"/>
                  </a:lnTo>
                  <a:lnTo>
                    <a:pt x="57619" y="18999"/>
                  </a:lnTo>
                  <a:lnTo>
                    <a:pt x="45364" y="10909"/>
                  </a:lnTo>
                  <a:lnTo>
                    <a:pt x="38011" y="8953"/>
                  </a:lnTo>
                  <a:close/>
                </a:path>
                <a:path w="985520" h="117475">
                  <a:moveTo>
                    <a:pt x="49888" y="65087"/>
                  </a:moveTo>
                  <a:lnTo>
                    <a:pt x="26974" y="65087"/>
                  </a:lnTo>
                  <a:lnTo>
                    <a:pt x="34328" y="67170"/>
                  </a:lnTo>
                  <a:lnTo>
                    <a:pt x="40462" y="71462"/>
                  </a:lnTo>
                  <a:lnTo>
                    <a:pt x="45364" y="75628"/>
                  </a:lnTo>
                  <a:lnTo>
                    <a:pt x="47815" y="80899"/>
                  </a:lnTo>
                  <a:lnTo>
                    <a:pt x="47815" y="94259"/>
                  </a:lnTo>
                  <a:lnTo>
                    <a:pt x="45364" y="99161"/>
                  </a:lnTo>
                  <a:lnTo>
                    <a:pt x="39230" y="101866"/>
                  </a:lnTo>
                  <a:lnTo>
                    <a:pt x="35560" y="103212"/>
                  </a:lnTo>
                  <a:lnTo>
                    <a:pt x="28194" y="103949"/>
                  </a:lnTo>
                  <a:lnTo>
                    <a:pt x="61118" y="103949"/>
                  </a:lnTo>
                  <a:lnTo>
                    <a:pt x="61290" y="103822"/>
                  </a:lnTo>
                  <a:lnTo>
                    <a:pt x="63741" y="97205"/>
                  </a:lnTo>
                  <a:lnTo>
                    <a:pt x="63741" y="88620"/>
                  </a:lnTo>
                  <a:lnTo>
                    <a:pt x="62133" y="79021"/>
                  </a:lnTo>
                  <a:lnTo>
                    <a:pt x="57310" y="71004"/>
                  </a:lnTo>
                  <a:lnTo>
                    <a:pt x="49888" y="65087"/>
                  </a:lnTo>
                  <a:close/>
                </a:path>
                <a:path w="985520" h="117475">
                  <a:moveTo>
                    <a:pt x="58143" y="20231"/>
                  </a:moveTo>
                  <a:lnTo>
                    <a:pt x="20840" y="20231"/>
                  </a:lnTo>
                  <a:lnTo>
                    <a:pt x="31204" y="21197"/>
                  </a:lnTo>
                  <a:lnTo>
                    <a:pt x="38463" y="24104"/>
                  </a:lnTo>
                  <a:lnTo>
                    <a:pt x="42734" y="28964"/>
                  </a:lnTo>
                  <a:lnTo>
                    <a:pt x="44132" y="35788"/>
                  </a:lnTo>
                  <a:lnTo>
                    <a:pt x="44132" y="42049"/>
                  </a:lnTo>
                  <a:lnTo>
                    <a:pt x="42913" y="46951"/>
                  </a:lnTo>
                  <a:lnTo>
                    <a:pt x="33096" y="53809"/>
                  </a:lnTo>
                  <a:lnTo>
                    <a:pt x="26974" y="55524"/>
                  </a:lnTo>
                  <a:lnTo>
                    <a:pt x="46633" y="55524"/>
                  </a:lnTo>
                  <a:lnTo>
                    <a:pt x="47662" y="55012"/>
                  </a:lnTo>
                  <a:lnTo>
                    <a:pt x="54556" y="48850"/>
                  </a:lnTo>
                  <a:lnTo>
                    <a:pt x="58692" y="41307"/>
                  </a:lnTo>
                  <a:lnTo>
                    <a:pt x="60071" y="32359"/>
                  </a:lnTo>
                  <a:lnTo>
                    <a:pt x="60071" y="24765"/>
                  </a:lnTo>
                  <a:lnTo>
                    <a:pt x="58143" y="20231"/>
                  </a:lnTo>
                  <a:close/>
                </a:path>
                <a:path w="985520" h="117475">
                  <a:moveTo>
                    <a:pt x="122580" y="35420"/>
                  </a:moveTo>
                  <a:lnTo>
                    <a:pt x="112775" y="35420"/>
                  </a:lnTo>
                  <a:lnTo>
                    <a:pt x="105670" y="36132"/>
                  </a:lnTo>
                  <a:lnTo>
                    <a:pt x="79129" y="67366"/>
                  </a:lnTo>
                  <a:lnTo>
                    <a:pt x="78460" y="75869"/>
                  </a:lnTo>
                  <a:lnTo>
                    <a:pt x="79148" y="84559"/>
                  </a:lnTo>
                  <a:lnTo>
                    <a:pt x="109136" y="116229"/>
                  </a:lnTo>
                  <a:lnTo>
                    <a:pt x="117678" y="116941"/>
                  </a:lnTo>
                  <a:lnTo>
                    <a:pt x="123812" y="116941"/>
                  </a:lnTo>
                  <a:lnTo>
                    <a:pt x="132384" y="115595"/>
                  </a:lnTo>
                  <a:lnTo>
                    <a:pt x="142189" y="112649"/>
                  </a:lnTo>
                  <a:lnTo>
                    <a:pt x="142189" y="106146"/>
                  </a:lnTo>
                  <a:lnTo>
                    <a:pt x="120129" y="106146"/>
                  </a:lnTo>
                  <a:lnTo>
                    <a:pt x="109369" y="104422"/>
                  </a:lnTo>
                  <a:lnTo>
                    <a:pt x="101133" y="99240"/>
                  </a:lnTo>
                  <a:lnTo>
                    <a:pt x="95654" y="90587"/>
                  </a:lnTo>
                  <a:lnTo>
                    <a:pt x="93167" y="78447"/>
                  </a:lnTo>
                  <a:lnTo>
                    <a:pt x="142189" y="78447"/>
                  </a:lnTo>
                  <a:lnTo>
                    <a:pt x="142189" y="74041"/>
                  </a:lnTo>
                  <a:lnTo>
                    <a:pt x="141860" y="67779"/>
                  </a:lnTo>
                  <a:lnTo>
                    <a:pt x="93167" y="67779"/>
                  </a:lnTo>
                  <a:lnTo>
                    <a:pt x="95002" y="58273"/>
                  </a:lnTo>
                  <a:lnTo>
                    <a:pt x="98680" y="51450"/>
                  </a:lnTo>
                  <a:lnTo>
                    <a:pt x="104198" y="47338"/>
                  </a:lnTo>
                  <a:lnTo>
                    <a:pt x="111556" y="45961"/>
                  </a:lnTo>
                  <a:lnTo>
                    <a:pt x="135117" y="45961"/>
                  </a:lnTo>
                  <a:lnTo>
                    <a:pt x="134835" y="45478"/>
                  </a:lnTo>
                  <a:lnTo>
                    <a:pt x="128714" y="38735"/>
                  </a:lnTo>
                  <a:lnTo>
                    <a:pt x="122580" y="35420"/>
                  </a:lnTo>
                  <a:close/>
                </a:path>
                <a:path w="985520" h="117475">
                  <a:moveTo>
                    <a:pt x="142189" y="101498"/>
                  </a:moveTo>
                  <a:lnTo>
                    <a:pt x="133616" y="104686"/>
                  </a:lnTo>
                  <a:lnTo>
                    <a:pt x="126263" y="106146"/>
                  </a:lnTo>
                  <a:lnTo>
                    <a:pt x="142189" y="106146"/>
                  </a:lnTo>
                  <a:lnTo>
                    <a:pt x="142189" y="101498"/>
                  </a:lnTo>
                  <a:close/>
                </a:path>
                <a:path w="985520" h="117475">
                  <a:moveTo>
                    <a:pt x="135117" y="45961"/>
                  </a:moveTo>
                  <a:lnTo>
                    <a:pt x="111556" y="45961"/>
                  </a:lnTo>
                  <a:lnTo>
                    <a:pt x="118695" y="47338"/>
                  </a:lnTo>
                  <a:lnTo>
                    <a:pt x="123653" y="51450"/>
                  </a:lnTo>
                  <a:lnTo>
                    <a:pt x="126544" y="58273"/>
                  </a:lnTo>
                  <a:lnTo>
                    <a:pt x="127482" y="67779"/>
                  </a:lnTo>
                  <a:lnTo>
                    <a:pt x="141860" y="67779"/>
                  </a:lnTo>
                  <a:lnTo>
                    <a:pt x="141729" y="65284"/>
                  </a:lnTo>
                  <a:lnTo>
                    <a:pt x="140350" y="57597"/>
                  </a:lnTo>
                  <a:lnTo>
                    <a:pt x="138052" y="50991"/>
                  </a:lnTo>
                  <a:lnTo>
                    <a:pt x="135117" y="45961"/>
                  </a:lnTo>
                  <a:close/>
                </a:path>
                <a:path w="985520" h="117475">
                  <a:moveTo>
                    <a:pt x="180187" y="37147"/>
                  </a:moveTo>
                  <a:lnTo>
                    <a:pt x="166712" y="37147"/>
                  </a:lnTo>
                  <a:lnTo>
                    <a:pt x="166712" y="115227"/>
                  </a:lnTo>
                  <a:lnTo>
                    <a:pt x="180187" y="115227"/>
                  </a:lnTo>
                  <a:lnTo>
                    <a:pt x="180187" y="64719"/>
                  </a:lnTo>
                  <a:lnTo>
                    <a:pt x="186434" y="57252"/>
                  </a:lnTo>
                  <a:lnTo>
                    <a:pt x="192449" y="51931"/>
                  </a:lnTo>
                  <a:lnTo>
                    <a:pt x="192596" y="51854"/>
                  </a:lnTo>
                  <a:lnTo>
                    <a:pt x="180187" y="51854"/>
                  </a:lnTo>
                  <a:lnTo>
                    <a:pt x="180187" y="37147"/>
                  </a:lnTo>
                  <a:close/>
                </a:path>
                <a:path w="985520" h="117475">
                  <a:moveTo>
                    <a:pt x="228630" y="47688"/>
                  </a:moveTo>
                  <a:lnTo>
                    <a:pt x="209613" y="47688"/>
                  </a:lnTo>
                  <a:lnTo>
                    <a:pt x="212064" y="48907"/>
                  </a:lnTo>
                  <a:lnTo>
                    <a:pt x="213296" y="51358"/>
                  </a:lnTo>
                  <a:lnTo>
                    <a:pt x="215734" y="53809"/>
                  </a:lnTo>
                  <a:lnTo>
                    <a:pt x="215734" y="115227"/>
                  </a:lnTo>
                  <a:lnTo>
                    <a:pt x="230454" y="115227"/>
                  </a:lnTo>
                  <a:lnTo>
                    <a:pt x="230405" y="51854"/>
                  </a:lnTo>
                  <a:lnTo>
                    <a:pt x="228630" y="47688"/>
                  </a:lnTo>
                  <a:close/>
                </a:path>
                <a:path w="985520" h="117475">
                  <a:moveTo>
                    <a:pt x="214515" y="35420"/>
                  </a:moveTo>
                  <a:lnTo>
                    <a:pt x="208381" y="35420"/>
                  </a:lnTo>
                  <a:lnTo>
                    <a:pt x="200532" y="36453"/>
                  </a:lnTo>
                  <a:lnTo>
                    <a:pt x="193370" y="39546"/>
                  </a:lnTo>
                  <a:lnTo>
                    <a:pt x="186664" y="44683"/>
                  </a:lnTo>
                  <a:lnTo>
                    <a:pt x="180187" y="51854"/>
                  </a:lnTo>
                  <a:lnTo>
                    <a:pt x="192596" y="51854"/>
                  </a:lnTo>
                  <a:lnTo>
                    <a:pt x="198464" y="48747"/>
                  </a:lnTo>
                  <a:lnTo>
                    <a:pt x="204711" y="47688"/>
                  </a:lnTo>
                  <a:lnTo>
                    <a:pt x="228630" y="47688"/>
                  </a:lnTo>
                  <a:lnTo>
                    <a:pt x="228003" y="46215"/>
                  </a:lnTo>
                  <a:lnTo>
                    <a:pt x="220649" y="37630"/>
                  </a:lnTo>
                  <a:lnTo>
                    <a:pt x="214515" y="35420"/>
                  </a:lnTo>
                  <a:close/>
                </a:path>
                <a:path w="985520" h="117475">
                  <a:moveTo>
                    <a:pt x="295414" y="35420"/>
                  </a:moveTo>
                  <a:lnTo>
                    <a:pt x="285610" y="35420"/>
                  </a:lnTo>
                  <a:lnTo>
                    <a:pt x="278505" y="36132"/>
                  </a:lnTo>
                  <a:lnTo>
                    <a:pt x="251953" y="67366"/>
                  </a:lnTo>
                  <a:lnTo>
                    <a:pt x="251282" y="75869"/>
                  </a:lnTo>
                  <a:lnTo>
                    <a:pt x="251972" y="84559"/>
                  </a:lnTo>
                  <a:lnTo>
                    <a:pt x="282485" y="116229"/>
                  </a:lnTo>
                  <a:lnTo>
                    <a:pt x="290512" y="116941"/>
                  </a:lnTo>
                  <a:lnTo>
                    <a:pt x="297865" y="116941"/>
                  </a:lnTo>
                  <a:lnTo>
                    <a:pt x="305219" y="115595"/>
                  </a:lnTo>
                  <a:lnTo>
                    <a:pt x="315023" y="112649"/>
                  </a:lnTo>
                  <a:lnTo>
                    <a:pt x="315023" y="106146"/>
                  </a:lnTo>
                  <a:lnTo>
                    <a:pt x="292963" y="106146"/>
                  </a:lnTo>
                  <a:lnTo>
                    <a:pt x="282371" y="104422"/>
                  </a:lnTo>
                  <a:lnTo>
                    <a:pt x="274424" y="99240"/>
                  </a:lnTo>
                  <a:lnTo>
                    <a:pt x="269007" y="90587"/>
                  </a:lnTo>
                  <a:lnTo>
                    <a:pt x="266001" y="78447"/>
                  </a:lnTo>
                  <a:lnTo>
                    <a:pt x="315023" y="78447"/>
                  </a:lnTo>
                  <a:lnTo>
                    <a:pt x="315023" y="74041"/>
                  </a:lnTo>
                  <a:lnTo>
                    <a:pt x="314694" y="67779"/>
                  </a:lnTo>
                  <a:lnTo>
                    <a:pt x="267220" y="67779"/>
                  </a:lnTo>
                  <a:lnTo>
                    <a:pt x="269042" y="58273"/>
                  </a:lnTo>
                  <a:lnTo>
                    <a:pt x="272586" y="51450"/>
                  </a:lnTo>
                  <a:lnTo>
                    <a:pt x="277739" y="47338"/>
                  </a:lnTo>
                  <a:lnTo>
                    <a:pt x="284391" y="45961"/>
                  </a:lnTo>
                  <a:lnTo>
                    <a:pt x="307951" y="45961"/>
                  </a:lnTo>
                  <a:lnTo>
                    <a:pt x="307670" y="45478"/>
                  </a:lnTo>
                  <a:lnTo>
                    <a:pt x="302768" y="38735"/>
                  </a:lnTo>
                  <a:lnTo>
                    <a:pt x="295414" y="35420"/>
                  </a:lnTo>
                  <a:close/>
                </a:path>
                <a:path w="985520" h="117475">
                  <a:moveTo>
                    <a:pt x="315023" y="101498"/>
                  </a:moveTo>
                  <a:lnTo>
                    <a:pt x="306450" y="104686"/>
                  </a:lnTo>
                  <a:lnTo>
                    <a:pt x="299097" y="106146"/>
                  </a:lnTo>
                  <a:lnTo>
                    <a:pt x="315023" y="106146"/>
                  </a:lnTo>
                  <a:lnTo>
                    <a:pt x="315023" y="101498"/>
                  </a:lnTo>
                  <a:close/>
                </a:path>
                <a:path w="985520" h="117475">
                  <a:moveTo>
                    <a:pt x="307951" y="45961"/>
                  </a:moveTo>
                  <a:lnTo>
                    <a:pt x="284391" y="45961"/>
                  </a:lnTo>
                  <a:lnTo>
                    <a:pt x="291722" y="47338"/>
                  </a:lnTo>
                  <a:lnTo>
                    <a:pt x="297103" y="51450"/>
                  </a:lnTo>
                  <a:lnTo>
                    <a:pt x="300418" y="58273"/>
                  </a:lnTo>
                  <a:lnTo>
                    <a:pt x="301548" y="67779"/>
                  </a:lnTo>
                  <a:lnTo>
                    <a:pt x="314694" y="67779"/>
                  </a:lnTo>
                  <a:lnTo>
                    <a:pt x="314563" y="65284"/>
                  </a:lnTo>
                  <a:lnTo>
                    <a:pt x="313185" y="57597"/>
                  </a:lnTo>
                  <a:lnTo>
                    <a:pt x="310887" y="50991"/>
                  </a:lnTo>
                  <a:lnTo>
                    <a:pt x="307951" y="45961"/>
                  </a:lnTo>
                  <a:close/>
                </a:path>
                <a:path w="985520" h="117475">
                  <a:moveTo>
                    <a:pt x="356704" y="47802"/>
                  </a:moveTo>
                  <a:lnTo>
                    <a:pt x="341998" y="47802"/>
                  </a:lnTo>
                  <a:lnTo>
                    <a:pt x="341998" y="115227"/>
                  </a:lnTo>
                  <a:lnTo>
                    <a:pt x="356704" y="115227"/>
                  </a:lnTo>
                  <a:lnTo>
                    <a:pt x="356704" y="47802"/>
                  </a:lnTo>
                  <a:close/>
                </a:path>
                <a:path w="985520" h="117475">
                  <a:moveTo>
                    <a:pt x="376313" y="37147"/>
                  </a:moveTo>
                  <a:lnTo>
                    <a:pt x="330962" y="37147"/>
                  </a:lnTo>
                  <a:lnTo>
                    <a:pt x="330962" y="47802"/>
                  </a:lnTo>
                  <a:lnTo>
                    <a:pt x="376313" y="47802"/>
                  </a:lnTo>
                  <a:lnTo>
                    <a:pt x="376313" y="37147"/>
                  </a:lnTo>
                  <a:close/>
                </a:path>
                <a:path w="985520" h="117475">
                  <a:moveTo>
                    <a:pt x="372643" y="0"/>
                  </a:moveTo>
                  <a:lnTo>
                    <a:pt x="367741" y="0"/>
                  </a:lnTo>
                  <a:lnTo>
                    <a:pt x="356475" y="1745"/>
                  </a:lnTo>
                  <a:lnTo>
                    <a:pt x="348430" y="6973"/>
                  </a:lnTo>
                  <a:lnTo>
                    <a:pt x="343606" y="15671"/>
                  </a:lnTo>
                  <a:lnTo>
                    <a:pt x="341998" y="27825"/>
                  </a:lnTo>
                  <a:lnTo>
                    <a:pt x="341998" y="37147"/>
                  </a:lnTo>
                  <a:lnTo>
                    <a:pt x="356704" y="37147"/>
                  </a:lnTo>
                  <a:lnTo>
                    <a:pt x="356704" y="20345"/>
                  </a:lnTo>
                  <a:lnTo>
                    <a:pt x="357924" y="16179"/>
                  </a:lnTo>
                  <a:lnTo>
                    <a:pt x="360387" y="11772"/>
                  </a:lnTo>
                  <a:lnTo>
                    <a:pt x="364058" y="10668"/>
                  </a:lnTo>
                  <a:lnTo>
                    <a:pt x="383667" y="10668"/>
                  </a:lnTo>
                  <a:lnTo>
                    <a:pt x="383667" y="2324"/>
                  </a:lnTo>
                  <a:lnTo>
                    <a:pt x="377545" y="736"/>
                  </a:lnTo>
                  <a:lnTo>
                    <a:pt x="372643" y="0"/>
                  </a:lnTo>
                  <a:close/>
                </a:path>
                <a:path w="985520" h="117475">
                  <a:moveTo>
                    <a:pt x="383667" y="10668"/>
                  </a:moveTo>
                  <a:lnTo>
                    <a:pt x="372643" y="10668"/>
                  </a:lnTo>
                  <a:lnTo>
                    <a:pt x="377545" y="11645"/>
                  </a:lnTo>
                  <a:lnTo>
                    <a:pt x="383667" y="13601"/>
                  </a:lnTo>
                  <a:lnTo>
                    <a:pt x="383667" y="10668"/>
                  </a:lnTo>
                  <a:close/>
                </a:path>
                <a:path w="985520" h="117475">
                  <a:moveTo>
                    <a:pt x="408190" y="37147"/>
                  </a:moveTo>
                  <a:lnTo>
                    <a:pt x="393471" y="37147"/>
                  </a:lnTo>
                  <a:lnTo>
                    <a:pt x="393471" y="115227"/>
                  </a:lnTo>
                  <a:lnTo>
                    <a:pt x="408190" y="115227"/>
                  </a:lnTo>
                  <a:lnTo>
                    <a:pt x="408190" y="37147"/>
                  </a:lnTo>
                  <a:close/>
                </a:path>
                <a:path w="985520" h="117475">
                  <a:moveTo>
                    <a:pt x="408190" y="8953"/>
                  </a:moveTo>
                  <a:lnTo>
                    <a:pt x="393471" y="8953"/>
                  </a:lnTo>
                  <a:lnTo>
                    <a:pt x="393471" y="23050"/>
                  </a:lnTo>
                  <a:lnTo>
                    <a:pt x="408190" y="23050"/>
                  </a:lnTo>
                  <a:lnTo>
                    <a:pt x="408190" y="8953"/>
                  </a:lnTo>
                  <a:close/>
                </a:path>
                <a:path w="985520" h="117475">
                  <a:moveTo>
                    <a:pt x="475602" y="35420"/>
                  </a:moveTo>
                  <a:lnTo>
                    <a:pt x="469480" y="35420"/>
                  </a:lnTo>
                  <a:lnTo>
                    <a:pt x="460741" y="36087"/>
                  </a:lnTo>
                  <a:lnTo>
                    <a:pt x="430921" y="66794"/>
                  </a:lnTo>
                  <a:lnTo>
                    <a:pt x="430250" y="75755"/>
                  </a:lnTo>
                  <a:lnTo>
                    <a:pt x="430921" y="84282"/>
                  </a:lnTo>
                  <a:lnTo>
                    <a:pt x="459187" y="116225"/>
                  </a:lnTo>
                  <a:lnTo>
                    <a:pt x="467017" y="116941"/>
                  </a:lnTo>
                  <a:lnTo>
                    <a:pt x="473151" y="116941"/>
                  </a:lnTo>
                  <a:lnTo>
                    <a:pt x="481736" y="115595"/>
                  </a:lnTo>
                  <a:lnTo>
                    <a:pt x="490308" y="112776"/>
                  </a:lnTo>
                  <a:lnTo>
                    <a:pt x="490308" y="105537"/>
                  </a:lnTo>
                  <a:lnTo>
                    <a:pt x="463346" y="105537"/>
                  </a:lnTo>
                  <a:lnTo>
                    <a:pt x="457212" y="102844"/>
                  </a:lnTo>
                  <a:lnTo>
                    <a:pt x="452310" y="97447"/>
                  </a:lnTo>
                  <a:lnTo>
                    <a:pt x="448632" y="92040"/>
                  </a:lnTo>
                  <a:lnTo>
                    <a:pt x="446189" y="84950"/>
                  </a:lnTo>
                  <a:lnTo>
                    <a:pt x="446189" y="67170"/>
                  </a:lnTo>
                  <a:lnTo>
                    <a:pt x="448640" y="59944"/>
                  </a:lnTo>
                  <a:lnTo>
                    <a:pt x="452310" y="54419"/>
                  </a:lnTo>
                  <a:lnTo>
                    <a:pt x="457212" y="49034"/>
                  </a:lnTo>
                  <a:lnTo>
                    <a:pt x="463346" y="46329"/>
                  </a:lnTo>
                  <a:lnTo>
                    <a:pt x="489089" y="46329"/>
                  </a:lnTo>
                  <a:lnTo>
                    <a:pt x="489089" y="37998"/>
                  </a:lnTo>
                  <a:lnTo>
                    <a:pt x="481736" y="36283"/>
                  </a:lnTo>
                  <a:lnTo>
                    <a:pt x="475602" y="35420"/>
                  </a:lnTo>
                  <a:close/>
                </a:path>
                <a:path w="985520" h="117475">
                  <a:moveTo>
                    <a:pt x="490308" y="100634"/>
                  </a:moveTo>
                  <a:lnTo>
                    <a:pt x="484187" y="103949"/>
                  </a:lnTo>
                  <a:lnTo>
                    <a:pt x="476834" y="105537"/>
                  </a:lnTo>
                  <a:lnTo>
                    <a:pt x="490308" y="105537"/>
                  </a:lnTo>
                  <a:lnTo>
                    <a:pt x="490308" y="100634"/>
                  </a:lnTo>
                  <a:close/>
                </a:path>
                <a:path w="985520" h="117475">
                  <a:moveTo>
                    <a:pt x="489089" y="46329"/>
                  </a:moveTo>
                  <a:lnTo>
                    <a:pt x="475602" y="46329"/>
                  </a:lnTo>
                  <a:lnTo>
                    <a:pt x="481736" y="47434"/>
                  </a:lnTo>
                  <a:lnTo>
                    <a:pt x="489089" y="49885"/>
                  </a:lnTo>
                  <a:lnTo>
                    <a:pt x="489089" y="46329"/>
                  </a:lnTo>
                  <a:close/>
                </a:path>
                <a:path w="985520" h="117475">
                  <a:moveTo>
                    <a:pt x="525856" y="37147"/>
                  </a:moveTo>
                  <a:lnTo>
                    <a:pt x="511149" y="37147"/>
                  </a:lnTo>
                  <a:lnTo>
                    <a:pt x="511149" y="115227"/>
                  </a:lnTo>
                  <a:lnTo>
                    <a:pt x="525856" y="115227"/>
                  </a:lnTo>
                  <a:lnTo>
                    <a:pt x="525856" y="37147"/>
                  </a:lnTo>
                  <a:close/>
                </a:path>
                <a:path w="985520" h="117475">
                  <a:moveTo>
                    <a:pt x="525856" y="8953"/>
                  </a:moveTo>
                  <a:lnTo>
                    <a:pt x="511149" y="8953"/>
                  </a:lnTo>
                  <a:lnTo>
                    <a:pt x="511149" y="23050"/>
                  </a:lnTo>
                  <a:lnTo>
                    <a:pt x="525856" y="23050"/>
                  </a:lnTo>
                  <a:lnTo>
                    <a:pt x="525856" y="8953"/>
                  </a:lnTo>
                  <a:close/>
                </a:path>
                <a:path w="985520" h="117475">
                  <a:moveTo>
                    <a:pt x="604644" y="46088"/>
                  </a:moveTo>
                  <a:lnTo>
                    <a:pt x="587146" y="46088"/>
                  </a:lnTo>
                  <a:lnTo>
                    <a:pt x="592048" y="50622"/>
                  </a:lnTo>
                  <a:lnTo>
                    <a:pt x="592048" y="69138"/>
                  </a:lnTo>
                  <a:lnTo>
                    <a:pt x="589597" y="69138"/>
                  </a:lnTo>
                  <a:lnTo>
                    <a:pt x="579968" y="69554"/>
                  </a:lnTo>
                  <a:lnTo>
                    <a:pt x="547928" y="87033"/>
                  </a:lnTo>
                  <a:lnTo>
                    <a:pt x="547928" y="101739"/>
                  </a:lnTo>
                  <a:lnTo>
                    <a:pt x="549148" y="106883"/>
                  </a:lnTo>
                  <a:lnTo>
                    <a:pt x="554050" y="110934"/>
                  </a:lnTo>
                  <a:lnTo>
                    <a:pt x="557733" y="114973"/>
                  </a:lnTo>
                  <a:lnTo>
                    <a:pt x="563854" y="116941"/>
                  </a:lnTo>
                  <a:lnTo>
                    <a:pt x="569988" y="116941"/>
                  </a:lnTo>
                  <a:lnTo>
                    <a:pt x="575715" y="116225"/>
                  </a:lnTo>
                  <a:lnTo>
                    <a:pt x="581787" y="114061"/>
                  </a:lnTo>
                  <a:lnTo>
                    <a:pt x="588087" y="110426"/>
                  </a:lnTo>
                  <a:lnTo>
                    <a:pt x="594356" y="105410"/>
                  </a:lnTo>
                  <a:lnTo>
                    <a:pt x="569988" y="105410"/>
                  </a:lnTo>
                  <a:lnTo>
                    <a:pt x="567537" y="104190"/>
                  </a:lnTo>
                  <a:lnTo>
                    <a:pt x="562635" y="99529"/>
                  </a:lnTo>
                  <a:lnTo>
                    <a:pt x="561403" y="96710"/>
                  </a:lnTo>
                  <a:lnTo>
                    <a:pt x="561403" y="88506"/>
                  </a:lnTo>
                  <a:lnTo>
                    <a:pt x="563854" y="84582"/>
                  </a:lnTo>
                  <a:lnTo>
                    <a:pt x="573659" y="78689"/>
                  </a:lnTo>
                  <a:lnTo>
                    <a:pt x="579793" y="77228"/>
                  </a:lnTo>
                  <a:lnTo>
                    <a:pt x="606755" y="77228"/>
                  </a:lnTo>
                  <a:lnTo>
                    <a:pt x="606755" y="51358"/>
                  </a:lnTo>
                  <a:lnTo>
                    <a:pt x="604644" y="46088"/>
                  </a:lnTo>
                  <a:close/>
                </a:path>
                <a:path w="985520" h="117475">
                  <a:moveTo>
                    <a:pt x="608092" y="105295"/>
                  </a:moveTo>
                  <a:lnTo>
                    <a:pt x="594499" y="105295"/>
                  </a:lnTo>
                  <a:lnTo>
                    <a:pt x="595731" y="113144"/>
                  </a:lnTo>
                  <a:lnTo>
                    <a:pt x="600633" y="116941"/>
                  </a:lnTo>
                  <a:lnTo>
                    <a:pt x="610438" y="116941"/>
                  </a:lnTo>
                  <a:lnTo>
                    <a:pt x="614121" y="116205"/>
                  </a:lnTo>
                  <a:lnTo>
                    <a:pt x="617791" y="114731"/>
                  </a:lnTo>
                  <a:lnTo>
                    <a:pt x="616611" y="107137"/>
                  </a:lnTo>
                  <a:lnTo>
                    <a:pt x="609206" y="107137"/>
                  </a:lnTo>
                  <a:lnTo>
                    <a:pt x="608092" y="105295"/>
                  </a:lnTo>
                  <a:close/>
                </a:path>
                <a:path w="985520" h="117475">
                  <a:moveTo>
                    <a:pt x="616572" y="106883"/>
                  </a:moveTo>
                  <a:lnTo>
                    <a:pt x="614121" y="107137"/>
                  </a:lnTo>
                  <a:lnTo>
                    <a:pt x="616611" y="107137"/>
                  </a:lnTo>
                  <a:lnTo>
                    <a:pt x="616572" y="106883"/>
                  </a:lnTo>
                  <a:close/>
                </a:path>
                <a:path w="985520" h="117475">
                  <a:moveTo>
                    <a:pt x="606755" y="77228"/>
                  </a:moveTo>
                  <a:lnTo>
                    <a:pt x="587146" y="77228"/>
                  </a:lnTo>
                  <a:lnTo>
                    <a:pt x="592048" y="77470"/>
                  </a:lnTo>
                  <a:lnTo>
                    <a:pt x="592048" y="97574"/>
                  </a:lnTo>
                  <a:lnTo>
                    <a:pt x="585927" y="102844"/>
                  </a:lnTo>
                  <a:lnTo>
                    <a:pt x="579793" y="105410"/>
                  </a:lnTo>
                  <a:lnTo>
                    <a:pt x="594356" y="105410"/>
                  </a:lnTo>
                  <a:lnTo>
                    <a:pt x="594499" y="105295"/>
                  </a:lnTo>
                  <a:lnTo>
                    <a:pt x="608092" y="105295"/>
                  </a:lnTo>
                  <a:lnTo>
                    <a:pt x="606755" y="103085"/>
                  </a:lnTo>
                  <a:lnTo>
                    <a:pt x="606755" y="77228"/>
                  </a:lnTo>
                  <a:close/>
                </a:path>
                <a:path w="985520" h="117475">
                  <a:moveTo>
                    <a:pt x="589597" y="35420"/>
                  </a:moveTo>
                  <a:lnTo>
                    <a:pt x="581025" y="35420"/>
                  </a:lnTo>
                  <a:lnTo>
                    <a:pt x="574567" y="35789"/>
                  </a:lnTo>
                  <a:lnTo>
                    <a:pt x="567994" y="36895"/>
                  </a:lnTo>
                  <a:lnTo>
                    <a:pt x="561193" y="38736"/>
                  </a:lnTo>
                  <a:lnTo>
                    <a:pt x="554050" y="41313"/>
                  </a:lnTo>
                  <a:lnTo>
                    <a:pt x="554050" y="52959"/>
                  </a:lnTo>
                  <a:lnTo>
                    <a:pt x="560468" y="49967"/>
                  </a:lnTo>
                  <a:lnTo>
                    <a:pt x="566769" y="47818"/>
                  </a:lnTo>
                  <a:lnTo>
                    <a:pt x="572841" y="46522"/>
                  </a:lnTo>
                  <a:lnTo>
                    <a:pt x="578573" y="46088"/>
                  </a:lnTo>
                  <a:lnTo>
                    <a:pt x="604644" y="46088"/>
                  </a:lnTo>
                  <a:lnTo>
                    <a:pt x="604304" y="45237"/>
                  </a:lnTo>
                  <a:lnTo>
                    <a:pt x="600633" y="41313"/>
                  </a:lnTo>
                  <a:lnTo>
                    <a:pt x="595731" y="37388"/>
                  </a:lnTo>
                  <a:lnTo>
                    <a:pt x="589597" y="35420"/>
                  </a:lnTo>
                  <a:close/>
                </a:path>
                <a:path w="985520" h="117475">
                  <a:moveTo>
                    <a:pt x="649668" y="37147"/>
                  </a:moveTo>
                  <a:lnTo>
                    <a:pt x="634949" y="37147"/>
                  </a:lnTo>
                  <a:lnTo>
                    <a:pt x="634949" y="115227"/>
                  </a:lnTo>
                  <a:lnTo>
                    <a:pt x="649668" y="115227"/>
                  </a:lnTo>
                  <a:lnTo>
                    <a:pt x="649668" y="63741"/>
                  </a:lnTo>
                  <a:lnTo>
                    <a:pt x="654490" y="56750"/>
                  </a:lnTo>
                  <a:lnTo>
                    <a:pt x="659686" y="51854"/>
                  </a:lnTo>
                  <a:lnTo>
                    <a:pt x="649668" y="51854"/>
                  </a:lnTo>
                  <a:lnTo>
                    <a:pt x="649668" y="37147"/>
                  </a:lnTo>
                  <a:close/>
                </a:path>
                <a:path w="985520" h="117475">
                  <a:moveTo>
                    <a:pt x="675398" y="35420"/>
                  </a:moveTo>
                  <a:lnTo>
                    <a:pt x="674179" y="35420"/>
                  </a:lnTo>
                  <a:lnTo>
                    <a:pt x="666554" y="36453"/>
                  </a:lnTo>
                  <a:lnTo>
                    <a:pt x="660080" y="39546"/>
                  </a:lnTo>
                  <a:lnTo>
                    <a:pt x="654528" y="44683"/>
                  </a:lnTo>
                  <a:lnTo>
                    <a:pt x="649668" y="51854"/>
                  </a:lnTo>
                  <a:lnTo>
                    <a:pt x="659686" y="51854"/>
                  </a:lnTo>
                  <a:lnTo>
                    <a:pt x="665520" y="48793"/>
                  </a:lnTo>
                  <a:lnTo>
                    <a:pt x="671728" y="47802"/>
                  </a:lnTo>
                  <a:lnTo>
                    <a:pt x="679081" y="47802"/>
                  </a:lnTo>
                  <a:lnTo>
                    <a:pt x="679081" y="35788"/>
                  </a:lnTo>
                  <a:lnTo>
                    <a:pt x="675398" y="35420"/>
                  </a:lnTo>
                  <a:close/>
                </a:path>
                <a:path w="985520" h="117475">
                  <a:moveTo>
                    <a:pt x="679081" y="47802"/>
                  </a:moveTo>
                  <a:lnTo>
                    <a:pt x="674179" y="47802"/>
                  </a:lnTo>
                  <a:lnTo>
                    <a:pt x="676630" y="48171"/>
                  </a:lnTo>
                  <a:lnTo>
                    <a:pt x="679081" y="49034"/>
                  </a:lnTo>
                  <a:lnTo>
                    <a:pt x="679081" y="47802"/>
                  </a:lnTo>
                  <a:close/>
                </a:path>
                <a:path w="985520" h="117475">
                  <a:moveTo>
                    <a:pt x="709726" y="37147"/>
                  </a:moveTo>
                  <a:lnTo>
                    <a:pt x="696239" y="37147"/>
                  </a:lnTo>
                  <a:lnTo>
                    <a:pt x="696239" y="115227"/>
                  </a:lnTo>
                  <a:lnTo>
                    <a:pt x="709726" y="115227"/>
                  </a:lnTo>
                  <a:lnTo>
                    <a:pt x="709726" y="37147"/>
                  </a:lnTo>
                  <a:close/>
                </a:path>
                <a:path w="985520" h="117475">
                  <a:moveTo>
                    <a:pt x="709726" y="8953"/>
                  </a:moveTo>
                  <a:lnTo>
                    <a:pt x="696239" y="8953"/>
                  </a:lnTo>
                  <a:lnTo>
                    <a:pt x="696239" y="23050"/>
                  </a:lnTo>
                  <a:lnTo>
                    <a:pt x="709726" y="23050"/>
                  </a:lnTo>
                  <a:lnTo>
                    <a:pt x="709726" y="8953"/>
                  </a:lnTo>
                  <a:close/>
                </a:path>
                <a:path w="985520" h="117475">
                  <a:moveTo>
                    <a:pt x="769785" y="35420"/>
                  </a:moveTo>
                  <a:lnTo>
                    <a:pt x="734393" y="59328"/>
                  </a:lnTo>
                  <a:lnTo>
                    <a:pt x="731786" y="76238"/>
                  </a:lnTo>
                  <a:lnTo>
                    <a:pt x="732459" y="85051"/>
                  </a:lnTo>
                  <a:lnTo>
                    <a:pt x="760729" y="116251"/>
                  </a:lnTo>
                  <a:lnTo>
                    <a:pt x="768565" y="116941"/>
                  </a:lnTo>
                  <a:lnTo>
                    <a:pt x="777107" y="116271"/>
                  </a:lnTo>
                  <a:lnTo>
                    <a:pt x="784501" y="114244"/>
                  </a:lnTo>
                  <a:lnTo>
                    <a:pt x="790975" y="110839"/>
                  </a:lnTo>
                  <a:lnTo>
                    <a:pt x="796316" y="106400"/>
                  </a:lnTo>
                  <a:lnTo>
                    <a:pt x="768565" y="106400"/>
                  </a:lnTo>
                  <a:lnTo>
                    <a:pt x="758912" y="104514"/>
                  </a:lnTo>
                  <a:lnTo>
                    <a:pt x="752014" y="98858"/>
                  </a:lnTo>
                  <a:lnTo>
                    <a:pt x="747874" y="89432"/>
                  </a:lnTo>
                  <a:lnTo>
                    <a:pt x="746493" y="76238"/>
                  </a:lnTo>
                  <a:lnTo>
                    <a:pt x="748064" y="63051"/>
                  </a:lnTo>
                  <a:lnTo>
                    <a:pt x="752624" y="53628"/>
                  </a:lnTo>
                  <a:lnTo>
                    <a:pt x="759941" y="47973"/>
                  </a:lnTo>
                  <a:lnTo>
                    <a:pt x="769785" y="46088"/>
                  </a:lnTo>
                  <a:lnTo>
                    <a:pt x="796319" y="46088"/>
                  </a:lnTo>
                  <a:lnTo>
                    <a:pt x="790994" y="41630"/>
                  </a:lnTo>
                  <a:lnTo>
                    <a:pt x="784653" y="38180"/>
                  </a:lnTo>
                  <a:lnTo>
                    <a:pt x="777621" y="36110"/>
                  </a:lnTo>
                  <a:lnTo>
                    <a:pt x="769785" y="35420"/>
                  </a:lnTo>
                  <a:close/>
                </a:path>
                <a:path w="985520" h="117475">
                  <a:moveTo>
                    <a:pt x="796319" y="46088"/>
                  </a:moveTo>
                  <a:lnTo>
                    <a:pt x="769785" y="46088"/>
                  </a:lnTo>
                  <a:lnTo>
                    <a:pt x="779438" y="47952"/>
                  </a:lnTo>
                  <a:lnTo>
                    <a:pt x="786336" y="53551"/>
                  </a:lnTo>
                  <a:lnTo>
                    <a:pt x="790476" y="62895"/>
                  </a:lnTo>
                  <a:lnTo>
                    <a:pt x="791857" y="75996"/>
                  </a:lnTo>
                  <a:lnTo>
                    <a:pt x="790457" y="89282"/>
                  </a:lnTo>
                  <a:lnTo>
                    <a:pt x="786183" y="98785"/>
                  </a:lnTo>
                  <a:lnTo>
                    <a:pt x="778923" y="104495"/>
                  </a:lnTo>
                  <a:lnTo>
                    <a:pt x="768565" y="106400"/>
                  </a:lnTo>
                  <a:lnTo>
                    <a:pt x="796316" y="106400"/>
                  </a:lnTo>
                  <a:lnTo>
                    <a:pt x="806564" y="75996"/>
                  </a:lnTo>
                  <a:lnTo>
                    <a:pt x="805893" y="67175"/>
                  </a:lnTo>
                  <a:lnTo>
                    <a:pt x="803957" y="59297"/>
                  </a:lnTo>
                  <a:lnTo>
                    <a:pt x="800874" y="52384"/>
                  </a:lnTo>
                  <a:lnTo>
                    <a:pt x="796759" y="46456"/>
                  </a:lnTo>
                  <a:lnTo>
                    <a:pt x="796319" y="46088"/>
                  </a:lnTo>
                  <a:close/>
                </a:path>
                <a:path w="985520" h="117475">
                  <a:moveTo>
                    <a:pt x="916876" y="8953"/>
                  </a:moveTo>
                  <a:lnTo>
                    <a:pt x="875207" y="8953"/>
                  </a:lnTo>
                  <a:lnTo>
                    <a:pt x="875207" y="115227"/>
                  </a:lnTo>
                  <a:lnTo>
                    <a:pt x="889914" y="115227"/>
                  </a:lnTo>
                  <a:lnTo>
                    <a:pt x="889914" y="70243"/>
                  </a:lnTo>
                  <a:lnTo>
                    <a:pt x="920296" y="70243"/>
                  </a:lnTo>
                  <a:lnTo>
                    <a:pt x="916876" y="65455"/>
                  </a:lnTo>
                  <a:lnTo>
                    <a:pt x="926535" y="60193"/>
                  </a:lnTo>
                  <a:lnTo>
                    <a:pt x="927783" y="58966"/>
                  </a:lnTo>
                  <a:lnTo>
                    <a:pt x="889914" y="58966"/>
                  </a:lnTo>
                  <a:lnTo>
                    <a:pt x="889914" y="20231"/>
                  </a:lnTo>
                  <a:lnTo>
                    <a:pt x="935336" y="20231"/>
                  </a:lnTo>
                  <a:lnTo>
                    <a:pt x="930363" y="15684"/>
                  </a:lnTo>
                  <a:lnTo>
                    <a:pt x="924229" y="11150"/>
                  </a:lnTo>
                  <a:lnTo>
                    <a:pt x="916876" y="8953"/>
                  </a:lnTo>
                  <a:close/>
                </a:path>
                <a:path w="985520" h="117475">
                  <a:moveTo>
                    <a:pt x="920296" y="70243"/>
                  </a:moveTo>
                  <a:lnTo>
                    <a:pt x="903401" y="70243"/>
                  </a:lnTo>
                  <a:lnTo>
                    <a:pt x="934046" y="115227"/>
                  </a:lnTo>
                  <a:lnTo>
                    <a:pt x="952423" y="115227"/>
                  </a:lnTo>
                  <a:lnTo>
                    <a:pt x="920296" y="70243"/>
                  </a:lnTo>
                  <a:close/>
                </a:path>
                <a:path w="985520" h="117475">
                  <a:moveTo>
                    <a:pt x="935336" y="20231"/>
                  </a:moveTo>
                  <a:lnTo>
                    <a:pt x="898499" y="20231"/>
                  </a:lnTo>
                  <a:lnTo>
                    <a:pt x="909048" y="21244"/>
                  </a:lnTo>
                  <a:lnTo>
                    <a:pt x="916727" y="24303"/>
                  </a:lnTo>
                  <a:lnTo>
                    <a:pt x="921420" y="29430"/>
                  </a:lnTo>
                  <a:lnTo>
                    <a:pt x="923010" y="36652"/>
                  </a:lnTo>
                  <a:lnTo>
                    <a:pt x="921191" y="46396"/>
                  </a:lnTo>
                  <a:lnTo>
                    <a:pt x="915809" y="53371"/>
                  </a:lnTo>
                  <a:lnTo>
                    <a:pt x="906980" y="57565"/>
                  </a:lnTo>
                  <a:lnTo>
                    <a:pt x="894816" y="58966"/>
                  </a:lnTo>
                  <a:lnTo>
                    <a:pt x="927783" y="58966"/>
                  </a:lnTo>
                  <a:lnTo>
                    <a:pt x="933432" y="53414"/>
                  </a:lnTo>
                  <a:lnTo>
                    <a:pt x="937570" y="45119"/>
                  </a:lnTo>
                  <a:lnTo>
                    <a:pt x="938949" y="35306"/>
                  </a:lnTo>
                  <a:lnTo>
                    <a:pt x="938949" y="26720"/>
                  </a:lnTo>
                  <a:lnTo>
                    <a:pt x="935336" y="20231"/>
                  </a:lnTo>
                  <a:close/>
                </a:path>
                <a:path w="985520" h="117475">
                  <a:moveTo>
                    <a:pt x="985520" y="97447"/>
                  </a:moveTo>
                  <a:lnTo>
                    <a:pt x="968362" y="97447"/>
                  </a:lnTo>
                  <a:lnTo>
                    <a:pt x="968362" y="115227"/>
                  </a:lnTo>
                  <a:lnTo>
                    <a:pt x="985520" y="115227"/>
                  </a:lnTo>
                  <a:lnTo>
                    <a:pt x="985520" y="97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06758" y="3280525"/>
              <a:ext cx="821690" cy="380365"/>
            </a:xfrm>
            <a:custGeom>
              <a:avLst/>
              <a:gdLst/>
              <a:ahLst/>
              <a:cxnLst/>
              <a:rect l="l" t="t" r="r" b="b"/>
              <a:pathLst>
                <a:path w="821690" h="380364">
                  <a:moveTo>
                    <a:pt x="0" y="0"/>
                  </a:moveTo>
                  <a:lnTo>
                    <a:pt x="821263" y="0"/>
                  </a:lnTo>
                  <a:lnTo>
                    <a:pt x="821263" y="379990"/>
                  </a:lnTo>
                  <a:lnTo>
                    <a:pt x="0" y="379990"/>
                  </a:lnTo>
                  <a:lnTo>
                    <a:pt x="0" y="0"/>
                  </a:lnTo>
                  <a:close/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52157" y="3412782"/>
              <a:ext cx="729615" cy="115570"/>
            </a:xfrm>
            <a:custGeom>
              <a:avLst/>
              <a:gdLst/>
              <a:ahLst/>
              <a:cxnLst/>
              <a:rect l="l" t="t" r="r" b="b"/>
              <a:pathLst>
                <a:path w="729615" h="115570">
                  <a:moveTo>
                    <a:pt x="42900" y="33591"/>
                  </a:moveTo>
                  <a:lnTo>
                    <a:pt x="34328" y="33591"/>
                  </a:lnTo>
                  <a:lnTo>
                    <a:pt x="26702" y="34301"/>
                  </a:lnTo>
                  <a:lnTo>
                    <a:pt x="497" y="65530"/>
                  </a:lnTo>
                  <a:lnTo>
                    <a:pt x="0" y="74040"/>
                  </a:lnTo>
                  <a:lnTo>
                    <a:pt x="690" y="82723"/>
                  </a:lnTo>
                  <a:lnTo>
                    <a:pt x="30688" y="114387"/>
                  </a:lnTo>
                  <a:lnTo>
                    <a:pt x="39230" y="115100"/>
                  </a:lnTo>
                  <a:lnTo>
                    <a:pt x="45351" y="115100"/>
                  </a:lnTo>
                  <a:lnTo>
                    <a:pt x="53936" y="113753"/>
                  </a:lnTo>
                  <a:lnTo>
                    <a:pt x="62522" y="110807"/>
                  </a:lnTo>
                  <a:lnTo>
                    <a:pt x="62522" y="104317"/>
                  </a:lnTo>
                  <a:lnTo>
                    <a:pt x="41681" y="104317"/>
                  </a:lnTo>
                  <a:lnTo>
                    <a:pt x="30915" y="102591"/>
                  </a:lnTo>
                  <a:lnTo>
                    <a:pt x="22679" y="97405"/>
                  </a:lnTo>
                  <a:lnTo>
                    <a:pt x="17199" y="88747"/>
                  </a:lnTo>
                  <a:lnTo>
                    <a:pt x="14706" y="76606"/>
                  </a:lnTo>
                  <a:lnTo>
                    <a:pt x="63741" y="76606"/>
                  </a:lnTo>
                  <a:lnTo>
                    <a:pt x="63741" y="72199"/>
                  </a:lnTo>
                  <a:lnTo>
                    <a:pt x="63399" y="65951"/>
                  </a:lnTo>
                  <a:lnTo>
                    <a:pt x="14706" y="65951"/>
                  </a:lnTo>
                  <a:lnTo>
                    <a:pt x="16549" y="56439"/>
                  </a:lnTo>
                  <a:lnTo>
                    <a:pt x="20229" y="49617"/>
                  </a:lnTo>
                  <a:lnTo>
                    <a:pt x="25745" y="45507"/>
                  </a:lnTo>
                  <a:lnTo>
                    <a:pt x="33096" y="44132"/>
                  </a:lnTo>
                  <a:lnTo>
                    <a:pt x="55521" y="44132"/>
                  </a:lnTo>
                  <a:lnTo>
                    <a:pt x="50253" y="36893"/>
                  </a:lnTo>
                  <a:lnTo>
                    <a:pt x="42900" y="33591"/>
                  </a:lnTo>
                  <a:close/>
                </a:path>
                <a:path w="729615" h="115570">
                  <a:moveTo>
                    <a:pt x="62522" y="99656"/>
                  </a:moveTo>
                  <a:lnTo>
                    <a:pt x="53936" y="102844"/>
                  </a:lnTo>
                  <a:lnTo>
                    <a:pt x="47815" y="104317"/>
                  </a:lnTo>
                  <a:lnTo>
                    <a:pt x="62522" y="104317"/>
                  </a:lnTo>
                  <a:lnTo>
                    <a:pt x="62522" y="99656"/>
                  </a:lnTo>
                  <a:close/>
                </a:path>
                <a:path w="729615" h="115570">
                  <a:moveTo>
                    <a:pt x="55521" y="44132"/>
                  </a:moveTo>
                  <a:lnTo>
                    <a:pt x="33096" y="44132"/>
                  </a:lnTo>
                  <a:lnTo>
                    <a:pt x="40242" y="45507"/>
                  </a:lnTo>
                  <a:lnTo>
                    <a:pt x="45204" y="49617"/>
                  </a:lnTo>
                  <a:lnTo>
                    <a:pt x="48096" y="56439"/>
                  </a:lnTo>
                  <a:lnTo>
                    <a:pt x="49034" y="65951"/>
                  </a:lnTo>
                  <a:lnTo>
                    <a:pt x="63399" y="65951"/>
                  </a:lnTo>
                  <a:lnTo>
                    <a:pt x="63262" y="63443"/>
                  </a:lnTo>
                  <a:lnTo>
                    <a:pt x="61750" y="55756"/>
                  </a:lnTo>
                  <a:lnTo>
                    <a:pt x="59090" y="49150"/>
                  </a:lnTo>
                  <a:lnTo>
                    <a:pt x="55521" y="44132"/>
                  </a:lnTo>
                  <a:close/>
                </a:path>
                <a:path w="729615" h="115570">
                  <a:moveTo>
                    <a:pt x="84581" y="97574"/>
                  </a:moveTo>
                  <a:lnTo>
                    <a:pt x="84581" y="110566"/>
                  </a:lnTo>
                  <a:lnTo>
                    <a:pt x="94386" y="113626"/>
                  </a:lnTo>
                  <a:lnTo>
                    <a:pt x="101739" y="115100"/>
                  </a:lnTo>
                  <a:lnTo>
                    <a:pt x="116446" y="115100"/>
                  </a:lnTo>
                  <a:lnTo>
                    <a:pt x="123799" y="112890"/>
                  </a:lnTo>
                  <a:lnTo>
                    <a:pt x="128714" y="108483"/>
                  </a:lnTo>
                  <a:lnTo>
                    <a:pt x="134310" y="104559"/>
                  </a:lnTo>
                  <a:lnTo>
                    <a:pt x="109093" y="104559"/>
                  </a:lnTo>
                  <a:lnTo>
                    <a:pt x="103539" y="104123"/>
                  </a:lnTo>
                  <a:lnTo>
                    <a:pt x="97756" y="102814"/>
                  </a:lnTo>
                  <a:lnTo>
                    <a:pt x="91514" y="100631"/>
                  </a:lnTo>
                  <a:lnTo>
                    <a:pt x="84581" y="97574"/>
                  </a:lnTo>
                  <a:close/>
                </a:path>
                <a:path w="729615" h="115570">
                  <a:moveTo>
                    <a:pt x="116446" y="33591"/>
                  </a:moveTo>
                  <a:lnTo>
                    <a:pt x="104190" y="33591"/>
                  </a:lnTo>
                  <a:lnTo>
                    <a:pt x="98069" y="35547"/>
                  </a:lnTo>
                  <a:lnTo>
                    <a:pt x="88252" y="43395"/>
                  </a:lnTo>
                  <a:lnTo>
                    <a:pt x="85813" y="48780"/>
                  </a:lnTo>
                  <a:lnTo>
                    <a:pt x="85813" y="55524"/>
                  </a:lnTo>
                  <a:lnTo>
                    <a:pt x="120129" y="84086"/>
                  </a:lnTo>
                  <a:lnTo>
                    <a:pt x="123799" y="88137"/>
                  </a:lnTo>
                  <a:lnTo>
                    <a:pt x="123799" y="96227"/>
                  </a:lnTo>
                  <a:lnTo>
                    <a:pt x="121348" y="99047"/>
                  </a:lnTo>
                  <a:lnTo>
                    <a:pt x="116446" y="103454"/>
                  </a:lnTo>
                  <a:lnTo>
                    <a:pt x="112775" y="104559"/>
                  </a:lnTo>
                  <a:lnTo>
                    <a:pt x="134310" y="104559"/>
                  </a:lnTo>
                  <a:lnTo>
                    <a:pt x="134835" y="104190"/>
                  </a:lnTo>
                  <a:lnTo>
                    <a:pt x="137287" y="98551"/>
                  </a:lnTo>
                  <a:lnTo>
                    <a:pt x="137287" y="86296"/>
                  </a:lnTo>
                  <a:lnTo>
                    <a:pt x="136067" y="81762"/>
                  </a:lnTo>
                  <a:lnTo>
                    <a:pt x="132384" y="78079"/>
                  </a:lnTo>
                  <a:lnTo>
                    <a:pt x="129933" y="74523"/>
                  </a:lnTo>
                  <a:lnTo>
                    <a:pt x="123799" y="71094"/>
                  </a:lnTo>
                  <a:lnTo>
                    <a:pt x="116446" y="67779"/>
                  </a:lnTo>
                  <a:lnTo>
                    <a:pt x="109093" y="64960"/>
                  </a:lnTo>
                  <a:lnTo>
                    <a:pt x="102971" y="62026"/>
                  </a:lnTo>
                  <a:lnTo>
                    <a:pt x="99288" y="58470"/>
                  </a:lnTo>
                  <a:lnTo>
                    <a:pt x="99288" y="47561"/>
                  </a:lnTo>
                  <a:lnTo>
                    <a:pt x="104190" y="44246"/>
                  </a:lnTo>
                  <a:lnTo>
                    <a:pt x="131165" y="44246"/>
                  </a:lnTo>
                  <a:lnTo>
                    <a:pt x="131165" y="36042"/>
                  </a:lnTo>
                  <a:lnTo>
                    <a:pt x="128714" y="35420"/>
                  </a:lnTo>
                  <a:lnTo>
                    <a:pt x="122580" y="34201"/>
                  </a:lnTo>
                  <a:lnTo>
                    <a:pt x="116446" y="33591"/>
                  </a:lnTo>
                  <a:close/>
                </a:path>
                <a:path w="729615" h="115570">
                  <a:moveTo>
                    <a:pt x="131165" y="44246"/>
                  </a:moveTo>
                  <a:lnTo>
                    <a:pt x="117678" y="44246"/>
                  </a:lnTo>
                  <a:lnTo>
                    <a:pt x="123799" y="45478"/>
                  </a:lnTo>
                  <a:lnTo>
                    <a:pt x="131165" y="47802"/>
                  </a:lnTo>
                  <a:lnTo>
                    <a:pt x="131165" y="44246"/>
                  </a:lnTo>
                  <a:close/>
                </a:path>
                <a:path w="729615" h="115570">
                  <a:moveTo>
                    <a:pt x="177736" y="45961"/>
                  </a:moveTo>
                  <a:lnTo>
                    <a:pt x="163029" y="45961"/>
                  </a:lnTo>
                  <a:lnTo>
                    <a:pt x="163140" y="99415"/>
                  </a:lnTo>
                  <a:lnTo>
                    <a:pt x="165480" y="104800"/>
                  </a:lnTo>
                  <a:lnTo>
                    <a:pt x="169164" y="108965"/>
                  </a:lnTo>
                  <a:lnTo>
                    <a:pt x="174066" y="113144"/>
                  </a:lnTo>
                  <a:lnTo>
                    <a:pt x="178968" y="115100"/>
                  </a:lnTo>
                  <a:lnTo>
                    <a:pt x="190004" y="115100"/>
                  </a:lnTo>
                  <a:lnTo>
                    <a:pt x="193675" y="114490"/>
                  </a:lnTo>
                  <a:lnTo>
                    <a:pt x="197357" y="113385"/>
                  </a:lnTo>
                  <a:lnTo>
                    <a:pt x="197357" y="104559"/>
                  </a:lnTo>
                  <a:lnTo>
                    <a:pt x="181419" y="104559"/>
                  </a:lnTo>
                  <a:lnTo>
                    <a:pt x="177736" y="99415"/>
                  </a:lnTo>
                  <a:lnTo>
                    <a:pt x="177736" y="45961"/>
                  </a:lnTo>
                  <a:close/>
                </a:path>
                <a:path w="729615" h="115570">
                  <a:moveTo>
                    <a:pt x="197357" y="103581"/>
                  </a:moveTo>
                  <a:lnTo>
                    <a:pt x="194894" y="104190"/>
                  </a:lnTo>
                  <a:lnTo>
                    <a:pt x="192443" y="104559"/>
                  </a:lnTo>
                  <a:lnTo>
                    <a:pt x="197357" y="104559"/>
                  </a:lnTo>
                  <a:lnTo>
                    <a:pt x="197357" y="103581"/>
                  </a:lnTo>
                  <a:close/>
                </a:path>
                <a:path w="729615" h="115570">
                  <a:moveTo>
                    <a:pt x="198577" y="35305"/>
                  </a:moveTo>
                  <a:lnTo>
                    <a:pt x="153225" y="35305"/>
                  </a:lnTo>
                  <a:lnTo>
                    <a:pt x="153225" y="45961"/>
                  </a:lnTo>
                  <a:lnTo>
                    <a:pt x="198577" y="45961"/>
                  </a:lnTo>
                  <a:lnTo>
                    <a:pt x="198577" y="35305"/>
                  </a:lnTo>
                  <a:close/>
                </a:path>
                <a:path w="729615" h="115570">
                  <a:moveTo>
                    <a:pt x="177736" y="19862"/>
                  </a:moveTo>
                  <a:lnTo>
                    <a:pt x="163029" y="21208"/>
                  </a:lnTo>
                  <a:lnTo>
                    <a:pt x="163029" y="35305"/>
                  </a:lnTo>
                  <a:lnTo>
                    <a:pt x="177736" y="35305"/>
                  </a:lnTo>
                  <a:lnTo>
                    <a:pt x="177736" y="19862"/>
                  </a:lnTo>
                  <a:close/>
                </a:path>
                <a:path w="729615" h="115570">
                  <a:moveTo>
                    <a:pt x="231673" y="35305"/>
                  </a:moveTo>
                  <a:lnTo>
                    <a:pt x="216966" y="35305"/>
                  </a:lnTo>
                  <a:lnTo>
                    <a:pt x="216966" y="98678"/>
                  </a:lnTo>
                  <a:lnTo>
                    <a:pt x="219417" y="104432"/>
                  </a:lnTo>
                  <a:lnTo>
                    <a:pt x="226771" y="113017"/>
                  </a:lnTo>
                  <a:lnTo>
                    <a:pt x="232905" y="115100"/>
                  </a:lnTo>
                  <a:lnTo>
                    <a:pt x="239026" y="115100"/>
                  </a:lnTo>
                  <a:lnTo>
                    <a:pt x="246880" y="114084"/>
                  </a:lnTo>
                  <a:lnTo>
                    <a:pt x="254042" y="111023"/>
                  </a:lnTo>
                  <a:lnTo>
                    <a:pt x="260745" y="105895"/>
                  </a:lnTo>
                  <a:lnTo>
                    <a:pt x="263368" y="102971"/>
                  </a:lnTo>
                  <a:lnTo>
                    <a:pt x="237807" y="102971"/>
                  </a:lnTo>
                  <a:lnTo>
                    <a:pt x="235356" y="101739"/>
                  </a:lnTo>
                  <a:lnTo>
                    <a:pt x="234124" y="99288"/>
                  </a:lnTo>
                  <a:lnTo>
                    <a:pt x="231673" y="96710"/>
                  </a:lnTo>
                  <a:lnTo>
                    <a:pt x="231673" y="35305"/>
                  </a:lnTo>
                  <a:close/>
                </a:path>
                <a:path w="729615" h="115570">
                  <a:moveTo>
                    <a:pt x="280708" y="98678"/>
                  </a:moveTo>
                  <a:lnTo>
                    <a:pt x="267220" y="98678"/>
                  </a:lnTo>
                  <a:lnTo>
                    <a:pt x="267220" y="113385"/>
                  </a:lnTo>
                  <a:lnTo>
                    <a:pt x="280708" y="113385"/>
                  </a:lnTo>
                  <a:lnTo>
                    <a:pt x="280708" y="98678"/>
                  </a:lnTo>
                  <a:close/>
                </a:path>
                <a:path w="729615" h="115570">
                  <a:moveTo>
                    <a:pt x="280708" y="35305"/>
                  </a:moveTo>
                  <a:lnTo>
                    <a:pt x="267220" y="35305"/>
                  </a:lnTo>
                  <a:lnTo>
                    <a:pt x="267220" y="85928"/>
                  </a:lnTo>
                  <a:lnTo>
                    <a:pt x="260974" y="93348"/>
                  </a:lnTo>
                  <a:lnTo>
                    <a:pt x="254960" y="98678"/>
                  </a:lnTo>
                  <a:lnTo>
                    <a:pt x="248948" y="101894"/>
                  </a:lnTo>
                  <a:lnTo>
                    <a:pt x="242709" y="102971"/>
                  </a:lnTo>
                  <a:lnTo>
                    <a:pt x="263368" y="102971"/>
                  </a:lnTo>
                  <a:lnTo>
                    <a:pt x="267220" y="98678"/>
                  </a:lnTo>
                  <a:lnTo>
                    <a:pt x="280708" y="98678"/>
                  </a:lnTo>
                  <a:lnTo>
                    <a:pt x="280708" y="35305"/>
                  </a:lnTo>
                  <a:close/>
                </a:path>
                <a:path w="729615" h="115570">
                  <a:moveTo>
                    <a:pt x="335864" y="33591"/>
                  </a:moveTo>
                  <a:lnTo>
                    <a:pt x="305374" y="59224"/>
                  </a:lnTo>
                  <a:lnTo>
                    <a:pt x="302768" y="76733"/>
                  </a:lnTo>
                  <a:lnTo>
                    <a:pt x="303246" y="85187"/>
                  </a:lnTo>
                  <a:lnTo>
                    <a:pt x="323608" y="115100"/>
                  </a:lnTo>
                  <a:lnTo>
                    <a:pt x="333413" y="115100"/>
                  </a:lnTo>
                  <a:lnTo>
                    <a:pt x="341228" y="114084"/>
                  </a:lnTo>
                  <a:lnTo>
                    <a:pt x="348122" y="111023"/>
                  </a:lnTo>
                  <a:lnTo>
                    <a:pt x="354097" y="105895"/>
                  </a:lnTo>
                  <a:lnTo>
                    <a:pt x="356325" y="102717"/>
                  </a:lnTo>
                  <a:lnTo>
                    <a:pt x="335864" y="102717"/>
                  </a:lnTo>
                  <a:lnTo>
                    <a:pt x="327820" y="101015"/>
                  </a:lnTo>
                  <a:lnTo>
                    <a:pt x="322073" y="95900"/>
                  </a:lnTo>
                  <a:lnTo>
                    <a:pt x="318624" y="87362"/>
                  </a:lnTo>
                  <a:lnTo>
                    <a:pt x="317474" y="75387"/>
                  </a:lnTo>
                  <a:lnTo>
                    <a:pt x="318834" y="61782"/>
                  </a:lnTo>
                  <a:lnTo>
                    <a:pt x="322837" y="52049"/>
                  </a:lnTo>
                  <a:lnTo>
                    <a:pt x="329368" y="46199"/>
                  </a:lnTo>
                  <a:lnTo>
                    <a:pt x="338315" y="44246"/>
                  </a:lnTo>
                  <a:lnTo>
                    <a:pt x="359155" y="44246"/>
                  </a:lnTo>
                  <a:lnTo>
                    <a:pt x="354307" y="39581"/>
                  </a:lnTo>
                  <a:lnTo>
                    <a:pt x="348886" y="36252"/>
                  </a:lnTo>
                  <a:lnTo>
                    <a:pt x="342777" y="34256"/>
                  </a:lnTo>
                  <a:lnTo>
                    <a:pt x="335864" y="33591"/>
                  </a:lnTo>
                  <a:close/>
                </a:path>
                <a:path w="729615" h="115570">
                  <a:moveTo>
                    <a:pt x="373862" y="98678"/>
                  </a:moveTo>
                  <a:lnTo>
                    <a:pt x="359155" y="98678"/>
                  </a:lnTo>
                  <a:lnTo>
                    <a:pt x="359155" y="113385"/>
                  </a:lnTo>
                  <a:lnTo>
                    <a:pt x="373862" y="113385"/>
                  </a:lnTo>
                  <a:lnTo>
                    <a:pt x="373862" y="98678"/>
                  </a:lnTo>
                  <a:close/>
                </a:path>
                <a:path w="729615" h="115570">
                  <a:moveTo>
                    <a:pt x="373862" y="0"/>
                  </a:moveTo>
                  <a:lnTo>
                    <a:pt x="359155" y="0"/>
                  </a:lnTo>
                  <a:lnTo>
                    <a:pt x="359155" y="44246"/>
                  </a:lnTo>
                  <a:lnTo>
                    <a:pt x="344449" y="44246"/>
                  </a:lnTo>
                  <a:lnTo>
                    <a:pt x="351802" y="47434"/>
                  </a:lnTo>
                  <a:lnTo>
                    <a:pt x="359155" y="53936"/>
                  </a:lnTo>
                  <a:lnTo>
                    <a:pt x="359155" y="89852"/>
                  </a:lnTo>
                  <a:lnTo>
                    <a:pt x="353621" y="95479"/>
                  </a:lnTo>
                  <a:lnTo>
                    <a:pt x="347972" y="99499"/>
                  </a:lnTo>
                  <a:lnTo>
                    <a:pt x="342091" y="101912"/>
                  </a:lnTo>
                  <a:lnTo>
                    <a:pt x="335864" y="102717"/>
                  </a:lnTo>
                  <a:lnTo>
                    <a:pt x="356325" y="102717"/>
                  </a:lnTo>
                  <a:lnTo>
                    <a:pt x="359155" y="98678"/>
                  </a:lnTo>
                  <a:lnTo>
                    <a:pt x="373862" y="98678"/>
                  </a:lnTo>
                  <a:lnTo>
                    <a:pt x="373862" y="0"/>
                  </a:lnTo>
                  <a:close/>
                </a:path>
                <a:path w="729615" h="115570">
                  <a:moveTo>
                    <a:pt x="415544" y="35305"/>
                  </a:moveTo>
                  <a:lnTo>
                    <a:pt x="402056" y="35305"/>
                  </a:lnTo>
                  <a:lnTo>
                    <a:pt x="402056" y="113385"/>
                  </a:lnTo>
                  <a:lnTo>
                    <a:pt x="415544" y="113385"/>
                  </a:lnTo>
                  <a:lnTo>
                    <a:pt x="415544" y="35305"/>
                  </a:lnTo>
                  <a:close/>
                </a:path>
                <a:path w="729615" h="115570">
                  <a:moveTo>
                    <a:pt x="415544" y="7112"/>
                  </a:moveTo>
                  <a:lnTo>
                    <a:pt x="402056" y="7112"/>
                  </a:lnTo>
                  <a:lnTo>
                    <a:pt x="402056" y="21208"/>
                  </a:lnTo>
                  <a:lnTo>
                    <a:pt x="415544" y="21208"/>
                  </a:lnTo>
                  <a:lnTo>
                    <a:pt x="415544" y="7112"/>
                  </a:lnTo>
                  <a:close/>
                </a:path>
                <a:path w="729615" h="115570">
                  <a:moveTo>
                    <a:pt x="494332" y="44246"/>
                  </a:moveTo>
                  <a:lnTo>
                    <a:pt x="478053" y="44246"/>
                  </a:lnTo>
                  <a:lnTo>
                    <a:pt x="482955" y="48780"/>
                  </a:lnTo>
                  <a:lnTo>
                    <a:pt x="482955" y="67297"/>
                  </a:lnTo>
                  <a:lnTo>
                    <a:pt x="479272" y="67297"/>
                  </a:lnTo>
                  <a:lnTo>
                    <a:pt x="469835" y="67715"/>
                  </a:lnTo>
                  <a:lnTo>
                    <a:pt x="437603" y="85191"/>
                  </a:lnTo>
                  <a:lnTo>
                    <a:pt x="437603" y="99898"/>
                  </a:lnTo>
                  <a:lnTo>
                    <a:pt x="440054" y="105054"/>
                  </a:lnTo>
                  <a:lnTo>
                    <a:pt x="443725" y="109092"/>
                  </a:lnTo>
                  <a:lnTo>
                    <a:pt x="448640" y="113144"/>
                  </a:lnTo>
                  <a:lnTo>
                    <a:pt x="453542" y="115100"/>
                  </a:lnTo>
                  <a:lnTo>
                    <a:pt x="459663" y="115100"/>
                  </a:lnTo>
                  <a:lnTo>
                    <a:pt x="465910" y="114384"/>
                  </a:lnTo>
                  <a:lnTo>
                    <a:pt x="471925" y="112220"/>
                  </a:lnTo>
                  <a:lnTo>
                    <a:pt x="477941" y="108585"/>
                  </a:lnTo>
                  <a:lnTo>
                    <a:pt x="484032" y="103581"/>
                  </a:lnTo>
                  <a:lnTo>
                    <a:pt x="460895" y="103581"/>
                  </a:lnTo>
                  <a:lnTo>
                    <a:pt x="457212" y="102349"/>
                  </a:lnTo>
                  <a:lnTo>
                    <a:pt x="452310" y="97688"/>
                  </a:lnTo>
                  <a:lnTo>
                    <a:pt x="451091" y="94881"/>
                  </a:lnTo>
                  <a:lnTo>
                    <a:pt x="451091" y="86664"/>
                  </a:lnTo>
                  <a:lnTo>
                    <a:pt x="453542" y="82740"/>
                  </a:lnTo>
                  <a:lnTo>
                    <a:pt x="463346" y="76860"/>
                  </a:lnTo>
                  <a:lnTo>
                    <a:pt x="469468" y="75387"/>
                  </a:lnTo>
                  <a:lnTo>
                    <a:pt x="496443" y="75387"/>
                  </a:lnTo>
                  <a:lnTo>
                    <a:pt x="496443" y="49517"/>
                  </a:lnTo>
                  <a:lnTo>
                    <a:pt x="494332" y="44246"/>
                  </a:lnTo>
                  <a:close/>
                </a:path>
                <a:path w="729615" h="115570">
                  <a:moveTo>
                    <a:pt x="497779" y="103454"/>
                  </a:moveTo>
                  <a:lnTo>
                    <a:pt x="484187" y="103454"/>
                  </a:lnTo>
                  <a:lnTo>
                    <a:pt x="486638" y="111302"/>
                  </a:lnTo>
                  <a:lnTo>
                    <a:pt x="490308" y="115100"/>
                  </a:lnTo>
                  <a:lnTo>
                    <a:pt x="501345" y="115100"/>
                  </a:lnTo>
                  <a:lnTo>
                    <a:pt x="505015" y="114363"/>
                  </a:lnTo>
                  <a:lnTo>
                    <a:pt x="507466" y="112890"/>
                  </a:lnTo>
                  <a:lnTo>
                    <a:pt x="506284" y="105295"/>
                  </a:lnTo>
                  <a:lnTo>
                    <a:pt x="498894" y="105295"/>
                  </a:lnTo>
                  <a:lnTo>
                    <a:pt x="497779" y="103454"/>
                  </a:lnTo>
                  <a:close/>
                </a:path>
                <a:path w="729615" h="115570">
                  <a:moveTo>
                    <a:pt x="506247" y="105054"/>
                  </a:moveTo>
                  <a:lnTo>
                    <a:pt x="505015" y="105168"/>
                  </a:lnTo>
                  <a:lnTo>
                    <a:pt x="506284" y="105295"/>
                  </a:lnTo>
                  <a:lnTo>
                    <a:pt x="506247" y="105054"/>
                  </a:lnTo>
                  <a:close/>
                </a:path>
                <a:path w="729615" h="115570">
                  <a:moveTo>
                    <a:pt x="496443" y="75387"/>
                  </a:moveTo>
                  <a:lnTo>
                    <a:pt x="478053" y="75387"/>
                  </a:lnTo>
                  <a:lnTo>
                    <a:pt x="482955" y="75628"/>
                  </a:lnTo>
                  <a:lnTo>
                    <a:pt x="482955" y="95732"/>
                  </a:lnTo>
                  <a:lnTo>
                    <a:pt x="475602" y="101003"/>
                  </a:lnTo>
                  <a:lnTo>
                    <a:pt x="469468" y="103581"/>
                  </a:lnTo>
                  <a:lnTo>
                    <a:pt x="484032" y="103581"/>
                  </a:lnTo>
                  <a:lnTo>
                    <a:pt x="484187" y="103454"/>
                  </a:lnTo>
                  <a:lnTo>
                    <a:pt x="497779" y="103454"/>
                  </a:lnTo>
                  <a:lnTo>
                    <a:pt x="496443" y="101244"/>
                  </a:lnTo>
                  <a:lnTo>
                    <a:pt x="496443" y="75387"/>
                  </a:lnTo>
                  <a:close/>
                </a:path>
                <a:path w="729615" h="115570">
                  <a:moveTo>
                    <a:pt x="479272" y="33591"/>
                  </a:moveTo>
                  <a:lnTo>
                    <a:pt x="470700" y="33591"/>
                  </a:lnTo>
                  <a:lnTo>
                    <a:pt x="464243" y="33958"/>
                  </a:lnTo>
                  <a:lnTo>
                    <a:pt x="457674" y="35059"/>
                  </a:lnTo>
                  <a:lnTo>
                    <a:pt x="450874" y="36897"/>
                  </a:lnTo>
                  <a:lnTo>
                    <a:pt x="443725" y="39471"/>
                  </a:lnTo>
                  <a:lnTo>
                    <a:pt x="443725" y="51117"/>
                  </a:lnTo>
                  <a:lnTo>
                    <a:pt x="450144" y="48131"/>
                  </a:lnTo>
                  <a:lnTo>
                    <a:pt x="456449" y="45981"/>
                  </a:lnTo>
                  <a:lnTo>
                    <a:pt x="462522" y="44682"/>
                  </a:lnTo>
                  <a:lnTo>
                    <a:pt x="468249" y="44246"/>
                  </a:lnTo>
                  <a:lnTo>
                    <a:pt x="494332" y="44246"/>
                  </a:lnTo>
                  <a:lnTo>
                    <a:pt x="493991" y="43395"/>
                  </a:lnTo>
                  <a:lnTo>
                    <a:pt x="486638" y="35547"/>
                  </a:lnTo>
                  <a:lnTo>
                    <a:pt x="479272" y="33591"/>
                  </a:lnTo>
                  <a:close/>
                </a:path>
                <a:path w="729615" h="115570">
                  <a:moveTo>
                    <a:pt x="539343" y="35305"/>
                  </a:moveTo>
                  <a:lnTo>
                    <a:pt x="525856" y="35305"/>
                  </a:lnTo>
                  <a:lnTo>
                    <a:pt x="525856" y="113385"/>
                  </a:lnTo>
                  <a:lnTo>
                    <a:pt x="539343" y="113385"/>
                  </a:lnTo>
                  <a:lnTo>
                    <a:pt x="539343" y="62877"/>
                  </a:lnTo>
                  <a:lnTo>
                    <a:pt x="545070" y="55410"/>
                  </a:lnTo>
                  <a:lnTo>
                    <a:pt x="551141" y="50090"/>
                  </a:lnTo>
                  <a:lnTo>
                    <a:pt x="551295" y="50012"/>
                  </a:lnTo>
                  <a:lnTo>
                    <a:pt x="539343" y="50012"/>
                  </a:lnTo>
                  <a:lnTo>
                    <a:pt x="539343" y="35305"/>
                  </a:lnTo>
                  <a:close/>
                </a:path>
                <a:path w="729615" h="115570">
                  <a:moveTo>
                    <a:pt x="587772" y="45847"/>
                  </a:moveTo>
                  <a:lnTo>
                    <a:pt x="567537" y="45847"/>
                  </a:lnTo>
                  <a:lnTo>
                    <a:pt x="571207" y="47066"/>
                  </a:lnTo>
                  <a:lnTo>
                    <a:pt x="573658" y="51968"/>
                  </a:lnTo>
                  <a:lnTo>
                    <a:pt x="574890" y="56146"/>
                  </a:lnTo>
                  <a:lnTo>
                    <a:pt x="574890" y="113385"/>
                  </a:lnTo>
                  <a:lnTo>
                    <a:pt x="589597" y="113385"/>
                  </a:lnTo>
                  <a:lnTo>
                    <a:pt x="589543" y="50012"/>
                  </a:lnTo>
                  <a:lnTo>
                    <a:pt x="587772" y="45847"/>
                  </a:lnTo>
                  <a:close/>
                </a:path>
                <a:path w="729615" h="115570">
                  <a:moveTo>
                    <a:pt x="573658" y="33591"/>
                  </a:moveTo>
                  <a:lnTo>
                    <a:pt x="567537" y="33591"/>
                  </a:lnTo>
                  <a:lnTo>
                    <a:pt x="559510" y="34623"/>
                  </a:lnTo>
                  <a:lnTo>
                    <a:pt x="552059" y="37711"/>
                  </a:lnTo>
                  <a:lnTo>
                    <a:pt x="545299" y="42844"/>
                  </a:lnTo>
                  <a:lnTo>
                    <a:pt x="539343" y="50012"/>
                  </a:lnTo>
                  <a:lnTo>
                    <a:pt x="551295" y="50012"/>
                  </a:lnTo>
                  <a:lnTo>
                    <a:pt x="557442" y="46906"/>
                  </a:lnTo>
                  <a:lnTo>
                    <a:pt x="563854" y="45847"/>
                  </a:lnTo>
                  <a:lnTo>
                    <a:pt x="587772" y="45847"/>
                  </a:lnTo>
                  <a:lnTo>
                    <a:pt x="587146" y="44373"/>
                  </a:lnTo>
                  <a:lnTo>
                    <a:pt x="579793" y="35788"/>
                  </a:lnTo>
                  <a:lnTo>
                    <a:pt x="573658" y="33591"/>
                  </a:lnTo>
                  <a:close/>
                </a:path>
                <a:path w="729615" h="115570">
                  <a:moveTo>
                    <a:pt x="631278" y="45961"/>
                  </a:moveTo>
                  <a:lnTo>
                    <a:pt x="617791" y="45961"/>
                  </a:lnTo>
                  <a:lnTo>
                    <a:pt x="617846" y="99415"/>
                  </a:lnTo>
                  <a:lnTo>
                    <a:pt x="619010" y="104800"/>
                  </a:lnTo>
                  <a:lnTo>
                    <a:pt x="623912" y="108965"/>
                  </a:lnTo>
                  <a:lnTo>
                    <a:pt x="627595" y="113144"/>
                  </a:lnTo>
                  <a:lnTo>
                    <a:pt x="632498" y="115100"/>
                  </a:lnTo>
                  <a:lnTo>
                    <a:pt x="643534" y="115100"/>
                  </a:lnTo>
                  <a:lnTo>
                    <a:pt x="647204" y="114490"/>
                  </a:lnTo>
                  <a:lnTo>
                    <a:pt x="652106" y="113385"/>
                  </a:lnTo>
                  <a:lnTo>
                    <a:pt x="652106" y="104559"/>
                  </a:lnTo>
                  <a:lnTo>
                    <a:pt x="636181" y="104559"/>
                  </a:lnTo>
                  <a:lnTo>
                    <a:pt x="631278" y="99415"/>
                  </a:lnTo>
                  <a:lnTo>
                    <a:pt x="631278" y="45961"/>
                  </a:lnTo>
                  <a:close/>
                </a:path>
                <a:path w="729615" h="115570">
                  <a:moveTo>
                    <a:pt x="652106" y="103581"/>
                  </a:moveTo>
                  <a:lnTo>
                    <a:pt x="648436" y="104190"/>
                  </a:lnTo>
                  <a:lnTo>
                    <a:pt x="645985" y="104559"/>
                  </a:lnTo>
                  <a:lnTo>
                    <a:pt x="652106" y="104559"/>
                  </a:lnTo>
                  <a:lnTo>
                    <a:pt x="652106" y="103581"/>
                  </a:lnTo>
                  <a:close/>
                </a:path>
                <a:path w="729615" h="115570">
                  <a:moveTo>
                    <a:pt x="652106" y="35305"/>
                  </a:moveTo>
                  <a:lnTo>
                    <a:pt x="607987" y="35305"/>
                  </a:lnTo>
                  <a:lnTo>
                    <a:pt x="607987" y="45961"/>
                  </a:lnTo>
                  <a:lnTo>
                    <a:pt x="652106" y="45961"/>
                  </a:lnTo>
                  <a:lnTo>
                    <a:pt x="652106" y="35305"/>
                  </a:lnTo>
                  <a:close/>
                </a:path>
                <a:path w="729615" h="115570">
                  <a:moveTo>
                    <a:pt x="631278" y="19862"/>
                  </a:moveTo>
                  <a:lnTo>
                    <a:pt x="617791" y="21208"/>
                  </a:lnTo>
                  <a:lnTo>
                    <a:pt x="617791" y="35305"/>
                  </a:lnTo>
                  <a:lnTo>
                    <a:pt x="631278" y="35305"/>
                  </a:lnTo>
                  <a:lnTo>
                    <a:pt x="631278" y="19862"/>
                  </a:lnTo>
                  <a:close/>
                </a:path>
                <a:path w="729615" h="115570">
                  <a:moveTo>
                    <a:pt x="709726" y="33591"/>
                  </a:moveTo>
                  <a:lnTo>
                    <a:pt x="699922" y="33591"/>
                  </a:lnTo>
                  <a:lnTo>
                    <a:pt x="692811" y="34301"/>
                  </a:lnTo>
                  <a:lnTo>
                    <a:pt x="666265" y="65530"/>
                  </a:lnTo>
                  <a:lnTo>
                    <a:pt x="665594" y="74040"/>
                  </a:lnTo>
                  <a:lnTo>
                    <a:pt x="666284" y="82723"/>
                  </a:lnTo>
                  <a:lnTo>
                    <a:pt x="696277" y="114387"/>
                  </a:lnTo>
                  <a:lnTo>
                    <a:pt x="704824" y="115100"/>
                  </a:lnTo>
                  <a:lnTo>
                    <a:pt x="710946" y="115100"/>
                  </a:lnTo>
                  <a:lnTo>
                    <a:pt x="719531" y="113753"/>
                  </a:lnTo>
                  <a:lnTo>
                    <a:pt x="729335" y="110807"/>
                  </a:lnTo>
                  <a:lnTo>
                    <a:pt x="729335" y="104317"/>
                  </a:lnTo>
                  <a:lnTo>
                    <a:pt x="707275" y="104317"/>
                  </a:lnTo>
                  <a:lnTo>
                    <a:pt x="696510" y="102591"/>
                  </a:lnTo>
                  <a:lnTo>
                    <a:pt x="688273" y="97405"/>
                  </a:lnTo>
                  <a:lnTo>
                    <a:pt x="682794" y="88747"/>
                  </a:lnTo>
                  <a:lnTo>
                    <a:pt x="680300" y="76606"/>
                  </a:lnTo>
                  <a:lnTo>
                    <a:pt x="729335" y="76606"/>
                  </a:lnTo>
                  <a:lnTo>
                    <a:pt x="729335" y="72199"/>
                  </a:lnTo>
                  <a:lnTo>
                    <a:pt x="729007" y="65951"/>
                  </a:lnTo>
                  <a:lnTo>
                    <a:pt x="680300" y="65951"/>
                  </a:lnTo>
                  <a:lnTo>
                    <a:pt x="682142" y="56439"/>
                  </a:lnTo>
                  <a:lnTo>
                    <a:pt x="685819" y="49617"/>
                  </a:lnTo>
                  <a:lnTo>
                    <a:pt x="691334" y="45507"/>
                  </a:lnTo>
                  <a:lnTo>
                    <a:pt x="698690" y="44132"/>
                  </a:lnTo>
                  <a:lnTo>
                    <a:pt x="722271" y="44132"/>
                  </a:lnTo>
                  <a:lnTo>
                    <a:pt x="721982" y="43637"/>
                  </a:lnTo>
                  <a:lnTo>
                    <a:pt x="715848" y="36893"/>
                  </a:lnTo>
                  <a:lnTo>
                    <a:pt x="709726" y="33591"/>
                  </a:lnTo>
                  <a:close/>
                </a:path>
                <a:path w="729615" h="115570">
                  <a:moveTo>
                    <a:pt x="729335" y="99656"/>
                  </a:moveTo>
                  <a:lnTo>
                    <a:pt x="720750" y="102844"/>
                  </a:lnTo>
                  <a:lnTo>
                    <a:pt x="713397" y="104317"/>
                  </a:lnTo>
                  <a:lnTo>
                    <a:pt x="729335" y="104317"/>
                  </a:lnTo>
                  <a:lnTo>
                    <a:pt x="729335" y="99656"/>
                  </a:lnTo>
                  <a:close/>
                </a:path>
                <a:path w="729615" h="115570">
                  <a:moveTo>
                    <a:pt x="722271" y="44132"/>
                  </a:moveTo>
                  <a:lnTo>
                    <a:pt x="698690" y="44132"/>
                  </a:lnTo>
                  <a:lnTo>
                    <a:pt x="705836" y="45507"/>
                  </a:lnTo>
                  <a:lnTo>
                    <a:pt x="710798" y="49617"/>
                  </a:lnTo>
                  <a:lnTo>
                    <a:pt x="713690" y="56439"/>
                  </a:lnTo>
                  <a:lnTo>
                    <a:pt x="714628" y="65951"/>
                  </a:lnTo>
                  <a:lnTo>
                    <a:pt x="729007" y="65951"/>
                  </a:lnTo>
                  <a:lnTo>
                    <a:pt x="728876" y="63443"/>
                  </a:lnTo>
                  <a:lnTo>
                    <a:pt x="727497" y="55756"/>
                  </a:lnTo>
                  <a:lnTo>
                    <a:pt x="725199" y="49150"/>
                  </a:lnTo>
                  <a:lnTo>
                    <a:pt x="722271" y="44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437791" y="3936067"/>
              <a:ext cx="1870519" cy="3504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70011" y="3929941"/>
              <a:ext cx="3037205" cy="12783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58788" y="4091253"/>
              <a:ext cx="269875" cy="0"/>
            </a:xfrm>
            <a:custGeom>
              <a:avLst/>
              <a:gdLst/>
              <a:ahLst/>
              <a:cxnLst/>
              <a:rect l="l" t="t" r="r" b="b"/>
              <a:pathLst>
                <a:path w="269875">
                  <a:moveTo>
                    <a:pt x="0" y="0"/>
                  </a:moveTo>
                  <a:lnTo>
                    <a:pt x="269668" y="0"/>
                  </a:lnTo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79481" y="4029963"/>
              <a:ext cx="147320" cy="123189"/>
            </a:xfrm>
            <a:custGeom>
              <a:avLst/>
              <a:gdLst/>
              <a:ahLst/>
              <a:cxnLst/>
              <a:rect l="l" t="t" r="r" b="b"/>
              <a:pathLst>
                <a:path w="147320" h="123189">
                  <a:moveTo>
                    <a:pt x="0" y="0"/>
                  </a:moveTo>
                  <a:lnTo>
                    <a:pt x="36766" y="61290"/>
                  </a:lnTo>
                  <a:lnTo>
                    <a:pt x="0" y="122567"/>
                  </a:lnTo>
                  <a:lnTo>
                    <a:pt x="147091" y="61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98265" y="4105594"/>
              <a:ext cx="269875" cy="4445"/>
            </a:xfrm>
            <a:custGeom>
              <a:avLst/>
              <a:gdLst/>
              <a:ahLst/>
              <a:cxnLst/>
              <a:rect l="l" t="t" r="r" b="b"/>
              <a:pathLst>
                <a:path w="269875" h="4445">
                  <a:moveTo>
                    <a:pt x="0" y="0"/>
                  </a:moveTo>
                  <a:lnTo>
                    <a:pt x="269668" y="4167"/>
                  </a:lnTo>
                </a:path>
              </a:pathLst>
            </a:custGeom>
            <a:ln w="1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17729" y="4047731"/>
              <a:ext cx="148590" cy="123189"/>
            </a:xfrm>
            <a:custGeom>
              <a:avLst/>
              <a:gdLst/>
              <a:ahLst/>
              <a:cxnLst/>
              <a:rect l="l" t="t" r="r" b="b"/>
              <a:pathLst>
                <a:path w="148590" h="123189">
                  <a:moveTo>
                    <a:pt x="2451" y="0"/>
                  </a:moveTo>
                  <a:lnTo>
                    <a:pt x="37998" y="61899"/>
                  </a:lnTo>
                  <a:lnTo>
                    <a:pt x="0" y="122580"/>
                  </a:lnTo>
                  <a:lnTo>
                    <a:pt x="148310" y="63614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23909" y="1299781"/>
              <a:ext cx="8922385" cy="5207635"/>
            </a:xfrm>
            <a:custGeom>
              <a:avLst/>
              <a:gdLst/>
              <a:ahLst/>
              <a:cxnLst/>
              <a:rect l="l" t="t" r="r" b="b"/>
              <a:pathLst>
                <a:path w="8922385" h="5207634">
                  <a:moveTo>
                    <a:pt x="0" y="0"/>
                  </a:moveTo>
                  <a:lnTo>
                    <a:pt x="8921885" y="0"/>
                  </a:lnTo>
                  <a:lnTo>
                    <a:pt x="8921885" y="5207042"/>
                  </a:lnTo>
                  <a:lnTo>
                    <a:pt x="0" y="52070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276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Carlito</vt:lpstr>
      <vt:lpstr>Trebuchet MS</vt:lpstr>
      <vt:lpstr>Office Theme</vt:lpstr>
      <vt:lpstr>Diccionarios y paso de Parámetros Diccionarios</vt:lpstr>
      <vt:lpstr>Diccionarios</vt:lpstr>
      <vt:lpstr>Pasando Parámetros</vt:lpstr>
      <vt:lpstr>Diccionarios</vt:lpstr>
      <vt:lpstr>Encapsulamiento con  Diccionario</vt:lpstr>
      <vt:lpstr>Pasando Un Parámetro</vt:lpstr>
      <vt:lpstr>Estructura Diccionario</vt:lpstr>
      <vt:lpstr>Llave - Valor</vt:lpstr>
      <vt:lpstr>Paso Entre Funciones</vt:lpstr>
      <vt:lpstr>Paso Entre Funciones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Diccionarios y paso de Parámetros Diccionarios</dc:title>
  <cp:lastModifiedBy>Luis Guillermo Molero Suarez</cp:lastModifiedBy>
  <cp:revision>2</cp:revision>
  <dcterms:created xsi:type="dcterms:W3CDTF">2021-05-08T14:49:49Z</dcterms:created>
  <dcterms:modified xsi:type="dcterms:W3CDTF">2021-05-08T16:11:24Z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2021-05-05T00:00:00Z</vt:filetime>
  </property>
  <property fmtid="{D5CDD505-2E9C-101B-9397-08002B2CF9AE}" pid="3" name="LastSaved">
    <vt:filetime>2021-05-08T00:00:00Z</vt:filetime>
  </property>
</Properties>
</file>