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684e4645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7c1d27c8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68424a7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68424a7a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68424a7a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68424a7a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68424a7a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Иванов Иван Иванович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МАОУ СОШ №…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Байгашов Алексей Сергеевич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Название проекта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мемасик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перечисление целей и задач, а также практической значимости и актуальности решаемой задачи: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использовать такие вот списки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Красиво смотрится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Только не перегружайте текст сложными конструкциями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Желательно использовать простые предложения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добавить какую-нибудь стороннюю картинку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Не используйте слишком мелкий шрифт, иначе зрители ничего не разберут.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Текст на слайде должен быть именно тезисами и не должен повторять проговариваемые вами слова.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Ключевые формулы и решаемые в рамках задачи диф.уравнения. Минимум текста: только пояснение, что это за формула, и расшифровка используемых символов по типу: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25" y="2770225"/>
            <a:ext cx="1568576" cy="10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63425" y="3893100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где a – ускорение, t – время...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i="0" sz="3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