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giFbZ35i8K851MpXqN5ONRYT7x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59f0ed33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a59f0ed330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 txBox="1"/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None/>
            </a:pPr>
            <a:r>
              <a:rPr lang="ru-RU" sz="3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Название / авторство</a:t>
            </a:r>
            <a:endParaRPr sz="3600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/>
          </a:p>
        </p:txBody>
      </p:sp>
      <p:sp>
        <p:nvSpPr>
          <p:cNvPr id="91" name="Google Shape;91;p11"/>
          <p:cNvSpPr txBox="1"/>
          <p:nvPr/>
        </p:nvSpPr>
        <p:spPr>
          <a:xfrm>
            <a:off x="1926921" y="1486564"/>
            <a:ext cx="52901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 явлению радуги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1"/>
          <p:cNvSpPr txBox="1"/>
          <p:nvPr/>
        </p:nvSpPr>
        <p:spPr>
          <a:xfrm>
            <a:off x="305292" y="2587481"/>
            <a:ext cx="820877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Работу выполнили: А. В. Корнеенков Д. Ю. Бычков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Научный руководитель: А.С. Байгашов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457200" y="4844023"/>
            <a:ext cx="2928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Можно сюда картиночку бахнуть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None/>
            </a:pPr>
            <a:r>
              <a:rPr lang="ru-RU" sz="3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Введение</a:t>
            </a:r>
            <a:endParaRPr sz="3600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924900" y="1376875"/>
            <a:ext cx="7294200" cy="47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Явление радуги привлекает внимание людей с незапамятных времён. С развитием естественных наук оно перешло из категории красивых, но необъяснимых природных феноменов в разряд иллюстраций физических законов, а данном случае – преломления и разложения солнечного света ввиду его волновой природы.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</a:rPr>
              <a:t>…</a:t>
            </a:r>
            <a:endParaRPr sz="20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Таким образом </a:t>
            </a:r>
            <a:r>
              <a:rPr b="1" lang="ru-RU" sz="2000"/>
              <a:t>целью проекта</a:t>
            </a:r>
            <a:r>
              <a:rPr lang="ru-RU" sz="2000"/>
              <a:t> является моделирование радуги на капле воды.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2000">
                <a:solidFill>
                  <a:schemeClr val="dk1"/>
                </a:solidFill>
              </a:rPr>
              <a:t>…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Для достижения поставленной цели необходимо решить следующие </a:t>
            </a:r>
            <a:r>
              <a:rPr b="1" lang="ru-RU" sz="2000"/>
              <a:t>задачи</a:t>
            </a:r>
            <a:r>
              <a:rPr lang="ru-RU" sz="2000"/>
              <a:t>: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/>
              <a:t>Изучить язык программирования Python 3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/>
              <a:t>Изучить основные библиотеки для численного решения уравнений ...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a59f0ed330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a59f0ed330_1_0"/>
          <p:cNvSpPr txBox="1"/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None/>
            </a:pPr>
            <a:r>
              <a:rPr lang="ru-RU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Актуальность</a:t>
            </a:r>
            <a:endParaRPr sz="3600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a59f0ed330_1_0"/>
          <p:cNvSpPr txBox="1"/>
          <p:nvPr>
            <p:ph idx="12" type="sldNum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/>
          </a:p>
        </p:txBody>
      </p:sp>
      <p:sp>
        <p:nvSpPr>
          <p:cNvPr id="109" name="Google Shape;109;ga59f0ed330_1_0"/>
          <p:cNvSpPr txBox="1"/>
          <p:nvPr/>
        </p:nvSpPr>
        <p:spPr>
          <a:xfrm>
            <a:off x="924900" y="1376875"/>
            <a:ext cx="7294200" cy="29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Данная задача является актуальной, поскольку для ее решения будут использованы передовые методы численного моделирования и графического построения, базирующиеся на open source библиотеках языка программирования </a:t>
            </a:r>
            <a:r>
              <a:rPr lang="ru-RU" sz="2000">
                <a:solidFill>
                  <a:schemeClr val="dk1"/>
                </a:solidFill>
              </a:rPr>
              <a:t>Python 3</a:t>
            </a:r>
            <a:r>
              <a:rPr lang="ru-RU" sz="2000"/>
              <a:t>. Использование открытых библиотек позволит наиболее детально смоделировать преломление лучей света в капле воды …</a:t>
            </a:r>
            <a:endParaRPr sz="2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...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760040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СПАСИБО ЗА ПОНИМАНИЕ!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/>
              <a:t>20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2015-04-28T08:16:09Z</dcterms:created>
  <dc:creator>Дмитрий</dc:creator>
</cp:coreProperties>
</file>