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3D6CB-0F8F-4B9C-9FB3-FAA02848B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2DC6A9-D4AE-4847-AAEC-669802C8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8A0C7-FEC7-45BC-A277-C8766BDF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E3F871-29B1-4A72-AEBA-A3977D2B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9F7A1-DFD2-4406-B9E2-204AF75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72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7DE33-3D65-4FEA-95C2-0827C2A9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76AB57-3241-4923-8E8D-381DAFDAF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F0CAB-14AF-4AF1-B50C-777F9F0C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7E142-5D50-4CEA-9B3C-553DEEA8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CA369-D025-4905-B81D-24D098AD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25C62C-7FB2-4B99-B287-E7458131C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AFDE1D-5F32-4E0D-B746-221D2BA86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1FC45-A1B4-4CBD-AF9A-848133CD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E0D64-7A91-49E9-9627-456050FC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E6D3C-D521-4CB0-B55E-04584A61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53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66C81-4375-441A-968D-FF86E150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408224-0B8A-4DC1-B52A-E84ADD39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C8DD3-69A8-49B8-A9D1-4DB0CE46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D90287-B950-4384-B07F-9D030CB8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24E4D5-C4E3-4819-AA84-771C813E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6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70356-0D0F-4A91-8209-16719880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DE8721-648C-4B0C-B07E-EFC8BE02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05079-6CD4-4333-B1AF-C58B100F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2AA56-2FE4-490D-A31F-0BC51583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FB601-074F-4D2E-B0B8-AA867A49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5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BD4E-4CCD-4DEF-B3EF-FC859A6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18870-BB11-441E-BF3F-26E62E119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C492F1-1D8D-46F0-B8A0-B7E2D9AE4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E47831-87DD-45C1-AA71-0133E447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97E63C-02D7-4599-ABFF-6B1B9B58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BBD66-DE92-4A3B-9EF8-8909304D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5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6ADAE-1E43-4F63-BDF7-A5AA9776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6F3D7-7A5C-4D09-A181-31F99713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4F99B6-42A7-4529-91A7-B9F74858D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D10853-CD10-4CD8-A9D5-7DE10AEA0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0386C0-E151-4177-91DC-106CB6496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990D2C-3B8C-47A4-B1E6-C926187B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D49A92-C38E-4CE9-B9FB-40E33061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9AF999-8E99-4617-A3DD-BE7F7314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4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1A465-7D6E-49FF-95F5-5977CE07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E01278-2F81-420F-88A9-2CAD357B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E12398-CE0D-46F0-A120-B18BFF12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7212BD-60A0-4913-9E7A-66D93DDF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33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995414-F788-431F-A3B7-C24BBEE9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896F27-662E-43C9-9658-29317AB9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DBA32E-7C58-4480-9171-DEC0F911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12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88127-C04A-4C5C-84A3-D2F62E81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4703C-57AB-4BCE-B8E6-A054D8ED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EDF39D-022C-450B-BB8A-89CA96099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A04819-69E2-4B81-95A1-4FAAC387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B9FEC1-E98C-4916-BFED-6B3ACEC8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201C4-8CB3-42B4-ACED-7818553A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FC05-C046-4DB8-919B-8948CB60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FB3856-FE84-4A0F-8207-17B82B00A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472497-5F7F-4571-9C06-4D5D01007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21CA97-E547-4E02-9BDB-A5897162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050AD6-B912-4EC1-840C-5729607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7390CF-7A65-43B1-B9A2-536266C8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3E6EB7-1A6C-4660-BE2C-5009C752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325563-7448-41FE-8A12-8C789CE0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256A20-0795-4333-A482-3E2CA1E1B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AD35-B764-4E49-96F0-86E453766B82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29E90-1297-4C80-9CDB-16E5DD4A2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2E7CA-D99B-4B41-A5A2-23E8F3982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DBC97-E629-4218-9B2A-E8BB0C811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7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C15A4-3733-4E7E-A3FA-FB5B20CF3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4289C6-A66D-49A9-B4F0-DD12DE3E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FBCE0E-880B-4F12-81E2-CAB2FC9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0"/>
            <a:ext cx="11952514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F3F6235-C6CC-4553-ABE6-ED8057F6B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" y="2316163"/>
            <a:ext cx="4762500" cy="457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6D193B-C643-47C1-BCAE-FD4C00498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99" y="3946008"/>
            <a:ext cx="476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8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14848-EA00-4105-9809-B8ACB29C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Bebas" pitchFamily="2" charset="0"/>
              </a:rPr>
              <a:t>Avancement  dans  notre 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04BB3-177C-4861-836E-69DFCACA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Toute les musiques sont finies et sur le git hub</a:t>
            </a:r>
          </a:p>
          <a:p>
            <a:r>
              <a:rPr lang="fr-FR" dirty="0">
                <a:solidFill>
                  <a:schemeClr val="bg1"/>
                </a:solidFill>
              </a:rPr>
              <a:t>L’éditeur de niveau est fonctionnel ( même si il manque quelques objets)  </a:t>
            </a:r>
          </a:p>
          <a:p>
            <a:r>
              <a:rPr lang="fr-FR" dirty="0">
                <a:solidFill>
                  <a:schemeClr val="bg1"/>
                </a:solidFill>
              </a:rPr>
              <a:t>Le jeu fonctionne bien malgré quelque bug </a:t>
            </a:r>
          </a:p>
          <a:p>
            <a:r>
              <a:rPr lang="fr-FR" dirty="0">
                <a:solidFill>
                  <a:schemeClr val="bg1"/>
                </a:solidFill>
              </a:rPr>
              <a:t>Tout les </a:t>
            </a:r>
            <a:r>
              <a:rPr lang="fr-FR" dirty="0" err="1">
                <a:solidFill>
                  <a:schemeClr val="bg1"/>
                </a:solidFill>
              </a:rPr>
              <a:t>Sprites</a:t>
            </a:r>
            <a:r>
              <a:rPr lang="fr-FR" dirty="0">
                <a:solidFill>
                  <a:schemeClr val="bg1"/>
                </a:solidFill>
              </a:rPr>
              <a:t> sont finis ou presque </a:t>
            </a:r>
          </a:p>
          <a:p>
            <a:r>
              <a:rPr lang="fr-FR" dirty="0">
                <a:solidFill>
                  <a:schemeClr val="bg1"/>
                </a:solidFill>
              </a:rPr>
              <a:t>On a l’idée finale sur la forme de la borne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2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BC1E5-E394-4E4B-A178-53F036B7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Pricedown Bl" panose="020B0A06000202080104" pitchFamily="34" charset="0"/>
              </a:rPr>
              <a:t>Difficulté  rencontré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C5A143-71D2-4687-AD33-00863304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007"/>
            <a:ext cx="10515600" cy="3918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• Beaucoup de bug sur le programme du jeu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• déplacement du personnage non linéaire ( résolu 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• Le bonus qui permet d’inverser la gravité est très compliqué à programmer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• Musiques pas exactement comme je les voulais à la base 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9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8E24D-BCCB-407C-9581-46DB3798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Pricedown Bl" panose="020B0A06000202080104" pitchFamily="34" charset="0"/>
              </a:rPr>
              <a:t>Liste matériel</a:t>
            </a:r>
          </a:p>
        </p:txBody>
      </p:sp>
      <p:pic>
        <p:nvPicPr>
          <p:cNvPr id="1026" name="Picture 2" descr="RÃ©sultat de recherche d'images pour &quot;raspberry&quot;">
            <a:extLst>
              <a:ext uri="{FF2B5EF4-FFF2-40B4-BE49-F238E27FC236}">
                <a16:creationId xmlns:a16="http://schemas.microsoft.com/office/drawing/2014/main" id="{4D0A682C-F018-4C0D-8DC1-099EECF83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8" y="2548957"/>
            <a:ext cx="2644068" cy="17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61xMULxW9qL._SL1000_.jpg">
            <a:extLst>
              <a:ext uri="{FF2B5EF4-FFF2-40B4-BE49-F238E27FC236}">
                <a16:creationId xmlns:a16="http://schemas.microsoft.com/office/drawing/2014/main" id="{F86E3DD3-B4DB-450F-929C-2869B6192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62" y="4364997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carte sd&quot;">
            <a:extLst>
              <a:ext uri="{FF2B5EF4-FFF2-40B4-BE49-F238E27FC236}">
                <a16:creationId xmlns:a16="http://schemas.microsoft.com/office/drawing/2014/main" id="{1FD0C7F3-6B5F-4CE1-B27C-CDCA3FAC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73" y="2548957"/>
            <a:ext cx="1823861" cy="18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A7146B-01F6-4B54-A907-15048FA4AA8D}"/>
              </a:ext>
            </a:extLst>
          </p:cNvPr>
          <p:cNvSpPr txBox="1"/>
          <p:nvPr/>
        </p:nvSpPr>
        <p:spPr>
          <a:xfrm>
            <a:off x="1129005" y="2179625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ricedown Bl" panose="020B0A06000202080104" pitchFamily="34" charset="0"/>
              </a:rPr>
              <a:t>Acquis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D355AE-5F11-42A8-A782-A133BF7910CC}"/>
              </a:ext>
            </a:extLst>
          </p:cNvPr>
          <p:cNvSpPr txBox="1"/>
          <p:nvPr/>
        </p:nvSpPr>
        <p:spPr>
          <a:xfrm>
            <a:off x="3786859" y="2179625"/>
            <a:ext cx="198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ricedown Bl" panose="020B0A06000202080104" pitchFamily="34" charset="0"/>
              </a:rPr>
              <a:t>Reste a acquérir</a:t>
            </a:r>
          </a:p>
        </p:txBody>
      </p:sp>
      <p:pic>
        <p:nvPicPr>
          <p:cNvPr id="1036" name="Picture 12" descr="IMG_4313">
            <a:extLst>
              <a:ext uri="{FF2B5EF4-FFF2-40B4-BE49-F238E27FC236}">
                <a16:creationId xmlns:a16="http://schemas.microsoft.com/office/drawing/2014/main" id="{E2FEF650-CA6E-42C2-8EBE-54B22C6C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392" y="2179625"/>
            <a:ext cx="2449689" cy="244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planche bois carrÃ©&quot;">
            <a:extLst>
              <a:ext uri="{FF2B5EF4-FFF2-40B4-BE49-F238E27FC236}">
                <a16:creationId xmlns:a16="http://schemas.microsoft.com/office/drawing/2014/main" id="{C7E8863F-F419-4765-95CB-1F4A6D96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59" y="4364997"/>
            <a:ext cx="1998779" cy="199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5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E90AE-EFC7-4F1E-8EB9-054F16F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Pricedown Bl" panose="020B0A06000202080104" pitchFamily="34" charset="0"/>
              </a:rPr>
              <a:t>Niveau Planning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6B922-0044-4181-A56B-C6F127C9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Le Jeu devait être finit début avril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Système d’éditeur de niveau sur téléphone et retour au projet de sauvegarde sur téléphone si manque de temps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34225-4964-4BBE-A609-2110E56C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259514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Bebas" pitchFamily="2" charset="0"/>
              </a:rPr>
              <a:t>Merci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627177-3CA3-45B6-857C-EBACBDA9B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55" y="3029323"/>
            <a:ext cx="457200" cy="457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2FA01A-F0C3-4596-8B27-2B34A8DF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11" y="302932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48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131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Bebas</vt:lpstr>
      <vt:lpstr>Calibri</vt:lpstr>
      <vt:lpstr>Calibri Light</vt:lpstr>
      <vt:lpstr>Pricedown Bl</vt:lpstr>
      <vt:lpstr>Thème Office</vt:lpstr>
      <vt:lpstr>Présentation PowerPoint</vt:lpstr>
      <vt:lpstr>Avancement  dans  notre  projet </vt:lpstr>
      <vt:lpstr>Difficulté  rencontré</vt:lpstr>
      <vt:lpstr>Liste matériel</vt:lpstr>
      <vt:lpstr>Niveau Planning et objectifs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Coppe</dc:creator>
  <cp:lastModifiedBy>Vincent Coppe</cp:lastModifiedBy>
  <cp:revision>7</cp:revision>
  <dcterms:created xsi:type="dcterms:W3CDTF">2018-04-05T09:50:47Z</dcterms:created>
  <dcterms:modified xsi:type="dcterms:W3CDTF">2018-04-05T12:00:34Z</dcterms:modified>
</cp:coreProperties>
</file>