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58" r:id="rId6"/>
    <p:sldId id="261" r:id="rId7"/>
    <p:sldId id="297" r:id="rId8"/>
    <p:sldId id="263" r:id="rId9"/>
    <p:sldId id="323" r:id="rId10"/>
    <p:sldId id="324" r:id="rId11"/>
    <p:sldId id="321" r:id="rId12"/>
    <p:sldId id="322" r:id="rId13"/>
    <p:sldId id="31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2534A-16C3-41B2-83E7-BD25AC88D8F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7A12-2C46-4099-AAF6-30E41B7F08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3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</a:t>
            </a:r>
            <a:r>
              <a:rPr lang="ko-KR" altLang="en-US" dirty="0"/>
              <a:t> </a:t>
            </a:r>
            <a:r>
              <a:rPr lang="en-US" altLang="ko-KR" dirty="0"/>
              <a:t>passive-&gt;R</a:t>
            </a:r>
            <a:r>
              <a:rPr lang="ko-KR" altLang="en-US" dirty="0"/>
              <a:t>메시지 생성</a:t>
            </a:r>
            <a:r>
              <a:rPr lang="en-US" altLang="ko-KR" dirty="0"/>
              <a:t>		CH: passive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x1 port</a:t>
            </a:r>
            <a:r>
              <a:rPr lang="ko-KR" altLang="en-US" dirty="0"/>
              <a:t>로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passive			FW: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로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passive-&gt;active1		FW: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active1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active1-&gt;active2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 메시지 생성</a:t>
            </a:r>
            <a:r>
              <a:rPr lang="en-US" altLang="ko-KR" dirty="0"/>
              <a:t>			CH: active2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 메시지 생성</a:t>
            </a:r>
            <a:r>
              <a:rPr lang="en-US" altLang="ko-KR" dirty="0"/>
              <a:t>-&gt;R1F,…,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CH: active2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	CH: active2			FW: passive)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	CH: active2			FW: passive-&gt;active1)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	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-&gt;OK </a:t>
            </a:r>
            <a:r>
              <a:rPr lang="ko-KR" altLang="en-US" dirty="0"/>
              <a:t>메시지 확인</a:t>
            </a:r>
            <a:r>
              <a:rPr lang="en-US" altLang="ko-KR" dirty="0"/>
              <a:t>	CH: active2			FW: active1)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			CH: active2			FW: active1-&gt;active2)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ko-KR" altLang="en-US" dirty="0"/>
              <a:t> 메시지 </a:t>
            </a:r>
            <a:r>
              <a:rPr lang="en-US" altLang="ko-KR" dirty="0"/>
              <a:t>output	(CHFW: OK</a:t>
            </a:r>
            <a:r>
              <a:rPr lang="ko-KR" altLang="en-US" dirty="0"/>
              <a:t> 메시지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input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-&gt;K(t)F </a:t>
            </a:r>
            <a:r>
              <a:rPr lang="ko-KR" altLang="en-US" dirty="0"/>
              <a:t>내용 확인</a:t>
            </a:r>
            <a:r>
              <a:rPr lang="en-US" altLang="ko-KR" dirty="0"/>
              <a:t>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 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input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active2-&gt;active3)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K(t)F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active3-&gt;active4)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		(CHFW: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내용 확인</a:t>
            </a:r>
            <a:r>
              <a:rPr lang="en-US" altLang="ko-KR" dirty="0"/>
              <a:t>-&gt;</a:t>
            </a:r>
            <a:r>
              <a:rPr lang="ko-KR" altLang="en-US" dirty="0"/>
              <a:t>보고서 전달 엿듣기</a:t>
            </a:r>
            <a:r>
              <a:rPr lang="en-US" altLang="ko-KR" dirty="0"/>
              <a:t>	CH: active2			FW: active4)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에서 </a:t>
            </a:r>
            <a:r>
              <a:rPr lang="en-US" altLang="ko-KR" dirty="0"/>
              <a:t>K(t)c </a:t>
            </a:r>
            <a:r>
              <a:rPr lang="ko-KR" altLang="en-US" dirty="0"/>
              <a:t>생성</a:t>
            </a:r>
            <a:r>
              <a:rPr lang="en-US" altLang="ko-KR" dirty="0"/>
              <a:t>			(CHFW:</a:t>
            </a:r>
            <a:r>
              <a:rPr lang="ko-KR" altLang="en-US" dirty="0"/>
              <a:t> 보고서 전달 엿듣기</a:t>
            </a:r>
            <a:r>
              <a:rPr lang="en-US" altLang="ko-KR" dirty="0"/>
              <a:t>			CH: active2-&gt;active3		FW: active4)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K(t)c</a:t>
            </a:r>
            <a:r>
              <a:rPr lang="ko-KR" altLang="en-US" dirty="0"/>
              <a:t> 메시지 </a:t>
            </a:r>
            <a:r>
              <a:rPr lang="en-US" altLang="ko-KR" dirty="0"/>
              <a:t>output		(CHFW: </a:t>
            </a:r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전달 엿듣기</a:t>
            </a:r>
            <a:r>
              <a:rPr lang="en-US" altLang="ko-KR" dirty="0"/>
              <a:t>			CH: active3-&gt;passive		FW: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input		(CHFW: </a:t>
            </a:r>
            <a:r>
              <a:rPr lang="ko-KR" altLang="en-US" dirty="0"/>
              <a:t>보고서 전달 엿듣기</a:t>
            </a:r>
            <a:r>
              <a:rPr lang="en-US" altLang="ko-KR" dirty="0"/>
              <a:t>-&gt;K(t)c </a:t>
            </a:r>
            <a:r>
              <a:rPr lang="ko-KR" altLang="en-US" dirty="0"/>
              <a:t>전달</a:t>
            </a:r>
            <a:r>
              <a:rPr lang="en-US" altLang="ko-KR" dirty="0"/>
              <a:t>		CH: passive			FW: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K(t)c </a:t>
            </a:r>
            <a:r>
              <a:rPr lang="ko-KR" altLang="en-US" dirty="0"/>
              <a:t>전달</a:t>
            </a:r>
            <a:r>
              <a:rPr lang="en-US" altLang="ko-KR" dirty="0"/>
              <a:t>			CH: passive			FW: active4)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output		(CHFW: K(t)c </a:t>
            </a:r>
            <a:r>
              <a:rPr lang="ko-KR" altLang="en-US" dirty="0"/>
              <a:t>전달</a:t>
            </a:r>
            <a:r>
              <a:rPr lang="en-US" altLang="ko-KR" dirty="0"/>
              <a:t>			CH: passive			FW: active4-&gt;passive)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input		(CHFW: K(t)c </a:t>
            </a:r>
            <a:r>
              <a:rPr lang="ko-KR" altLang="en-US" dirty="0"/>
              <a:t>전달</a:t>
            </a:r>
            <a:r>
              <a:rPr lang="en-US" altLang="ko-KR" dirty="0"/>
              <a:t>-&gt;K(t)f </a:t>
            </a:r>
            <a:r>
              <a:rPr lang="ko-KR" altLang="en-US" dirty="0"/>
              <a:t>전달</a:t>
            </a:r>
            <a:r>
              <a:rPr lang="en-US" altLang="ko-KR" dirty="0"/>
              <a:t>		CH: passive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output		(CHFW: K(t)f</a:t>
            </a:r>
            <a:r>
              <a:rPr lang="ko-KR" altLang="en-US" dirty="0"/>
              <a:t>전달</a:t>
            </a:r>
            <a:r>
              <a:rPr lang="en-US" altLang="ko-KR" dirty="0"/>
              <a:t>-&gt;passive			CH: passive			FW: passive)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6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</a:t>
            </a:r>
            <a:r>
              <a:rPr lang="ko-KR" altLang="en-US" dirty="0"/>
              <a:t> </a:t>
            </a:r>
            <a:r>
              <a:rPr lang="en-US" altLang="ko-KR" dirty="0"/>
              <a:t>passive-&gt;R</a:t>
            </a:r>
            <a:r>
              <a:rPr lang="ko-KR" altLang="en-US" dirty="0"/>
              <a:t>메시지 생성</a:t>
            </a:r>
            <a:r>
              <a:rPr lang="en-US" altLang="ko-KR" dirty="0"/>
              <a:t>		CH: passive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x1 port</a:t>
            </a:r>
            <a:r>
              <a:rPr lang="ko-KR" altLang="en-US" dirty="0"/>
              <a:t>로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passive			FW: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로 </a:t>
            </a:r>
            <a:r>
              <a:rPr lang="en-US" altLang="ko-KR" dirty="0"/>
              <a:t>r1,…,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passive-&gt;active1		FW: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active1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메시지 생성</a:t>
            </a:r>
            <a:r>
              <a:rPr lang="en-US" altLang="ko-KR" dirty="0"/>
              <a:t>			CH: active1-&gt;active2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		(CHFW: R</a:t>
            </a:r>
            <a:r>
              <a:rPr lang="ko-KR" altLang="en-US" dirty="0"/>
              <a:t> 메시지 생성</a:t>
            </a:r>
            <a:r>
              <a:rPr lang="en-US" altLang="ko-KR" dirty="0"/>
              <a:t>			CH: active2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</a:t>
            </a:r>
            <a:r>
              <a:rPr lang="ko-KR" altLang="en-US" dirty="0"/>
              <a:t> 메시지 생성</a:t>
            </a:r>
            <a:r>
              <a:rPr lang="en-US" altLang="ko-KR" dirty="0"/>
              <a:t>-&gt;R1F,…,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CH: active2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	CH: active2			FW: passive)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		CH: active2			FW: passive-&gt;active1)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		(CHFW: R1,…,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-&gt;OK </a:t>
            </a:r>
            <a:r>
              <a:rPr lang="ko-KR" altLang="en-US" dirty="0"/>
              <a:t>메시지 확인</a:t>
            </a:r>
            <a:r>
              <a:rPr lang="en-US" altLang="ko-KR" dirty="0"/>
              <a:t>	CH: active2			FW: active1)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			CH: active2			FW: active1-&gt;active2)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R1F,…,</a:t>
            </a:r>
            <a:r>
              <a:rPr lang="en-US" altLang="ko-KR" dirty="0" err="1"/>
              <a:t>RnF</a:t>
            </a:r>
            <a:r>
              <a:rPr lang="ko-KR" altLang="en-US" dirty="0"/>
              <a:t> 메시지 </a:t>
            </a:r>
            <a:r>
              <a:rPr lang="en-US" altLang="ko-KR" dirty="0"/>
              <a:t>output	(CHFW: OK</a:t>
            </a:r>
            <a:r>
              <a:rPr lang="ko-KR" altLang="en-US" dirty="0"/>
              <a:t> 메시지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input		(CHFW: OK </a:t>
            </a:r>
            <a:r>
              <a:rPr lang="ko-KR" altLang="en-US" dirty="0"/>
              <a:t>메시지 확인</a:t>
            </a:r>
            <a:r>
              <a:rPr lang="en-US" altLang="ko-KR" dirty="0"/>
              <a:t>-&gt;K(t)F </a:t>
            </a:r>
            <a:r>
              <a:rPr lang="ko-KR" altLang="en-US" dirty="0"/>
              <a:t>내용 확인</a:t>
            </a:r>
            <a:r>
              <a:rPr lang="en-US" altLang="ko-KR" dirty="0"/>
              <a:t>		CH: active2			FW: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 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active2)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input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active2-&gt;active3)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K(t)F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FW: active3-&gt;active4)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		(CHFW: K(t)F </a:t>
            </a:r>
            <a:r>
              <a:rPr lang="ko-KR" altLang="en-US" dirty="0"/>
              <a:t>내용 확인</a:t>
            </a:r>
            <a:r>
              <a:rPr lang="en-US" altLang="ko-KR" dirty="0"/>
              <a:t>			CH: active2			FW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		(CHFW: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내용 확인</a:t>
            </a:r>
            <a:r>
              <a:rPr lang="en-US" altLang="ko-KR" dirty="0"/>
              <a:t>-&gt;</a:t>
            </a:r>
            <a:r>
              <a:rPr lang="ko-KR" altLang="en-US" dirty="0"/>
              <a:t>보고서 전달 엿듣기</a:t>
            </a:r>
            <a:r>
              <a:rPr lang="en-US" altLang="ko-KR" dirty="0"/>
              <a:t>	CH: active2			FW: active4)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에서 </a:t>
            </a:r>
            <a:r>
              <a:rPr lang="en-US" altLang="ko-KR" dirty="0"/>
              <a:t>K(t)c </a:t>
            </a:r>
            <a:r>
              <a:rPr lang="ko-KR" altLang="en-US" dirty="0"/>
              <a:t>생성</a:t>
            </a:r>
            <a:r>
              <a:rPr lang="en-US" altLang="ko-KR" dirty="0"/>
              <a:t>			(CHFW:</a:t>
            </a:r>
            <a:r>
              <a:rPr lang="ko-KR" altLang="en-US" dirty="0"/>
              <a:t> 보고서 전달 엿듣기</a:t>
            </a:r>
            <a:r>
              <a:rPr lang="en-US" altLang="ko-KR" dirty="0"/>
              <a:t>			CH: active2-&gt;active3		FW: active4)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K(t)c</a:t>
            </a:r>
            <a:r>
              <a:rPr lang="ko-KR" altLang="en-US" dirty="0"/>
              <a:t> 메시지 </a:t>
            </a:r>
            <a:r>
              <a:rPr lang="en-US" altLang="ko-KR" dirty="0"/>
              <a:t>output		(CHFW: </a:t>
            </a:r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전달 엿듣기</a:t>
            </a:r>
            <a:r>
              <a:rPr lang="en-US" altLang="ko-KR" dirty="0"/>
              <a:t>			CH: active3-&gt;passive		FW: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input		(CHFW: </a:t>
            </a:r>
            <a:r>
              <a:rPr lang="ko-KR" altLang="en-US" dirty="0"/>
              <a:t>보고서 전달 엿듣기</a:t>
            </a:r>
            <a:r>
              <a:rPr lang="en-US" altLang="ko-KR" dirty="0"/>
              <a:t>-&gt;K(t)c </a:t>
            </a:r>
            <a:r>
              <a:rPr lang="ko-KR" altLang="en-US" dirty="0"/>
              <a:t>전달</a:t>
            </a:r>
            <a:r>
              <a:rPr lang="en-US" altLang="ko-KR" dirty="0"/>
              <a:t>		CH: passive			FW: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output		(CHFW: K(t)c </a:t>
            </a:r>
            <a:r>
              <a:rPr lang="ko-KR" altLang="en-US" dirty="0"/>
              <a:t>전달</a:t>
            </a:r>
            <a:r>
              <a:rPr lang="en-US" altLang="ko-KR" dirty="0"/>
              <a:t>			CH: passive			FW: active4)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output		(CHFW: K(t)c </a:t>
            </a:r>
            <a:r>
              <a:rPr lang="ko-KR" altLang="en-US" dirty="0"/>
              <a:t>전달</a:t>
            </a:r>
            <a:r>
              <a:rPr lang="en-US" altLang="ko-KR" dirty="0"/>
              <a:t>			CH: passive			FW: active4-&gt;passive)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input		(CHFW: K(t)c </a:t>
            </a:r>
            <a:r>
              <a:rPr lang="ko-KR" altLang="en-US" dirty="0"/>
              <a:t>전달</a:t>
            </a:r>
            <a:r>
              <a:rPr lang="en-US" altLang="ko-KR" dirty="0"/>
              <a:t>-&gt;K(t)f </a:t>
            </a:r>
            <a:r>
              <a:rPr lang="ko-KR" altLang="en-US" dirty="0"/>
              <a:t>전달</a:t>
            </a:r>
            <a:r>
              <a:rPr lang="en-US" altLang="ko-KR" dirty="0"/>
              <a:t>		CH: passive			FW: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output		(CHFW: K(t)f</a:t>
            </a:r>
            <a:r>
              <a:rPr lang="ko-KR" altLang="en-US" dirty="0"/>
              <a:t>전달</a:t>
            </a:r>
            <a:r>
              <a:rPr lang="en-US" altLang="ko-KR" dirty="0"/>
              <a:t>-&gt;passive			CH: passive			FW: passive)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7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r1…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 state: passive-&gt;R</a:t>
            </a:r>
            <a:r>
              <a:rPr lang="ko-KR" altLang="en-US" dirty="0"/>
              <a:t> 메시지 생성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	FW state: passive)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x1 port</a:t>
            </a:r>
            <a:r>
              <a:rPr lang="ko-KR" altLang="en-US" dirty="0"/>
              <a:t>로 </a:t>
            </a:r>
            <a:r>
              <a:rPr lang="en-US" altLang="ko-KR" dirty="0"/>
              <a:t>r1…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R</a:t>
            </a:r>
            <a:r>
              <a:rPr lang="ko-KR" altLang="en-US" dirty="0"/>
              <a:t> 메시지 생성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	FW state: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in port</a:t>
            </a:r>
            <a:r>
              <a:rPr lang="ko-KR" altLang="en-US" dirty="0"/>
              <a:t>에 </a:t>
            </a:r>
            <a:r>
              <a:rPr lang="en-US" altLang="ko-KR" dirty="0"/>
              <a:t>r1…</a:t>
            </a:r>
            <a:r>
              <a:rPr lang="en-US" altLang="ko-KR" dirty="0" err="1"/>
              <a:t>rn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 state: R</a:t>
            </a:r>
            <a:r>
              <a:rPr lang="ko-KR" altLang="en-US" dirty="0"/>
              <a:t>메시지 생성</a:t>
            </a:r>
            <a:r>
              <a:rPr lang="en-US" altLang="ko-KR" dirty="0"/>
              <a:t>	CH state: passive-&gt;active1	FW state: passive)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R </a:t>
            </a:r>
            <a:r>
              <a:rPr lang="ko-KR" altLang="en-US" dirty="0"/>
              <a:t>메시지 생성</a:t>
            </a:r>
            <a:r>
              <a:rPr lang="en-US" altLang="ko-KR" dirty="0"/>
              <a:t>	CH state: active1-&gt;active2	FW state: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 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메시지 생성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active2	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메시지 생성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active2	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메시지 생성</a:t>
            </a:r>
            <a:r>
              <a:rPr lang="en-US" altLang="ko-KR" dirty="0"/>
              <a:t>-&gt;R1F…</a:t>
            </a:r>
            <a:r>
              <a:rPr lang="en-US" altLang="ko-KR" dirty="0" err="1"/>
              <a:t>RnF</a:t>
            </a:r>
            <a:r>
              <a:rPr lang="ko-KR" altLang="en-US" dirty="0"/>
              <a:t> 메시지 전달</a:t>
            </a:r>
            <a:r>
              <a:rPr lang="en-US" altLang="ko-KR" dirty="0"/>
              <a:t>	CH state: active2	FW state: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 R1F…</a:t>
            </a:r>
            <a:r>
              <a:rPr lang="en-US" altLang="ko-KR" dirty="0" err="1"/>
              <a:t>RnF</a:t>
            </a:r>
            <a:r>
              <a:rPr lang="ko-KR" altLang="en-US" dirty="0"/>
              <a:t> 메시지 전달</a:t>
            </a:r>
            <a:r>
              <a:rPr lang="en-US" altLang="ko-KR" dirty="0"/>
              <a:t>	CH state: active2	FW state: passive)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 R1F…</a:t>
            </a:r>
            <a:r>
              <a:rPr lang="en-US" altLang="ko-KR" dirty="0" err="1"/>
              <a:t>RnF</a:t>
            </a:r>
            <a:r>
              <a:rPr lang="ko-KR" altLang="en-US" dirty="0"/>
              <a:t> 메시지 전달</a:t>
            </a:r>
            <a:r>
              <a:rPr lang="en-US" altLang="ko-KR" dirty="0"/>
              <a:t>	CH state: active2	FW state: passive-&gt;active1)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input(CHFW state: 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전달</a:t>
            </a:r>
            <a:r>
              <a:rPr lang="en-US" altLang="ko-KR" dirty="0"/>
              <a:t>-&gt;OK </a:t>
            </a:r>
            <a:r>
              <a:rPr lang="ko-KR" altLang="en-US" dirty="0"/>
              <a:t>메시지 확인</a:t>
            </a:r>
            <a:r>
              <a:rPr lang="en-US" altLang="ko-KR" dirty="0"/>
              <a:t>	CH state: actvie2	FW state: active1)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OK </a:t>
            </a:r>
            <a:r>
              <a:rPr lang="ko-KR" altLang="en-US" dirty="0"/>
              <a:t>메시지 확인</a:t>
            </a:r>
            <a:r>
              <a:rPr lang="en-US" altLang="ko-KR" dirty="0"/>
              <a:t>	CH state: active2	FW state: active1-&gt;active2)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input(CHFW state: OK </a:t>
            </a:r>
            <a:r>
              <a:rPr lang="ko-KR" altLang="en-US" dirty="0"/>
              <a:t>메시지 확인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active2	FW state: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R1F…</a:t>
            </a:r>
            <a:r>
              <a:rPr lang="en-US" altLang="ko-KR" dirty="0" err="1"/>
              <a:t>RnF</a:t>
            </a:r>
            <a:r>
              <a:rPr lang="en-US" altLang="ko-KR" dirty="0"/>
              <a:t>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OK</a:t>
            </a:r>
            <a:r>
              <a:rPr lang="ko-KR" altLang="en-US" dirty="0"/>
              <a:t> 메시지 확인</a:t>
            </a:r>
            <a:r>
              <a:rPr lang="en-US" altLang="ko-KR" dirty="0"/>
              <a:t>	CH state: active2	FW state: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input(CHFW state: OK </a:t>
            </a:r>
            <a:r>
              <a:rPr lang="ko-KR" altLang="en-US" dirty="0"/>
              <a:t>메시지 확인</a:t>
            </a:r>
            <a:r>
              <a:rPr lang="en-US" altLang="ko-KR" dirty="0"/>
              <a:t>-&gt;K(t)f </a:t>
            </a:r>
            <a:r>
              <a:rPr lang="ko-KR" altLang="en-US" dirty="0"/>
              <a:t>내용 확인</a:t>
            </a:r>
            <a:r>
              <a:rPr lang="en-US" altLang="ko-KR" dirty="0"/>
              <a:t>	CH state: active2	FW state: active2)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x2 port</a:t>
            </a:r>
            <a:r>
              <a:rPr lang="ko-KR" altLang="en-US" dirty="0"/>
              <a:t>에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K(t)f </a:t>
            </a:r>
            <a:r>
              <a:rPr lang="ko-KR" altLang="en-US" dirty="0"/>
              <a:t>내용 확인</a:t>
            </a:r>
            <a:r>
              <a:rPr lang="en-US" altLang="ko-KR" dirty="0"/>
              <a:t>	CH state: active2	FW state: active2)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K(t)f</a:t>
            </a:r>
            <a:r>
              <a:rPr lang="ko-KR" altLang="en-US" dirty="0"/>
              <a:t> 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 내용 확인</a:t>
            </a:r>
            <a:r>
              <a:rPr lang="en-US" altLang="ko-KR" dirty="0"/>
              <a:t>	CH state:active2	FW state: active2-&gt;active3)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K(t)f </a:t>
            </a:r>
            <a:r>
              <a:rPr lang="ko-KR" altLang="en-US" dirty="0"/>
              <a:t>내용 확인</a:t>
            </a:r>
            <a:r>
              <a:rPr lang="en-US" altLang="ko-KR" dirty="0"/>
              <a:t>	CH state: active2	FW state:active3-&gt;active4)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input(CHFW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내용 확인</a:t>
            </a:r>
            <a:r>
              <a:rPr lang="en-US" altLang="ko-KR" dirty="0"/>
              <a:t>	CH state: active2	FW state: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OK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K(t)f</a:t>
            </a:r>
            <a:r>
              <a:rPr lang="ko-KR" altLang="en-US" dirty="0"/>
              <a:t>내용 확인</a:t>
            </a:r>
            <a:r>
              <a:rPr lang="en-US" altLang="ko-KR" dirty="0"/>
              <a:t>-&gt;</a:t>
            </a:r>
            <a:r>
              <a:rPr lang="ko-KR" altLang="en-US" dirty="0"/>
              <a:t>보고서 전달 엿듣기</a:t>
            </a:r>
            <a:r>
              <a:rPr lang="en-US" altLang="ko-KR" dirty="0"/>
              <a:t>	CH state: active2	FW state: active4)</a:t>
            </a:r>
          </a:p>
          <a:p>
            <a:r>
              <a:rPr lang="en-US" altLang="ko-KR" dirty="0"/>
              <a:t>CH</a:t>
            </a:r>
            <a:r>
              <a:rPr lang="ko-KR" altLang="en-US" dirty="0"/>
              <a:t>의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로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</a:t>
            </a:r>
            <a:r>
              <a:rPr lang="ko-KR" altLang="en-US" dirty="0"/>
              <a:t>보고서 전달 엿듣기</a:t>
            </a:r>
            <a:r>
              <a:rPr lang="en-US" altLang="ko-KR" dirty="0"/>
              <a:t>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active2-&gt;passive	FW state: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y1 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input(CHFW state: </a:t>
            </a:r>
            <a:r>
              <a:rPr lang="ko-KR" altLang="en-US" dirty="0"/>
              <a:t>보고서 전달 엿듣기</a:t>
            </a:r>
            <a:r>
              <a:rPr lang="en-US" altLang="ko-KR" dirty="0"/>
              <a:t>	CH state: passive	FW state: active4)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에 </a:t>
            </a:r>
            <a:r>
              <a:rPr lang="en-US" altLang="ko-KR" dirty="0"/>
              <a:t>K(t)c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</a:t>
            </a:r>
            <a:r>
              <a:rPr lang="ko-KR" altLang="en-US" dirty="0"/>
              <a:t>보고서 전달 엿듣기</a:t>
            </a:r>
            <a:r>
              <a:rPr lang="en-US" altLang="ko-KR" dirty="0"/>
              <a:t>-&gt;K(t)c </a:t>
            </a:r>
            <a:r>
              <a:rPr lang="ko-KR" altLang="en-US" dirty="0"/>
              <a:t>전달</a:t>
            </a:r>
            <a:r>
              <a:rPr lang="en-US" altLang="ko-KR" dirty="0"/>
              <a:t>	CH state: passive	FW state: active4)</a:t>
            </a:r>
          </a:p>
          <a:p>
            <a:r>
              <a:rPr lang="en-US" altLang="ko-KR" dirty="0"/>
              <a:t>FW</a:t>
            </a:r>
            <a:r>
              <a:rPr lang="ko-KR" altLang="en-US" dirty="0"/>
              <a:t>의 </a:t>
            </a:r>
            <a:r>
              <a:rPr lang="en-US" altLang="ko-KR" dirty="0"/>
              <a:t>out 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K(t)c </a:t>
            </a:r>
            <a:r>
              <a:rPr lang="ko-KR" altLang="en-US" dirty="0"/>
              <a:t>전달</a:t>
            </a:r>
            <a:r>
              <a:rPr lang="en-US" altLang="ko-KR" dirty="0"/>
              <a:t>	CH state: passive	FW state: active4-&gt;passive)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y2 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output(CHFW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K(t)c</a:t>
            </a:r>
            <a:r>
              <a:rPr lang="ko-KR" altLang="en-US" dirty="0"/>
              <a:t> 전달</a:t>
            </a:r>
            <a:r>
              <a:rPr lang="en-US" altLang="ko-KR" dirty="0"/>
              <a:t>-&gt;K(t)f </a:t>
            </a:r>
            <a:r>
              <a:rPr lang="ko-KR" altLang="en-US" dirty="0"/>
              <a:t>전달</a:t>
            </a:r>
            <a:r>
              <a:rPr lang="en-US" altLang="ko-KR" dirty="0"/>
              <a:t>	CH state: passive	FW state: passive)</a:t>
            </a:r>
          </a:p>
          <a:p>
            <a:r>
              <a:rPr lang="en-US" altLang="ko-KR" dirty="0"/>
              <a:t>CHFW</a:t>
            </a:r>
            <a:r>
              <a:rPr lang="ko-KR" altLang="en-US" dirty="0"/>
              <a:t>의 </a:t>
            </a:r>
            <a:r>
              <a:rPr lang="en-US" altLang="ko-KR" dirty="0"/>
              <a:t>outport</a:t>
            </a:r>
            <a:r>
              <a:rPr lang="ko-KR" altLang="en-US" dirty="0"/>
              <a:t>로 </a:t>
            </a:r>
            <a:r>
              <a:rPr lang="en-US" altLang="ko-KR" dirty="0"/>
              <a:t>K(t)f </a:t>
            </a:r>
            <a:r>
              <a:rPr lang="ko-KR" altLang="en-US" dirty="0"/>
              <a:t>메시지 </a:t>
            </a:r>
            <a:r>
              <a:rPr lang="en-US" altLang="ko-KR" dirty="0"/>
              <a:t>output(CHFW state: K(t)f </a:t>
            </a:r>
            <a:r>
              <a:rPr lang="ko-KR" altLang="en-US" dirty="0"/>
              <a:t>전달</a:t>
            </a:r>
            <a:r>
              <a:rPr lang="en-US" altLang="ko-KR" dirty="0"/>
              <a:t>-&gt;passive	CH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	FW</a:t>
            </a:r>
            <a:r>
              <a:rPr lang="ko-KR" altLang="en-US" dirty="0"/>
              <a:t> </a:t>
            </a:r>
            <a:r>
              <a:rPr lang="en-US" altLang="ko-KR" dirty="0"/>
              <a:t>state:</a:t>
            </a:r>
            <a:r>
              <a:rPr lang="ko-KR" altLang="en-US" dirty="0"/>
              <a:t> </a:t>
            </a:r>
            <a:r>
              <a:rPr lang="en-US" altLang="ko-KR" dirty="0"/>
              <a:t>passive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16A9E-A9E9-49D0-8F02-F34B409DDC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AFC7-E503-DEAA-EC5D-1505CB3D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3F04DA-5658-D01D-0D47-6E259414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440B-0553-AF28-F2F5-3874E614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0F243-01CA-D9ED-7E6A-519C40C8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BD266-BDCC-5AE7-EED7-0CD0F0B1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1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93D00-A773-220C-A270-4504621A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93B4DD-DEB2-0D5A-378F-E8AF61F0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B9216-8CC3-8005-A539-BAD96BB7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FEBD0-3682-9A0F-9B97-FB21B366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68DE-AFFD-5DCF-5C2D-6C0B1C6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1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CC72F-8C7D-5E82-B0E1-105EAFB6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E33BE-E26E-181F-FF04-22A413D75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9B3E6-8B67-B88D-BC69-9C56F40E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2A44E-E322-CB97-CCA2-A2966EE6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4A72F-8FFA-53A6-5DDC-05D268E3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5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469BC-2036-8960-A6BD-05416C8B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2857A-7525-AE92-9B33-171B5F56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1654D-CAF3-2A2F-EC25-54F0FD9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8D722-73D2-092E-863A-30415176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19D3D-AA46-A6EF-EC3A-572BF79C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7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EA448-D88A-5E08-186C-88D990C4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F825-A2CE-4142-5B08-4A0F0410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C23AA-6C3B-E38D-4608-6DF26B31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6A682-FBE5-33C5-A7FF-63C75FE3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CD408-61ED-15B2-6148-07179C62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CCBC-4278-A543-4B42-C3B7F2E5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F6C90-4C70-56A1-DEC4-CFA57A2E3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A9D23-3133-9466-C71F-58DEB4B5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400AA-D6EB-3AA1-377E-07160BCF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2ED0-2DBD-FAB9-51BE-57FCA97D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A53B5-3671-6A4E-2F10-054F3BEC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8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84B50-0620-E404-9D05-3EC0B255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B7031-69D0-9555-E7BC-EC7AEB1B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1B331-519A-CC0A-FFDC-6905504D1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8EF9E7-9B2D-88FE-4B01-3E269C7A6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188F8E-A029-7F65-8B00-8A4F49FC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13C231-4338-EE65-EFA6-E9E459EF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71A731-A696-5A3F-424D-5D78CD5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D1202-444C-F7F4-7933-C9CD0B74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304D5-771A-1977-5F1A-BF4548B8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85646-513D-EC6C-F87F-EB2BC970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6D9B97-DED0-357B-CDC2-669069BD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F0C8A-8185-8DC6-B499-3BADE66F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7ED59C-9A99-13CF-8BD5-505EC735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114E5F-FABE-DB81-A2F0-DA367DB9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CBD6D-BCC7-F0B6-D258-66374538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6226-81CE-C81B-6288-D7CB2280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6BA9B-5DF7-1441-46E1-75DFB126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3D59C-06CF-04A8-D3F4-67E99872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A256FA-3AB1-D62B-8766-0CD5FCDD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B253F-AB6F-A15B-FD39-3F33C035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A19CD-3D70-74D8-98C3-34AFF962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4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82071-4B10-65A9-7641-0611C9F7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0D413-1A3A-DAD5-B435-753735E9B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DD55D-0CFB-AE32-1915-B1D6CAC2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FC8BA-A124-97EC-1129-DAEF677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125B0-7832-B9C7-A6F9-939D55DF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748F1-CAE9-F020-583E-9DE631F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C15832-90BE-4C62-6B1B-78748BED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DEF8A-B47B-D23F-C4A3-088B1AB8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24E66-544F-816A-12E0-92DF235CD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95E2-0D51-4143-B91E-572FD4942CB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A1B53-9511-A451-D69A-4CB0EF780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87DD-95E9-051B-F527-87D0846DC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7B65D-3C6B-4215-903D-079B0F1ECB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750.png"/><Relationship Id="rId18" Type="http://schemas.openxmlformats.org/officeDocument/2006/relationships/image" Target="../media/image83.svg"/><Relationship Id="rId3" Type="http://schemas.openxmlformats.org/officeDocument/2006/relationships/image" Target="../media/image650.png"/><Relationship Id="rId21" Type="http://schemas.openxmlformats.org/officeDocument/2006/relationships/image" Target="../media/image86.png"/><Relationship Id="rId7" Type="http://schemas.openxmlformats.org/officeDocument/2006/relationships/image" Target="../media/image690.png"/><Relationship Id="rId12" Type="http://schemas.openxmlformats.org/officeDocument/2006/relationships/image" Target="../media/image740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80.png"/><Relationship Id="rId20" Type="http://schemas.openxmlformats.org/officeDocument/2006/relationships/image" Target="../media/image8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11" Type="http://schemas.openxmlformats.org/officeDocument/2006/relationships/image" Target="../media/image730.png"/><Relationship Id="rId5" Type="http://schemas.openxmlformats.org/officeDocument/2006/relationships/image" Target="../media/image670.png"/><Relationship Id="rId15" Type="http://schemas.openxmlformats.org/officeDocument/2006/relationships/image" Target="../media/image770.png"/><Relationship Id="rId10" Type="http://schemas.openxmlformats.org/officeDocument/2006/relationships/image" Target="../media/image720.png"/><Relationship Id="rId19" Type="http://schemas.openxmlformats.org/officeDocument/2006/relationships/image" Target="../media/image84.png"/><Relationship Id="rId4" Type="http://schemas.openxmlformats.org/officeDocument/2006/relationships/image" Target="../media/image660.png"/><Relationship Id="rId9" Type="http://schemas.openxmlformats.org/officeDocument/2006/relationships/image" Target="../media/image711.png"/><Relationship Id="rId14" Type="http://schemas.openxmlformats.org/officeDocument/2006/relationships/image" Target="../media/image760.png"/><Relationship Id="rId22" Type="http://schemas.openxmlformats.org/officeDocument/2006/relationships/image" Target="../media/image8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111.png"/><Relationship Id="rId3" Type="http://schemas.openxmlformats.org/officeDocument/2006/relationships/image" Target="../media/image110.png"/><Relationship Id="rId7" Type="http://schemas.openxmlformats.org/officeDocument/2006/relationships/image" Target="../media/image59.png"/><Relationship Id="rId12" Type="http://schemas.openxmlformats.org/officeDocument/2006/relationships/image" Target="../media/image100.png"/><Relationship Id="rId17" Type="http://schemas.openxmlformats.org/officeDocument/2006/relationships/image" Target="../media/image1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0.png"/><Relationship Id="rId5" Type="http://schemas.openxmlformats.org/officeDocument/2006/relationships/image" Target="../media/image310.png"/><Relationship Id="rId15" Type="http://schemas.openxmlformats.org/officeDocument/2006/relationships/image" Target="../media/image131.png"/><Relationship Id="rId10" Type="http://schemas.openxmlformats.org/officeDocument/2006/relationships/image" Target="../media/image820.png"/><Relationship Id="rId4" Type="http://schemas.openxmlformats.org/officeDocument/2006/relationships/image" Target="../media/image2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31.png"/><Relationship Id="rId3" Type="http://schemas.openxmlformats.org/officeDocument/2006/relationships/image" Target="../media/image160.png"/><Relationship Id="rId7" Type="http://schemas.openxmlformats.org/officeDocument/2006/relationships/image" Target="../media/image90.png"/><Relationship Id="rId12" Type="http://schemas.openxmlformats.org/officeDocument/2006/relationships/image" Target="../media/image2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10.png"/><Relationship Id="rId5" Type="http://schemas.openxmlformats.org/officeDocument/2006/relationships/image" Target="../media/image180.png"/><Relationship Id="rId15" Type="http://schemas.openxmlformats.org/officeDocument/2006/relationships/image" Target="../media/image140.png"/><Relationship Id="rId10" Type="http://schemas.openxmlformats.org/officeDocument/2006/relationships/image" Target="../media/image111.png"/><Relationship Id="rId4" Type="http://schemas.openxmlformats.org/officeDocument/2006/relationships/image" Target="../media/image170.png"/><Relationship Id="rId9" Type="http://schemas.openxmlformats.org/officeDocument/2006/relationships/image" Target="../media/image201.png"/><Relationship Id="rId1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8" Type="http://schemas.openxmlformats.org/officeDocument/2006/relationships/image" Target="../media/image133.png"/><Relationship Id="rId3" Type="http://schemas.openxmlformats.org/officeDocument/2006/relationships/image" Target="../media/image130.png"/><Relationship Id="rId7" Type="http://schemas.openxmlformats.org/officeDocument/2006/relationships/image" Target="../media/image380.png"/><Relationship Id="rId17" Type="http://schemas.openxmlformats.org/officeDocument/2006/relationships/image" Target="../media/image270.png"/><Relationship Id="rId2" Type="http://schemas.openxmlformats.org/officeDocument/2006/relationships/image" Target="../media/image129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290.png"/><Relationship Id="rId5" Type="http://schemas.openxmlformats.org/officeDocument/2006/relationships/image" Target="../media/image4.png"/><Relationship Id="rId15" Type="http://schemas.openxmlformats.org/officeDocument/2006/relationships/image" Target="../media/image260.png"/><Relationship Id="rId10" Type="http://schemas.openxmlformats.org/officeDocument/2006/relationships/image" Target="../media/image90.png"/><Relationship Id="rId19" Type="http://schemas.openxmlformats.org/officeDocument/2006/relationships/image" Target="../media/image251.png"/><Relationship Id="rId4" Type="http://schemas.openxmlformats.org/officeDocument/2006/relationships/image" Target="../media/image310.png"/><Relationship Id="rId9" Type="http://schemas.openxmlformats.org/officeDocument/2006/relationships/image" Target="../media/image200.png"/><Relationship Id="rId14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.sv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image" Target="../media/image37.png"/><Relationship Id="rId7" Type="http://schemas.openxmlformats.org/officeDocument/2006/relationships/image" Target="../media/image25.png"/><Relationship Id="rId12" Type="http://schemas.openxmlformats.org/officeDocument/2006/relationships/image" Target="../media/image1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22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24" Type="http://schemas.openxmlformats.org/officeDocument/2006/relationships/image" Target="../media/image40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8.png"/><Relationship Id="rId19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27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6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3.png"/><Relationship Id="rId5" Type="http://schemas.openxmlformats.org/officeDocument/2006/relationships/image" Target="../media/image59.svg"/><Relationship Id="rId10" Type="http://schemas.openxmlformats.org/officeDocument/2006/relationships/image" Target="../media/image62.png"/><Relationship Id="rId4" Type="http://schemas.openxmlformats.org/officeDocument/2006/relationships/image" Target="../media/image58.png"/><Relationship Id="rId9" Type="http://schemas.openxmlformats.org/officeDocument/2006/relationships/image" Target="../media/image6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427234-D92C-6AA0-F96B-19AD05A0828C}"/>
              </a:ext>
            </a:extLst>
          </p:cNvPr>
          <p:cNvSpPr txBox="1"/>
          <p:nvPr/>
        </p:nvSpPr>
        <p:spPr>
          <a:xfrm>
            <a:off x="115747" y="86810"/>
            <a:ext cx="624454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 사전 배포 단계</a:t>
            </a:r>
            <a:r>
              <a:rPr lang="en-US" altLang="ko-KR" dirty="0"/>
              <a:t>(Key pre-distribution phase)</a:t>
            </a:r>
            <a:endParaRPr lang="ko-KR" altLang="en-US" dirty="0"/>
          </a:p>
        </p:txBody>
      </p:sp>
      <p:pic>
        <p:nvPicPr>
          <p:cNvPr id="6" name="그래픽 5" descr="셀 타워 단색으로 채워진">
            <a:extLst>
              <a:ext uri="{FF2B5EF4-FFF2-40B4-BE49-F238E27FC236}">
                <a16:creationId xmlns:a16="http://schemas.microsoft.com/office/drawing/2014/main" id="{D7F76D47-ADF0-F786-5CC6-D06D4554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603" y="2629613"/>
            <a:ext cx="914400" cy="914400"/>
          </a:xfrm>
          <a:prstGeom prst="rect">
            <a:avLst/>
          </a:prstGeom>
        </p:spPr>
      </p:pic>
      <p:pic>
        <p:nvPicPr>
          <p:cNvPr id="14" name="그래픽 13" descr="하비 공 100% 윤곽선">
            <a:extLst>
              <a:ext uri="{FF2B5EF4-FFF2-40B4-BE49-F238E27FC236}">
                <a16:creationId xmlns:a16="http://schemas.microsoft.com/office/drawing/2014/main" id="{45E8C1BB-C186-9FB4-9FCA-D218253C3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24340" y="1291009"/>
            <a:ext cx="432000" cy="432000"/>
          </a:xfrm>
          <a:prstGeom prst="rect">
            <a:avLst/>
          </a:prstGeom>
        </p:spPr>
      </p:pic>
      <p:pic>
        <p:nvPicPr>
          <p:cNvPr id="22" name="그래픽 21" descr="하비 공 100% 윤곽선">
            <a:extLst>
              <a:ext uri="{FF2B5EF4-FFF2-40B4-BE49-F238E27FC236}">
                <a16:creationId xmlns:a16="http://schemas.microsoft.com/office/drawing/2014/main" id="{50E56BC9-081F-FF91-CE3D-9B0D838A1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8820" y="2713887"/>
            <a:ext cx="432000" cy="432000"/>
          </a:xfrm>
          <a:prstGeom prst="rect">
            <a:avLst/>
          </a:prstGeom>
        </p:spPr>
      </p:pic>
      <p:pic>
        <p:nvPicPr>
          <p:cNvPr id="26" name="그래픽 25" descr="하비 공 100% 윤곽선">
            <a:extLst>
              <a:ext uri="{FF2B5EF4-FFF2-40B4-BE49-F238E27FC236}">
                <a16:creationId xmlns:a16="http://schemas.microsoft.com/office/drawing/2014/main" id="{E5C087BA-F4A7-58FD-2683-1BF9BF623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7679" y="1808369"/>
            <a:ext cx="432000" cy="432000"/>
          </a:xfrm>
          <a:prstGeom prst="rect">
            <a:avLst/>
          </a:prstGeom>
        </p:spPr>
      </p:pic>
      <p:pic>
        <p:nvPicPr>
          <p:cNvPr id="27" name="그래픽 26" descr="하비 공 100% 윤곽선">
            <a:extLst>
              <a:ext uri="{FF2B5EF4-FFF2-40B4-BE49-F238E27FC236}">
                <a16:creationId xmlns:a16="http://schemas.microsoft.com/office/drawing/2014/main" id="{059D045E-B449-DB83-2CBB-57A4CC107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3961" y="1810720"/>
            <a:ext cx="432000" cy="432000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784CFB-6FEA-05FC-1FE7-2E979B9E1CD0}"/>
              </a:ext>
            </a:extLst>
          </p:cNvPr>
          <p:cNvSpPr/>
          <p:nvPr/>
        </p:nvSpPr>
        <p:spPr>
          <a:xfrm>
            <a:off x="336000" y="802530"/>
            <a:ext cx="6070587" cy="47749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363D25-3E61-B69F-9959-CF3402557E22}"/>
              </a:ext>
            </a:extLst>
          </p:cNvPr>
          <p:cNvSpPr txBox="1"/>
          <p:nvPr/>
        </p:nvSpPr>
        <p:spPr>
          <a:xfrm>
            <a:off x="793525" y="519176"/>
            <a:ext cx="1999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Sensor Field</a:t>
            </a:r>
            <a:endParaRPr lang="ko-KR" altLang="en-US" sz="1400" b="1" dirty="0"/>
          </a:p>
        </p:txBody>
      </p:sp>
      <p:pic>
        <p:nvPicPr>
          <p:cNvPr id="50" name="그래픽 49" descr="하비 공 100% 윤곽선">
            <a:extLst>
              <a:ext uri="{FF2B5EF4-FFF2-40B4-BE49-F238E27FC236}">
                <a16:creationId xmlns:a16="http://schemas.microsoft.com/office/drawing/2014/main" id="{56669ADC-D42B-09D9-A2A7-BDC8B3515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56340" y="2713887"/>
            <a:ext cx="432000" cy="432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F72BFF4B-AC4E-22A4-C589-EE242DD2D3A8}"/>
              </a:ext>
            </a:extLst>
          </p:cNvPr>
          <p:cNvSpPr/>
          <p:nvPr/>
        </p:nvSpPr>
        <p:spPr>
          <a:xfrm>
            <a:off x="391398" y="1160369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 descr="하비 공 100% 윤곽선">
            <a:extLst>
              <a:ext uri="{FF2B5EF4-FFF2-40B4-BE49-F238E27FC236}">
                <a16:creationId xmlns:a16="http://schemas.microsoft.com/office/drawing/2014/main" id="{D55AAA90-6236-8010-3AED-7AF3A9614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34349" y="3448674"/>
            <a:ext cx="432000" cy="432000"/>
          </a:xfrm>
          <a:prstGeom prst="rect">
            <a:avLst/>
          </a:prstGeom>
        </p:spPr>
      </p:pic>
      <p:pic>
        <p:nvPicPr>
          <p:cNvPr id="68" name="그래픽 67" descr="하비 공 100% 윤곽선">
            <a:extLst>
              <a:ext uri="{FF2B5EF4-FFF2-40B4-BE49-F238E27FC236}">
                <a16:creationId xmlns:a16="http://schemas.microsoft.com/office/drawing/2014/main" id="{550276FC-324A-2C5B-AABF-4ECC27E56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38829" y="4871552"/>
            <a:ext cx="432000" cy="432000"/>
          </a:xfrm>
          <a:prstGeom prst="rect">
            <a:avLst/>
          </a:prstGeom>
        </p:spPr>
      </p:pic>
      <p:pic>
        <p:nvPicPr>
          <p:cNvPr id="69" name="그래픽 68" descr="하비 공 100% 윤곽선">
            <a:extLst>
              <a:ext uri="{FF2B5EF4-FFF2-40B4-BE49-F238E27FC236}">
                <a16:creationId xmlns:a16="http://schemas.microsoft.com/office/drawing/2014/main" id="{567210CC-B4B4-E52C-3403-D1FD13CB1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047688" y="3966034"/>
            <a:ext cx="432000" cy="432000"/>
          </a:xfrm>
          <a:prstGeom prst="rect">
            <a:avLst/>
          </a:prstGeom>
        </p:spPr>
      </p:pic>
      <p:pic>
        <p:nvPicPr>
          <p:cNvPr id="70" name="그래픽 69" descr="하비 공 100% 윤곽선">
            <a:extLst>
              <a:ext uri="{FF2B5EF4-FFF2-40B4-BE49-F238E27FC236}">
                <a16:creationId xmlns:a16="http://schemas.microsoft.com/office/drawing/2014/main" id="{16246C08-01EA-6A19-2F57-717D48E10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93970" y="3968385"/>
            <a:ext cx="432000" cy="432000"/>
          </a:xfrm>
          <a:prstGeom prst="rect">
            <a:avLst/>
          </a:prstGeom>
        </p:spPr>
      </p:pic>
      <p:pic>
        <p:nvPicPr>
          <p:cNvPr id="71" name="그래픽 70" descr="하비 공 100% 윤곽선">
            <a:extLst>
              <a:ext uri="{FF2B5EF4-FFF2-40B4-BE49-F238E27FC236}">
                <a16:creationId xmlns:a16="http://schemas.microsoft.com/office/drawing/2014/main" id="{CFCAC7A8-8C34-8A6E-D91A-0F91AB102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66349" y="4871552"/>
            <a:ext cx="432000" cy="43200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2EADE5BF-DDA5-9727-4BA2-A15558CD91D4}"/>
              </a:ext>
            </a:extLst>
          </p:cNvPr>
          <p:cNvSpPr/>
          <p:nvPr/>
        </p:nvSpPr>
        <p:spPr>
          <a:xfrm>
            <a:off x="1401407" y="3318034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래픽 72" descr="하비 공 100% 윤곽선">
            <a:extLst>
              <a:ext uri="{FF2B5EF4-FFF2-40B4-BE49-F238E27FC236}">
                <a16:creationId xmlns:a16="http://schemas.microsoft.com/office/drawing/2014/main" id="{405FA4F6-A944-CF1E-C6EC-56A3A4825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68902" y="986204"/>
            <a:ext cx="432000" cy="432000"/>
          </a:xfrm>
          <a:prstGeom prst="rect">
            <a:avLst/>
          </a:prstGeom>
        </p:spPr>
      </p:pic>
      <p:pic>
        <p:nvPicPr>
          <p:cNvPr id="75" name="그래픽 74" descr="하비 공 100% 윤곽선">
            <a:extLst>
              <a:ext uri="{FF2B5EF4-FFF2-40B4-BE49-F238E27FC236}">
                <a16:creationId xmlns:a16="http://schemas.microsoft.com/office/drawing/2014/main" id="{AE1CAC78-5282-CD45-AA07-43C295960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73382" y="2409082"/>
            <a:ext cx="432000" cy="432000"/>
          </a:xfrm>
          <a:prstGeom prst="rect">
            <a:avLst/>
          </a:prstGeom>
        </p:spPr>
      </p:pic>
      <p:pic>
        <p:nvPicPr>
          <p:cNvPr id="76" name="그래픽 75" descr="하비 공 100% 윤곽선">
            <a:extLst>
              <a:ext uri="{FF2B5EF4-FFF2-40B4-BE49-F238E27FC236}">
                <a16:creationId xmlns:a16="http://schemas.microsoft.com/office/drawing/2014/main" id="{F252FC8F-BF67-C329-C763-90DE8E6EC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682241" y="1503564"/>
            <a:ext cx="432000" cy="432000"/>
          </a:xfrm>
          <a:prstGeom prst="rect">
            <a:avLst/>
          </a:prstGeom>
        </p:spPr>
      </p:pic>
      <p:pic>
        <p:nvPicPr>
          <p:cNvPr id="77" name="그래픽 76" descr="하비 공 100% 윤곽선">
            <a:extLst>
              <a:ext uri="{FF2B5EF4-FFF2-40B4-BE49-F238E27FC236}">
                <a16:creationId xmlns:a16="http://schemas.microsoft.com/office/drawing/2014/main" id="{2FCF50C2-29FF-7746-6B3F-EACC8B183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14890" y="1376369"/>
            <a:ext cx="432000" cy="432000"/>
          </a:xfrm>
          <a:prstGeom prst="rect">
            <a:avLst/>
          </a:prstGeom>
        </p:spPr>
      </p:pic>
      <p:pic>
        <p:nvPicPr>
          <p:cNvPr id="78" name="그래픽 77" descr="하비 공 100% 윤곽선">
            <a:extLst>
              <a:ext uri="{FF2B5EF4-FFF2-40B4-BE49-F238E27FC236}">
                <a16:creationId xmlns:a16="http://schemas.microsoft.com/office/drawing/2014/main" id="{8CF55A60-714C-2F7D-7EAA-E533B3364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00902" y="2409082"/>
            <a:ext cx="432000" cy="432000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AFD16FDC-F69F-3927-57C2-D2E114802C3C}"/>
              </a:ext>
            </a:extLst>
          </p:cNvPr>
          <p:cNvSpPr/>
          <p:nvPr/>
        </p:nvSpPr>
        <p:spPr>
          <a:xfrm>
            <a:off x="3035960" y="855564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래픽 79" descr="하비 공 100% 윤곽선">
            <a:extLst>
              <a:ext uri="{FF2B5EF4-FFF2-40B4-BE49-F238E27FC236}">
                <a16:creationId xmlns:a16="http://schemas.microsoft.com/office/drawing/2014/main" id="{9850A389-3930-347C-9D21-DEB3B316A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60541" y="3146204"/>
            <a:ext cx="432000" cy="432000"/>
          </a:xfrm>
          <a:prstGeom prst="rect">
            <a:avLst/>
          </a:prstGeom>
        </p:spPr>
      </p:pic>
      <p:pic>
        <p:nvPicPr>
          <p:cNvPr id="82" name="그래픽 81" descr="하비 공 100% 윤곽선">
            <a:extLst>
              <a:ext uri="{FF2B5EF4-FFF2-40B4-BE49-F238E27FC236}">
                <a16:creationId xmlns:a16="http://schemas.microsoft.com/office/drawing/2014/main" id="{4DE024B1-0946-62BD-4D5D-B667920CF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65021" y="4569082"/>
            <a:ext cx="432000" cy="432000"/>
          </a:xfrm>
          <a:prstGeom prst="rect">
            <a:avLst/>
          </a:prstGeom>
        </p:spPr>
      </p:pic>
      <p:pic>
        <p:nvPicPr>
          <p:cNvPr id="83" name="그래픽 82" descr="하비 공 100% 윤곽선">
            <a:extLst>
              <a:ext uri="{FF2B5EF4-FFF2-40B4-BE49-F238E27FC236}">
                <a16:creationId xmlns:a16="http://schemas.microsoft.com/office/drawing/2014/main" id="{965788DB-5960-0229-AD05-C49BFE24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73880" y="3663564"/>
            <a:ext cx="432000" cy="432000"/>
          </a:xfrm>
          <a:prstGeom prst="rect">
            <a:avLst/>
          </a:prstGeom>
        </p:spPr>
      </p:pic>
      <p:pic>
        <p:nvPicPr>
          <p:cNvPr id="84" name="그래픽 83" descr="하비 공 100% 윤곽선">
            <a:extLst>
              <a:ext uri="{FF2B5EF4-FFF2-40B4-BE49-F238E27FC236}">
                <a16:creationId xmlns:a16="http://schemas.microsoft.com/office/drawing/2014/main" id="{97C9786E-D491-91B9-E285-36DE29685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120162" y="3665915"/>
            <a:ext cx="432000" cy="432000"/>
          </a:xfrm>
          <a:prstGeom prst="rect">
            <a:avLst/>
          </a:prstGeom>
        </p:spPr>
      </p:pic>
      <p:pic>
        <p:nvPicPr>
          <p:cNvPr id="85" name="그래픽 84" descr="하비 공 100% 윤곽선">
            <a:extLst>
              <a:ext uri="{FF2B5EF4-FFF2-40B4-BE49-F238E27FC236}">
                <a16:creationId xmlns:a16="http://schemas.microsoft.com/office/drawing/2014/main" id="{3B67718C-7996-0A27-D928-05CE26274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92541" y="4569082"/>
            <a:ext cx="432000" cy="432000"/>
          </a:xfrm>
          <a:prstGeom prst="rect">
            <a:avLst/>
          </a:prstGeom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16C1D958-F865-E51C-0146-1D97093D1295}"/>
              </a:ext>
            </a:extLst>
          </p:cNvPr>
          <p:cNvSpPr/>
          <p:nvPr/>
        </p:nvSpPr>
        <p:spPr>
          <a:xfrm>
            <a:off x="4027599" y="3015564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DEAFAE3-3043-4C3F-63D2-60AB518D312B}"/>
              </a:ext>
            </a:extLst>
          </p:cNvPr>
          <p:cNvSpPr/>
          <p:nvPr/>
        </p:nvSpPr>
        <p:spPr>
          <a:xfrm>
            <a:off x="1233544" y="2000643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583395B-7EE0-955C-2957-9B52995D375B}"/>
              </a:ext>
            </a:extLst>
          </p:cNvPr>
          <p:cNvSpPr txBox="1"/>
          <p:nvPr/>
        </p:nvSpPr>
        <p:spPr>
          <a:xfrm>
            <a:off x="1027670" y="2031977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84821FC1-D7D1-FF65-F41A-A67AAC97C2AA}"/>
              </a:ext>
            </a:extLst>
          </p:cNvPr>
          <p:cNvSpPr/>
          <p:nvPr/>
        </p:nvSpPr>
        <p:spPr>
          <a:xfrm>
            <a:off x="3905382" y="1713366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AE3171-5613-1B1D-D041-4B91ED2DF81D}"/>
              </a:ext>
            </a:extLst>
          </p:cNvPr>
          <p:cNvSpPr txBox="1"/>
          <p:nvPr/>
        </p:nvSpPr>
        <p:spPr>
          <a:xfrm>
            <a:off x="3699508" y="1744700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2979270-8D9D-D531-C245-120939975455}"/>
              </a:ext>
            </a:extLst>
          </p:cNvPr>
          <p:cNvSpPr/>
          <p:nvPr/>
        </p:nvSpPr>
        <p:spPr>
          <a:xfrm>
            <a:off x="2269582" y="4193797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5FAD019-AC6B-2BC7-BAAA-557B559C78D5}"/>
              </a:ext>
            </a:extLst>
          </p:cNvPr>
          <p:cNvSpPr txBox="1"/>
          <p:nvPr/>
        </p:nvSpPr>
        <p:spPr>
          <a:xfrm>
            <a:off x="2063708" y="4225131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618A9A2-D7D4-7FCA-6D37-C26DEF17C2A8}"/>
              </a:ext>
            </a:extLst>
          </p:cNvPr>
          <p:cNvSpPr/>
          <p:nvPr/>
        </p:nvSpPr>
        <p:spPr>
          <a:xfrm>
            <a:off x="4903069" y="3906523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30BAE4-DD18-8240-ED87-81ED6B78A1F5}"/>
              </a:ext>
            </a:extLst>
          </p:cNvPr>
          <p:cNvSpPr txBox="1"/>
          <p:nvPr/>
        </p:nvSpPr>
        <p:spPr>
          <a:xfrm>
            <a:off x="4697195" y="3937857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0F9251E-658C-AA8C-2712-88673D904A0D}"/>
              </a:ext>
            </a:extLst>
          </p:cNvPr>
          <p:cNvCxnSpPr>
            <a:cxnSpLocks/>
          </p:cNvCxnSpPr>
          <p:nvPr/>
        </p:nvCxnSpPr>
        <p:spPr>
          <a:xfrm flipV="1">
            <a:off x="5023413" y="1064490"/>
            <a:ext cx="1893588" cy="550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34B7432-A3C1-DE81-4969-6D66D2000741}"/>
                  </a:ext>
                </a:extLst>
              </p:cNvPr>
              <p:cNvSpPr txBox="1"/>
              <p:nvPr/>
            </p:nvSpPr>
            <p:spPr>
              <a:xfrm>
                <a:off x="6924994" y="635635"/>
                <a:ext cx="1864251" cy="6955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Node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ID: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Seed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Secret Key: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34B7432-A3C1-DE81-4969-6D66D2000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94" y="635635"/>
                <a:ext cx="1864251" cy="695575"/>
              </a:xfrm>
              <a:prstGeom prst="rect">
                <a:avLst/>
              </a:prstGeom>
              <a:blipFill>
                <a:blip r:embed="rId6"/>
                <a:stretch>
                  <a:fillRect b="-170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AEAA72B8-EED7-8D66-AD69-367881189869}"/>
              </a:ext>
            </a:extLst>
          </p:cNvPr>
          <p:cNvSpPr txBox="1"/>
          <p:nvPr/>
        </p:nvSpPr>
        <p:spPr>
          <a:xfrm>
            <a:off x="6414259" y="3429000"/>
            <a:ext cx="245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BS(Base Station)</a:t>
            </a:r>
            <a:endParaRPr lang="ko-KR" altLang="en-US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C2C7AB6-9098-D487-C96D-F5569878BC70}"/>
              </a:ext>
            </a:extLst>
          </p:cNvPr>
          <p:cNvSpPr txBox="1"/>
          <p:nvPr/>
        </p:nvSpPr>
        <p:spPr>
          <a:xfrm>
            <a:off x="1099115" y="5665196"/>
            <a:ext cx="245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: Cluster</a:t>
            </a:r>
            <a:endParaRPr lang="ko-KR" altLang="en-US" sz="1200" b="1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D0FAEBB5-E145-3082-4AB8-4F80EA30D2B4}"/>
              </a:ext>
            </a:extLst>
          </p:cNvPr>
          <p:cNvSpPr/>
          <p:nvPr/>
        </p:nvSpPr>
        <p:spPr>
          <a:xfrm>
            <a:off x="782810" y="5621993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F023B9D-AEF6-A465-8EF7-C23334F6182A}"/>
              </a:ext>
            </a:extLst>
          </p:cNvPr>
          <p:cNvSpPr txBox="1"/>
          <p:nvPr/>
        </p:nvSpPr>
        <p:spPr>
          <a:xfrm>
            <a:off x="2683290" y="5671164"/>
            <a:ext cx="245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: Sensor node</a:t>
            </a:r>
            <a:endParaRPr lang="ko-KR" altLang="en-US" sz="1200" b="1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BE851E1-AE15-5888-3C5B-E522F69D7A2A}"/>
              </a:ext>
            </a:extLst>
          </p:cNvPr>
          <p:cNvSpPr/>
          <p:nvPr/>
        </p:nvSpPr>
        <p:spPr>
          <a:xfrm>
            <a:off x="2366985" y="5627961"/>
            <a:ext cx="360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33D68F7-7C29-2199-4EA1-69A2E606EB26}"/>
              </a:ext>
            </a:extLst>
          </p:cNvPr>
          <p:cNvSpPr txBox="1"/>
          <p:nvPr/>
        </p:nvSpPr>
        <p:spPr>
          <a:xfrm>
            <a:off x="4514091" y="5663073"/>
            <a:ext cx="245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: Cluster Head node</a:t>
            </a:r>
            <a:endParaRPr lang="ko-KR" altLang="en-US" sz="1200" b="1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2BE1C3A-B2C8-4857-72B1-FBAD080F26A5}"/>
              </a:ext>
            </a:extLst>
          </p:cNvPr>
          <p:cNvSpPr/>
          <p:nvPr/>
        </p:nvSpPr>
        <p:spPr>
          <a:xfrm>
            <a:off x="4190571" y="5622521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C9A199-446D-70A6-88A1-2DBF7B608A94}"/>
              </a:ext>
            </a:extLst>
          </p:cNvPr>
          <p:cNvSpPr txBox="1"/>
          <p:nvPr/>
        </p:nvSpPr>
        <p:spPr>
          <a:xfrm>
            <a:off x="3952278" y="5617855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9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81039" y="293639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1782762" y="181192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1810373" y="5103451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1757264" y="653740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28050" y="4549959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77237" y="4822790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passive</a:t>
            </a:r>
            <a:endParaRPr lang="ko-KR" alt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 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 + Forwarding node</a:t>
            </a:r>
            <a:r>
              <a:rPr lang="ko-KR" altLang="en-US" dirty="0"/>
              <a:t>인 경우</a:t>
            </a:r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64828" y="3415363"/>
            <a:ext cx="20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0412828" y="4831110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passive</a:t>
            </a:r>
            <a:endParaRPr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233693" y="4508476"/>
            <a:ext cx="2151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Forwarding R message</a:t>
            </a:r>
            <a:endParaRPr lang="ko-KR" altLang="en-US" sz="12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175940" y="8850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517949" y="617737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9" y="617737"/>
                <a:ext cx="889991" cy="292901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888079" y="109313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062325" y="603727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25" y="603727"/>
                <a:ext cx="889991" cy="293863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573630" y="8765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1580554" y="603198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554" y="603198"/>
                <a:ext cx="889991" cy="292901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093035" y="606195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35" y="606195"/>
                <a:ext cx="889991" cy="293863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468050" y="56204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378731" y="5324969"/>
                <a:ext cx="23725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31" y="5324969"/>
                <a:ext cx="237251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0001720" y="5371733"/>
                <a:ext cx="14725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20" y="5371733"/>
                <a:ext cx="1472546" cy="276999"/>
              </a:xfrm>
              <a:prstGeom prst="rect">
                <a:avLst/>
              </a:prstGeom>
              <a:blipFill>
                <a:blip r:embed="rId8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0392489" y="5620493"/>
            <a:ext cx="0" cy="932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443245" y="108783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274184" y="87399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1986323" y="108207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2654176" y="88012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/>
              <p:nvPr/>
            </p:nvSpPr>
            <p:spPr>
              <a:xfrm>
                <a:off x="1233693" y="4645610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2B01D2-9E2D-CC38-1BF9-3222099A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693" y="4645610"/>
                <a:ext cx="3803209" cy="3687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28050" y="1917153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28050" y="562731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81039" y="100208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81039" y="5741918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228050" y="5299115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4560478" y="88523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3948780" y="656422"/>
                <a:ext cx="23247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780" y="656422"/>
                <a:ext cx="2324789" cy="276999"/>
              </a:xfrm>
              <a:prstGeom prst="rect">
                <a:avLst/>
              </a:prstGeom>
              <a:blipFill>
                <a:blip r:embed="rId10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4400422" y="3910437"/>
                <a:ext cx="15796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detection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422" y="3910437"/>
                <a:ext cx="1579605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4503632" y="3956147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6502780" y="672784"/>
                <a:ext cx="14725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80" y="672784"/>
                <a:ext cx="1472546" cy="276999"/>
              </a:xfrm>
              <a:prstGeom prst="rect">
                <a:avLst/>
              </a:prstGeom>
              <a:blipFill>
                <a:blip r:embed="rId8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6745803" y="88021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3459632" y="4256225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3287565" y="4223340"/>
            <a:ext cx="150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Overhear report forwarding</a:t>
            </a:r>
            <a:endParaRPr lang="ko-KR" altLang="en-US" sz="1200" dirty="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9512828" y="276736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9458334" y="2721577"/>
                <a:ext cx="10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dirty="0"/>
                  <a:t>Forwarding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34" y="2721577"/>
                <a:ext cx="1044000" cy="461665"/>
              </a:xfrm>
              <a:prstGeom prst="rect">
                <a:avLst/>
              </a:prstGeom>
              <a:blipFill>
                <a:blip r:embed="rId12"/>
                <a:stretch>
                  <a:fillRect r="-1754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A03EDA0-C64F-4008-6DEB-D8B865137946}"/>
              </a:ext>
            </a:extLst>
          </p:cNvPr>
          <p:cNvCxnSpPr>
            <a:cxnSpLocks/>
          </p:cNvCxnSpPr>
          <p:nvPr/>
        </p:nvCxnSpPr>
        <p:spPr>
          <a:xfrm flipV="1">
            <a:off x="6941177" y="56204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B4AC2-646B-C81A-D688-12E45F9433FD}"/>
                  </a:ext>
                </a:extLst>
              </p:cNvPr>
              <p:cNvSpPr txBox="1"/>
              <p:nvPr/>
            </p:nvSpPr>
            <p:spPr>
              <a:xfrm>
                <a:off x="5731011" y="5372813"/>
                <a:ext cx="28871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E5B4AC2-646B-C81A-D688-12E45F943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11" y="5372813"/>
                <a:ext cx="2887134" cy="276999"/>
              </a:xfrm>
              <a:prstGeom prst="rect">
                <a:avLst/>
              </a:prstGeom>
              <a:blipFill>
                <a:blip r:embed="rId13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3F54AF4-1D3C-4076-5977-D6102DFBDCAA}"/>
              </a:ext>
            </a:extLst>
          </p:cNvPr>
          <p:cNvCxnSpPr>
            <a:cxnSpLocks/>
          </p:cNvCxnSpPr>
          <p:nvPr/>
        </p:nvCxnSpPr>
        <p:spPr>
          <a:xfrm flipV="1">
            <a:off x="8714525" y="56204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B835504-2CCE-79FB-3682-915D47A16B4A}"/>
              </a:ext>
            </a:extLst>
          </p:cNvPr>
          <p:cNvSpPr txBox="1"/>
          <p:nvPr/>
        </p:nvSpPr>
        <p:spPr>
          <a:xfrm>
            <a:off x="7954171" y="5373891"/>
            <a:ext cx="1437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046788B-D02C-0B96-9BDC-B915EE388D9A}"/>
              </a:ext>
            </a:extLst>
          </p:cNvPr>
          <p:cNvCxnSpPr>
            <a:cxnSpLocks/>
          </p:cNvCxnSpPr>
          <p:nvPr/>
        </p:nvCxnSpPr>
        <p:spPr>
          <a:xfrm flipV="1">
            <a:off x="5945952" y="3663798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0E21A1-451D-1576-AD75-A70F845CE07A}"/>
              </a:ext>
            </a:extLst>
          </p:cNvPr>
          <p:cNvSpPr txBox="1"/>
          <p:nvPr/>
        </p:nvSpPr>
        <p:spPr>
          <a:xfrm>
            <a:off x="5622116" y="3619465"/>
            <a:ext cx="153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Check OK </a:t>
            </a:r>
          </a:p>
          <a:p>
            <a:pPr algn="ctr"/>
            <a:r>
              <a:rPr lang="en-US" altLang="ko-KR" sz="1200" dirty="0"/>
              <a:t>message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E63D9-C584-A354-3260-71E96253D159}"/>
              </a:ext>
            </a:extLst>
          </p:cNvPr>
          <p:cNvSpPr txBox="1"/>
          <p:nvPr/>
        </p:nvSpPr>
        <p:spPr>
          <a:xfrm>
            <a:off x="5442919" y="676726"/>
            <a:ext cx="134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7287AD-5BF5-34D8-78F5-DB68787BC935}"/>
              </a:ext>
            </a:extLst>
          </p:cNvPr>
          <p:cNvCxnSpPr>
            <a:cxnSpLocks/>
          </p:cNvCxnSpPr>
          <p:nvPr/>
        </p:nvCxnSpPr>
        <p:spPr>
          <a:xfrm flipV="1">
            <a:off x="5846396" y="89127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C1084F7-BECD-B054-3C61-914A3A251821}"/>
              </a:ext>
            </a:extLst>
          </p:cNvPr>
          <p:cNvCxnSpPr>
            <a:cxnSpLocks/>
          </p:cNvCxnSpPr>
          <p:nvPr/>
        </p:nvCxnSpPr>
        <p:spPr>
          <a:xfrm flipV="1">
            <a:off x="6829133" y="3363694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61DB65-1AF6-2841-C6C9-BE11F59F432A}"/>
                  </a:ext>
                </a:extLst>
              </p:cNvPr>
              <p:cNvSpPr txBox="1"/>
              <p:nvPr/>
            </p:nvSpPr>
            <p:spPr>
              <a:xfrm>
                <a:off x="6838386" y="3351633"/>
                <a:ext cx="16221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detection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61DB65-1AF6-2841-C6C9-BE11F59F4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86" y="3351633"/>
                <a:ext cx="1622137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E5A479D-254D-95F5-AEC2-BA6255D1EB37}"/>
              </a:ext>
            </a:extLst>
          </p:cNvPr>
          <p:cNvCxnSpPr>
            <a:cxnSpLocks/>
          </p:cNvCxnSpPr>
          <p:nvPr/>
        </p:nvCxnSpPr>
        <p:spPr>
          <a:xfrm flipV="1">
            <a:off x="8625434" y="306359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65351D-C857-CDF1-F7AA-2C016D005990}"/>
                  </a:ext>
                </a:extLst>
              </p:cNvPr>
              <p:cNvSpPr txBox="1"/>
              <p:nvPr/>
            </p:nvSpPr>
            <p:spPr>
              <a:xfrm>
                <a:off x="8544033" y="3036882"/>
                <a:ext cx="108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/>
                  <a:t>Forwarding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65351D-C857-CDF1-F7AA-2C016D005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033" y="3036882"/>
                <a:ext cx="1080000" cy="461665"/>
              </a:xfrm>
              <a:prstGeom prst="rect">
                <a:avLst/>
              </a:prstGeom>
              <a:blipFill>
                <a:blip r:embed="rId1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7F432-0F00-3F90-82AD-907A60286A0B}"/>
                  </a:ext>
                </a:extLst>
              </p:cNvPr>
              <p:cNvSpPr txBox="1"/>
              <p:nvPr/>
            </p:nvSpPr>
            <p:spPr>
              <a:xfrm>
                <a:off x="8906110" y="5371733"/>
                <a:ext cx="15126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7F432-0F00-3F90-82AD-907A6028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110" y="5371733"/>
                <a:ext cx="1512657" cy="276999"/>
              </a:xfrm>
              <a:prstGeom prst="rect">
                <a:avLst/>
              </a:prstGeom>
              <a:blipFill>
                <a:blip r:embed="rId1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F0A184-EE40-AC65-E946-7D315077DB61}"/>
              </a:ext>
            </a:extLst>
          </p:cNvPr>
          <p:cNvCxnSpPr>
            <a:cxnSpLocks/>
          </p:cNvCxnSpPr>
          <p:nvPr/>
        </p:nvCxnSpPr>
        <p:spPr>
          <a:xfrm flipV="1">
            <a:off x="9766680" y="56204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917094-1463-8A7D-18D5-8630BD9A05BA}"/>
              </a:ext>
            </a:extLst>
          </p:cNvPr>
          <p:cNvCxnSpPr>
            <a:cxnSpLocks/>
          </p:cNvCxnSpPr>
          <p:nvPr/>
        </p:nvCxnSpPr>
        <p:spPr>
          <a:xfrm flipV="1">
            <a:off x="2982314" y="88187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8F521F-2D78-B034-B2DF-6ADFF5142988}"/>
              </a:ext>
            </a:extLst>
          </p:cNvPr>
          <p:cNvSpPr txBox="1"/>
          <p:nvPr/>
        </p:nvSpPr>
        <p:spPr>
          <a:xfrm>
            <a:off x="2795343" y="676726"/>
            <a:ext cx="134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Auth message</a:t>
            </a:r>
            <a:r>
              <a:rPr lang="ko-KR" altLang="en-US" sz="1200" dirty="0"/>
              <a:t>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E37966-4A84-FDA4-10F0-74BB7DF4C58F}"/>
              </a:ext>
            </a:extLst>
          </p:cNvPr>
          <p:cNvSpPr/>
          <p:nvPr/>
        </p:nvSpPr>
        <p:spPr>
          <a:xfrm>
            <a:off x="1252223" y="4419601"/>
            <a:ext cx="2236047" cy="57830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배지 3 단색으로 채워진">
            <a:extLst>
              <a:ext uri="{FF2B5EF4-FFF2-40B4-BE49-F238E27FC236}">
                <a16:creationId xmlns:a16="http://schemas.microsoft.com/office/drawing/2014/main" id="{DA0791B4-BEE4-81FB-F4A1-362DDEE652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23582" y="2413786"/>
            <a:ext cx="324000" cy="324000"/>
          </a:xfrm>
          <a:prstGeom prst="rect">
            <a:avLst/>
          </a:prstGeom>
        </p:spPr>
      </p:pic>
      <p:pic>
        <p:nvPicPr>
          <p:cNvPr id="6" name="그래픽 5" descr="배지 단색으로 채워진">
            <a:extLst>
              <a:ext uri="{FF2B5EF4-FFF2-40B4-BE49-F238E27FC236}">
                <a16:creationId xmlns:a16="http://schemas.microsoft.com/office/drawing/2014/main" id="{D66233A0-AAD3-2932-71EC-2524F99B38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25298" y="3545871"/>
            <a:ext cx="324000" cy="324000"/>
          </a:xfrm>
          <a:prstGeom prst="rect">
            <a:avLst/>
          </a:prstGeom>
        </p:spPr>
      </p:pic>
      <p:pic>
        <p:nvPicPr>
          <p:cNvPr id="8" name="그래픽 7" descr="배지 1 단색으로 채워진">
            <a:extLst>
              <a:ext uri="{FF2B5EF4-FFF2-40B4-BE49-F238E27FC236}">
                <a16:creationId xmlns:a16="http://schemas.microsoft.com/office/drawing/2014/main" id="{9BEB0440-E5F1-ED42-FA70-3120C3700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2325" y="4236186"/>
            <a:ext cx="324000" cy="32400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6AECAD-A48A-15D0-8270-59EC0759051D}"/>
              </a:ext>
            </a:extLst>
          </p:cNvPr>
          <p:cNvSpPr/>
          <p:nvPr/>
        </p:nvSpPr>
        <p:spPr>
          <a:xfrm>
            <a:off x="4520651" y="3744930"/>
            <a:ext cx="1422981" cy="57830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E641D23-D32A-9EE1-3E53-44FA3DEFA0FC}"/>
              </a:ext>
            </a:extLst>
          </p:cNvPr>
          <p:cNvSpPr/>
          <p:nvPr/>
        </p:nvSpPr>
        <p:spPr>
          <a:xfrm>
            <a:off x="9512829" y="2594581"/>
            <a:ext cx="912606" cy="57830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9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38517" y="289639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037576" y="1755883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121985" y="5102117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4980772" y="6844413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6248" y="4509956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77718" y="476303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95767" y="106853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인 경우</a:t>
            </a:r>
            <a:r>
              <a:rPr lang="en-US" altLang="ko-KR" dirty="0"/>
              <a:t>(CH node</a:t>
            </a:r>
            <a:r>
              <a:rPr lang="ko-KR" altLang="en-US" dirty="0"/>
              <a:t>만 공격받은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52786" y="3079489"/>
            <a:ext cx="262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3454362" y="476614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359857" y="3935528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생성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143835" y="8562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485844" y="58889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44" y="588898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855974" y="1064293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030220" y="574888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20" y="574888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541525" y="84774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238244" y="61085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4" y="610854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750725" y="61385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725" y="613851"/>
                <a:ext cx="889991" cy="334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403350" y="59017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625247" y="5607032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247" y="5607032"/>
                <a:ext cx="6096000" cy="307777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3185115" y="5616310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115" y="5616310"/>
                <a:ext cx="1472546" cy="307777"/>
              </a:xfrm>
              <a:prstGeom prst="rect">
                <a:avLst/>
              </a:prstGeom>
              <a:blipFill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3398171" y="5883112"/>
            <a:ext cx="0" cy="951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676110" y="85008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388249" y="105816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056102" y="85621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331399" y="3914735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789083" y="4506949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8961" y="1877150"/>
            <a:ext cx="1530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8961" y="522041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282841" y="962078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313478" y="603317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-7478" y="5590373"/>
            <a:ext cx="153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7517648" y="8161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6918186" y="531791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531791"/>
                <a:ext cx="2369240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7514931" y="3296758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931" y="3296758"/>
                <a:ext cx="1579605" cy="523220"/>
              </a:xfrm>
              <a:prstGeom prst="rect">
                <a:avLst/>
              </a:prstGeom>
              <a:blipFill>
                <a:blip r:embed="rId10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7551944" y="3328444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9597022" y="548441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022" y="548441"/>
                <a:ext cx="1472546" cy="307777"/>
              </a:xfrm>
              <a:prstGeom prst="rect">
                <a:avLst/>
              </a:prstGeom>
              <a:blipFill>
                <a:blip r:embed="rId11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9797025" y="84755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DA8F331-589B-FE4B-E36F-89476B1E967B}"/>
              </a:ext>
            </a:extLst>
          </p:cNvPr>
          <p:cNvCxnSpPr>
            <a:cxnSpLocks/>
          </p:cNvCxnSpPr>
          <p:nvPr/>
        </p:nvCxnSpPr>
        <p:spPr>
          <a:xfrm flipV="1">
            <a:off x="9866981" y="2753907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B30080-D4E3-34C0-1A24-B91D8A95C5EE}"/>
                  </a:ext>
                </a:extLst>
              </p:cNvPr>
              <p:cNvSpPr txBox="1"/>
              <p:nvPr/>
            </p:nvSpPr>
            <p:spPr>
              <a:xfrm>
                <a:off x="9955912" y="2762864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2B30080-D4E3-34C0-1A24-B91D8A95C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12" y="2762864"/>
                <a:ext cx="1622137" cy="307777"/>
              </a:xfrm>
              <a:prstGeom prst="rect">
                <a:avLst/>
              </a:prstGeom>
              <a:blipFill>
                <a:blip r:embed="rId1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6517983" y="3616731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6485769" y="3593663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2554362" y="217046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2513635" y="2162391"/>
                <a:ext cx="10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635" y="2162391"/>
                <a:ext cx="1044000" cy="307777"/>
              </a:xfrm>
              <a:prstGeom prst="rect">
                <a:avLst/>
              </a:prstGeom>
              <a:blipFill>
                <a:blip r:embed="rId13"/>
                <a:stretch>
                  <a:fillRect t="-4000" r="-175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268369" y="4218949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215121" y="4218949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276908" y="4093838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08" y="4093838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10122363" y="590178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8898165" y="5585676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165" y="5585676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1880472" y="591208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0833729" y="5608046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DA58E86-240A-4F79-1590-E64406A8207E}"/>
              </a:ext>
            </a:extLst>
          </p:cNvPr>
          <p:cNvSpPr/>
          <p:nvPr/>
        </p:nvSpPr>
        <p:spPr>
          <a:xfrm>
            <a:off x="1053136" y="3557898"/>
            <a:ext cx="5474598" cy="12896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9A50E59-18F9-E109-D6B4-ACD3341F21EE}"/>
              </a:ext>
            </a:extLst>
          </p:cNvPr>
          <p:cNvCxnSpPr>
            <a:cxnSpLocks/>
          </p:cNvCxnSpPr>
          <p:nvPr/>
        </p:nvCxnSpPr>
        <p:spPr>
          <a:xfrm flipV="1">
            <a:off x="8980383" y="3040444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45B05D-45D9-EA72-1697-A8FFD0EBF678}"/>
              </a:ext>
            </a:extLst>
          </p:cNvPr>
          <p:cNvSpPr txBox="1"/>
          <p:nvPr/>
        </p:nvSpPr>
        <p:spPr>
          <a:xfrm>
            <a:off x="8676656" y="3035755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7E6DDA-ACEC-E67F-EDA5-EAE2A3C5AE4D}"/>
              </a:ext>
            </a:extLst>
          </p:cNvPr>
          <p:cNvSpPr txBox="1"/>
          <p:nvPr/>
        </p:nvSpPr>
        <p:spPr>
          <a:xfrm>
            <a:off x="8534273" y="548749"/>
            <a:ext cx="1340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68C1B42-5AF8-0EB5-E71D-C1E77EF9F56C}"/>
              </a:ext>
            </a:extLst>
          </p:cNvPr>
          <p:cNvCxnSpPr>
            <a:cxnSpLocks/>
          </p:cNvCxnSpPr>
          <p:nvPr/>
        </p:nvCxnSpPr>
        <p:spPr>
          <a:xfrm flipV="1">
            <a:off x="8937559" y="8327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AC908E1-168A-3648-2070-FE820752986B}"/>
              </a:ext>
            </a:extLst>
          </p:cNvPr>
          <p:cNvSpPr txBox="1"/>
          <p:nvPr/>
        </p:nvSpPr>
        <p:spPr>
          <a:xfrm>
            <a:off x="1612814" y="1052589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BA485BFF-EB10-8ED6-AA66-90479093A12D}"/>
              </a:ext>
            </a:extLst>
          </p:cNvPr>
          <p:cNvCxnSpPr>
            <a:cxnSpLocks/>
          </p:cNvCxnSpPr>
          <p:nvPr/>
        </p:nvCxnSpPr>
        <p:spPr>
          <a:xfrm flipV="1">
            <a:off x="11666981" y="246258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27AE6-C65D-6525-432E-3BD702D77698}"/>
                  </a:ext>
                </a:extLst>
              </p:cNvPr>
              <p:cNvSpPr txBox="1"/>
              <p:nvPr/>
            </p:nvSpPr>
            <p:spPr>
              <a:xfrm>
                <a:off x="11615996" y="2437179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27AE6-C65D-6525-432E-3BD702D7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996" y="2437179"/>
                <a:ext cx="1080000" cy="307777"/>
              </a:xfrm>
              <a:prstGeom prst="rect">
                <a:avLst/>
              </a:prstGeom>
              <a:blipFill>
                <a:blip r:embed="rId1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80BF-A65A-F89B-D325-4971CD7FD043}"/>
                  </a:ext>
                </a:extLst>
              </p:cNvPr>
              <p:cNvSpPr txBox="1"/>
              <p:nvPr/>
            </p:nvSpPr>
            <p:spPr>
              <a:xfrm>
                <a:off x="11941705" y="5616310"/>
                <a:ext cx="15126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80BF-A65A-F89B-D325-4971CD7FD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05" y="5616310"/>
                <a:ext cx="1512657" cy="307777"/>
              </a:xfrm>
              <a:prstGeom prst="rect">
                <a:avLst/>
              </a:prstGeom>
              <a:blipFill>
                <a:blip r:embed="rId1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1084A47-D0B2-D8DE-1EC4-C31B06ADAA79}"/>
              </a:ext>
            </a:extLst>
          </p:cNvPr>
          <p:cNvCxnSpPr>
            <a:cxnSpLocks/>
          </p:cNvCxnSpPr>
          <p:nvPr/>
        </p:nvCxnSpPr>
        <p:spPr>
          <a:xfrm flipV="1">
            <a:off x="12692777" y="590306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98698E1-8AAC-25CF-5C56-0696E7AC198B}"/>
              </a:ext>
            </a:extLst>
          </p:cNvPr>
          <p:cNvCxnSpPr>
            <a:cxnSpLocks/>
          </p:cNvCxnSpPr>
          <p:nvPr/>
        </p:nvCxnSpPr>
        <p:spPr>
          <a:xfrm flipV="1">
            <a:off x="6485769" y="83956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07584E-3CDC-7E80-58D9-24EF092976FE}"/>
              </a:ext>
            </a:extLst>
          </p:cNvPr>
          <p:cNvSpPr txBox="1"/>
          <p:nvPr/>
        </p:nvSpPr>
        <p:spPr>
          <a:xfrm>
            <a:off x="5555481" y="531791"/>
            <a:ext cx="1472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Auth_message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52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237535" y="323404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910204" y="1662356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6008297" y="5434244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970149" y="6925652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7230" y="4847605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178700" y="5100684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75993" y="0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  <a:r>
              <a:rPr lang="en-US" altLang="ko-KR" dirty="0"/>
              <a:t>(Forwarding node</a:t>
            </a:r>
            <a:r>
              <a:rPr lang="ko-KR" altLang="en-US" dirty="0"/>
              <a:t>만 공격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746102" y="3401115"/>
            <a:ext cx="2592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4642631" y="5106348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1109827" y="4837183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</a:t>
            </a:r>
            <a:r>
              <a:rPr lang="ko-KR" altLang="en-US" sz="1400" dirty="0"/>
              <a:t> 메시지 전달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961496" y="7175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303505" y="450182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5" y="450182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673635" y="92557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847881" y="436172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1" y="436172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359186" y="7090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1827400" y="465516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00" y="465516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339881" y="468513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881" y="468513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3317722" y="594807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-460381" y="5653328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381" y="5653328"/>
                <a:ext cx="6096000" cy="307777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520772" y="5630310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772" y="5630310"/>
                <a:ext cx="147254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4603816" y="5947313"/>
            <a:ext cx="0" cy="910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448811" y="92557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493771" y="71137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205910" y="919448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2873763" y="7175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301744" y="4276896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4951437" y="4291010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9943" y="2001011"/>
            <a:ext cx="16200000" cy="3420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9943" y="388824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279146" y="828174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306000" y="606855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0" y="5625753"/>
            <a:ext cx="1620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4323739" y="70247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4171234" y="459806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34" y="459806"/>
                <a:ext cx="2369240" cy="307777"/>
              </a:xfrm>
              <a:prstGeom prst="rect">
                <a:avLst/>
              </a:prstGeom>
              <a:blipFill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8659273" y="3637965"/>
                <a:ext cx="1579605" cy="54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273" y="3637965"/>
                <a:ext cx="1579605" cy="542521"/>
              </a:xfrm>
              <a:prstGeom prst="rect">
                <a:avLst/>
              </a:prstGeom>
              <a:blipFill>
                <a:blip r:embed="rId9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8697373" y="3696882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10668053" y="441802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53" y="441802"/>
                <a:ext cx="1472546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10921795" y="72622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3268931" y="4567997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3219305" y="4537956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3743887" y="250776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3693379" y="2473136"/>
                <a:ext cx="10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전달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3379" y="2473136"/>
                <a:ext cx="1044000" cy="307777"/>
              </a:xfrm>
              <a:prstGeom prst="rect">
                <a:avLst/>
              </a:prstGeom>
              <a:blipFill>
                <a:blip r:embed="rId10"/>
                <a:stretch>
                  <a:fillRect t="-4000" r="-11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1088496" y="5048983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96" y="5048983"/>
                <a:ext cx="3803209" cy="3687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11438500" y="592628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10411923" y="5649707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923" y="5649707"/>
                <a:ext cx="2887134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3069917" y="595272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2183075" y="5665593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10131103" y="3400040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9858335" y="3374074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/>
              <p:nvPr/>
            </p:nvSpPr>
            <p:spPr>
              <a:xfrm>
                <a:off x="6778232" y="3944164"/>
                <a:ext cx="1765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메시지 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FF0000"/>
                    </a:solidFill>
                  </a:rPr>
                  <a:t>재생성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86D109-9E9E-4192-AF7A-E544B32E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32" y="3944164"/>
                <a:ext cx="1765628" cy="523220"/>
              </a:xfrm>
              <a:prstGeom prst="rect">
                <a:avLst/>
              </a:prstGeom>
              <a:blipFill>
                <a:blip r:embed="rId13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6531491-342A-095E-BF58-393687E0E3EF}"/>
              </a:ext>
            </a:extLst>
          </p:cNvPr>
          <p:cNvCxnSpPr>
            <a:cxnSpLocks/>
          </p:cNvCxnSpPr>
          <p:nvPr/>
        </p:nvCxnSpPr>
        <p:spPr>
          <a:xfrm flipV="1">
            <a:off x="6502514" y="3989529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FC38991-2F35-4890-53C5-46AA3504987D}"/>
              </a:ext>
            </a:extLst>
          </p:cNvPr>
          <p:cNvCxnSpPr>
            <a:cxnSpLocks/>
          </p:cNvCxnSpPr>
          <p:nvPr/>
        </p:nvCxnSpPr>
        <p:spPr>
          <a:xfrm flipV="1">
            <a:off x="9985005" y="72086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B346A5-8103-DAA2-E732-E8FD0DE8645C}"/>
              </a:ext>
            </a:extLst>
          </p:cNvPr>
          <p:cNvSpPr txBox="1"/>
          <p:nvPr/>
        </p:nvSpPr>
        <p:spPr>
          <a:xfrm>
            <a:off x="9254064" y="422310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A3927C5-727A-87B9-BF6F-57191EAED646}"/>
              </a:ext>
            </a:extLst>
          </p:cNvPr>
          <p:cNvSpPr/>
          <p:nvPr/>
        </p:nvSpPr>
        <p:spPr>
          <a:xfrm>
            <a:off x="4332333" y="3623180"/>
            <a:ext cx="4368420" cy="994835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C21432D-137A-EA59-417B-700D2AD35364}"/>
              </a:ext>
            </a:extLst>
          </p:cNvPr>
          <p:cNvCxnSpPr>
            <a:cxnSpLocks/>
          </p:cNvCxnSpPr>
          <p:nvPr/>
        </p:nvCxnSpPr>
        <p:spPr>
          <a:xfrm flipV="1">
            <a:off x="11023004" y="3108045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CF2CC2-59FB-8C78-8024-14CB21F37C6B}"/>
                  </a:ext>
                </a:extLst>
              </p:cNvPr>
              <p:cNvSpPr txBox="1"/>
              <p:nvPr/>
            </p:nvSpPr>
            <p:spPr>
              <a:xfrm>
                <a:off x="11120082" y="3133332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CF2CC2-59FB-8C78-8024-14CB21F3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082" y="3133332"/>
                <a:ext cx="1622137" cy="307777"/>
              </a:xfrm>
              <a:prstGeom prst="rect">
                <a:avLst/>
              </a:prstGeom>
              <a:blipFill>
                <a:blip r:embed="rId1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F1346260-306A-E902-7073-E089938F69C4}"/>
              </a:ext>
            </a:extLst>
          </p:cNvPr>
          <p:cNvCxnSpPr>
            <a:cxnSpLocks/>
          </p:cNvCxnSpPr>
          <p:nvPr/>
        </p:nvCxnSpPr>
        <p:spPr>
          <a:xfrm flipV="1">
            <a:off x="12831692" y="281226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583C00-B55F-64CF-364E-DB289D159B56}"/>
                  </a:ext>
                </a:extLst>
              </p:cNvPr>
              <p:cNvSpPr txBox="1"/>
              <p:nvPr/>
            </p:nvSpPr>
            <p:spPr>
              <a:xfrm>
                <a:off x="12787121" y="2803000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583C00-B55F-64CF-364E-DB289D159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121" y="2803000"/>
                <a:ext cx="1080000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29529-B720-E28D-DBEF-F182EE14C6E1}"/>
                  </a:ext>
                </a:extLst>
              </p:cNvPr>
              <p:cNvSpPr txBox="1"/>
              <p:nvPr/>
            </p:nvSpPr>
            <p:spPr>
              <a:xfrm>
                <a:off x="13281692" y="5653154"/>
                <a:ext cx="15126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29529-B720-E28D-DBEF-F182EE14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692" y="5653154"/>
                <a:ext cx="1512657" cy="307777"/>
              </a:xfrm>
              <a:prstGeom prst="rect">
                <a:avLst/>
              </a:prstGeom>
              <a:blipFill>
                <a:blip r:embed="rId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AC7883-D5B8-7E8C-6BCA-AC9EB1FF9B60}"/>
              </a:ext>
            </a:extLst>
          </p:cNvPr>
          <p:cNvCxnSpPr>
            <a:cxnSpLocks/>
          </p:cNvCxnSpPr>
          <p:nvPr/>
        </p:nvCxnSpPr>
        <p:spPr>
          <a:xfrm flipV="1">
            <a:off x="13941525" y="59289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01A240-C1A1-788C-41FE-83EDFEA294FF}"/>
              </a:ext>
            </a:extLst>
          </p:cNvPr>
          <p:cNvCxnSpPr>
            <a:cxnSpLocks/>
          </p:cNvCxnSpPr>
          <p:nvPr/>
        </p:nvCxnSpPr>
        <p:spPr>
          <a:xfrm flipV="1">
            <a:off x="3152951" y="70624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F4DA73-C22D-0988-3089-AE2C1FF7A183}"/>
              </a:ext>
            </a:extLst>
          </p:cNvPr>
          <p:cNvSpPr txBox="1"/>
          <p:nvPr/>
        </p:nvSpPr>
        <p:spPr>
          <a:xfrm>
            <a:off x="2971432" y="470522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Auth</a:t>
            </a:r>
            <a:r>
              <a:rPr lang="ko-KR" altLang="en-US" sz="1400" dirty="0"/>
              <a:t> </a:t>
            </a:r>
            <a:r>
              <a:rPr lang="en-US" altLang="ko-KR" sz="1400" dirty="0"/>
              <a:t>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641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E8D7F4D1-F8C8-992D-0C03-3DE871F88384}"/>
              </a:ext>
            </a:extLst>
          </p:cNvPr>
          <p:cNvSpPr txBox="1"/>
          <p:nvPr/>
        </p:nvSpPr>
        <p:spPr>
          <a:xfrm>
            <a:off x="-47816" y="299939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C291C-1574-A6DF-AA82-1D5B7C839A7B}"/>
              </a:ext>
            </a:extLst>
          </p:cNvPr>
          <p:cNvSpPr txBox="1"/>
          <p:nvPr/>
        </p:nvSpPr>
        <p:spPr>
          <a:xfrm>
            <a:off x="15558804" y="1683457"/>
            <a:ext cx="36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8B9C3-AEE5-CF06-E7ED-80CCA15EF23B}"/>
              </a:ext>
            </a:extLst>
          </p:cNvPr>
          <p:cNvSpPr txBox="1"/>
          <p:nvPr/>
        </p:nvSpPr>
        <p:spPr>
          <a:xfrm>
            <a:off x="15696234" y="5212369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1229C8-B99A-63BA-D2E7-2807E59F2BEF}"/>
              </a:ext>
            </a:extLst>
          </p:cNvPr>
          <p:cNvSpPr txBox="1"/>
          <p:nvPr/>
        </p:nvSpPr>
        <p:spPr>
          <a:xfrm>
            <a:off x="15614514" y="6743274"/>
            <a:ext cx="34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4D7371B-9CE8-272C-03D0-8E857AA1E80A}"/>
              </a:ext>
            </a:extLst>
          </p:cNvPr>
          <p:cNvCxnSpPr>
            <a:cxnSpLocks/>
          </p:cNvCxnSpPr>
          <p:nvPr/>
        </p:nvCxnSpPr>
        <p:spPr>
          <a:xfrm flipV="1">
            <a:off x="208225" y="4734453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8DA3F32-569C-49D0-CB5D-94C29F15E98D}"/>
              </a:ext>
            </a:extLst>
          </p:cNvPr>
          <p:cNvSpPr txBox="1"/>
          <p:nvPr/>
        </p:nvSpPr>
        <p:spPr>
          <a:xfrm>
            <a:off x="359695" y="4987532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47816" y="5492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</a:t>
            </a:r>
            <a:r>
              <a:rPr lang="en-US" altLang="ko-KR" dirty="0"/>
              <a:t>(</a:t>
            </a:r>
            <a:r>
              <a:rPr lang="ko-KR" altLang="en-US" dirty="0"/>
              <a:t>공격 </a:t>
            </a:r>
            <a:r>
              <a:rPr lang="en-US" altLang="ko-KR" dirty="0"/>
              <a:t>2) + Forwarding node</a:t>
            </a:r>
            <a:r>
              <a:rPr lang="ko-KR" altLang="en-US" dirty="0"/>
              <a:t>에 공격이 발생한 경우</a:t>
            </a:r>
            <a:r>
              <a:rPr lang="en-US" altLang="ko-KR" dirty="0"/>
              <a:t>(</a:t>
            </a:r>
            <a:r>
              <a:rPr lang="ko-KR" altLang="en-US" dirty="0"/>
              <a:t>둘 다 받은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3EB4676-5DEA-4467-AC01-D902130C6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588869" y="2987842"/>
            <a:ext cx="2664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2C1337-B5DB-0042-7D06-2CF509E6D818}"/>
              </a:ext>
            </a:extLst>
          </p:cNvPr>
          <p:cNvSpPr txBox="1"/>
          <p:nvPr/>
        </p:nvSpPr>
        <p:spPr>
          <a:xfrm>
            <a:off x="14521514" y="4644535"/>
            <a:ext cx="11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passive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40E65-52D7-4EF8-1170-86A9B6F01AB4}"/>
              </a:ext>
            </a:extLst>
          </p:cNvPr>
          <p:cNvSpPr txBox="1"/>
          <p:nvPr/>
        </p:nvSpPr>
        <p:spPr>
          <a:xfrm>
            <a:off x="4541834" y="4160025"/>
            <a:ext cx="2151367" cy="312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ko-KR" altLang="en-US" sz="1400" dirty="0">
                <a:solidFill>
                  <a:srgbClr val="FF0000"/>
                </a:solidFill>
              </a:rPr>
              <a:t> 메시지 전달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10DC97F7-AB14-00D0-7A91-2111C172788E}"/>
              </a:ext>
            </a:extLst>
          </p:cNvPr>
          <p:cNvCxnSpPr>
            <a:cxnSpLocks/>
          </p:cNvCxnSpPr>
          <p:nvPr/>
        </p:nvCxnSpPr>
        <p:spPr>
          <a:xfrm flipV="1">
            <a:off x="1353525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/>
              <p:nvPr/>
            </p:nvSpPr>
            <p:spPr>
              <a:xfrm>
                <a:off x="695534" y="42541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B3132A0-33CC-E91E-175E-70B8FC94B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34" y="425411"/>
                <a:ext cx="889991" cy="3348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DA5392CB-F3E0-A15C-8F02-759F228FD475}"/>
              </a:ext>
            </a:extLst>
          </p:cNvPr>
          <p:cNvSpPr txBox="1"/>
          <p:nvPr/>
        </p:nvSpPr>
        <p:spPr>
          <a:xfrm>
            <a:off x="1065664" y="90080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/>
              <p:nvPr/>
            </p:nvSpPr>
            <p:spPr>
              <a:xfrm>
                <a:off x="1239910" y="411401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50F5019-B6FD-6894-9C65-FDE633D14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10" y="411401"/>
                <a:ext cx="889991" cy="334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4F522FF-7110-BD99-F43E-F32B5E1AFAB0}"/>
              </a:ext>
            </a:extLst>
          </p:cNvPr>
          <p:cNvCxnSpPr>
            <a:cxnSpLocks/>
          </p:cNvCxnSpPr>
          <p:nvPr/>
        </p:nvCxnSpPr>
        <p:spPr>
          <a:xfrm flipV="1">
            <a:off x="1751215" y="68425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/>
              <p:nvPr/>
            </p:nvSpPr>
            <p:spPr>
              <a:xfrm>
                <a:off x="2447934" y="447367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8C608D9-886D-0CC0-4C27-3C1E9ADC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934" y="447367"/>
                <a:ext cx="889991" cy="334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/>
              <p:nvPr/>
            </p:nvSpPr>
            <p:spPr>
              <a:xfrm>
                <a:off x="2960415" y="450364"/>
                <a:ext cx="889991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6B7AFF0-C470-EA92-F367-35C029C6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415" y="450364"/>
                <a:ext cx="889991" cy="334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CB808D3-B9B2-4C09-3D8F-278F11BD2775}"/>
              </a:ext>
            </a:extLst>
          </p:cNvPr>
          <p:cNvCxnSpPr>
            <a:cxnSpLocks/>
          </p:cNvCxnSpPr>
          <p:nvPr/>
        </p:nvCxnSpPr>
        <p:spPr>
          <a:xfrm flipV="1">
            <a:off x="6627777" y="577242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/>
              <p:nvPr/>
            </p:nvSpPr>
            <p:spPr>
              <a:xfrm>
                <a:off x="2849674" y="5477673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96D947-16D5-7D22-822A-DC7BD94A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674" y="5477673"/>
                <a:ext cx="6096000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/>
              <p:nvPr/>
            </p:nvSpPr>
            <p:spPr>
              <a:xfrm>
                <a:off x="14323339" y="5477673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message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73E62B7-A942-5026-A768-36E9B489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339" y="5477673"/>
                <a:ext cx="147254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E58618BE-1DB2-924E-C69F-E688A1B391F6}"/>
              </a:ext>
            </a:extLst>
          </p:cNvPr>
          <p:cNvCxnSpPr>
            <a:cxnSpLocks/>
          </p:cNvCxnSpPr>
          <p:nvPr/>
        </p:nvCxnSpPr>
        <p:spPr>
          <a:xfrm flipV="1">
            <a:off x="14536395" y="5785450"/>
            <a:ext cx="0" cy="910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396BD0-2EA6-20F7-1AD2-EE10FA0B1C1C}"/>
              </a:ext>
            </a:extLst>
          </p:cNvPr>
          <p:cNvSpPr txBox="1"/>
          <p:nvPr/>
        </p:nvSpPr>
        <p:spPr>
          <a:xfrm>
            <a:off x="1840840" y="900806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DD127BB-6E47-4B9A-0746-B90A59E91762}"/>
              </a:ext>
            </a:extLst>
          </p:cNvPr>
          <p:cNvCxnSpPr>
            <a:cxnSpLocks/>
          </p:cNvCxnSpPr>
          <p:nvPr/>
        </p:nvCxnSpPr>
        <p:spPr>
          <a:xfrm flipV="1">
            <a:off x="2885800" y="68660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365A97-6DC2-EBCA-F0B4-E8943BDFD5B8}"/>
              </a:ext>
            </a:extLst>
          </p:cNvPr>
          <p:cNvSpPr txBox="1"/>
          <p:nvPr/>
        </p:nvSpPr>
        <p:spPr>
          <a:xfrm>
            <a:off x="2597939" y="894677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19F3F7-55F6-3E0D-A16B-4D4634EE9E85}"/>
              </a:ext>
            </a:extLst>
          </p:cNvPr>
          <p:cNvCxnSpPr>
            <a:cxnSpLocks/>
          </p:cNvCxnSpPr>
          <p:nvPr/>
        </p:nvCxnSpPr>
        <p:spPr>
          <a:xfrm flipV="1">
            <a:off x="3265792" y="69273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3129F71-1B96-072B-235D-59CE000343C5}"/>
              </a:ext>
            </a:extLst>
          </p:cNvPr>
          <p:cNvCxnSpPr>
            <a:cxnSpLocks/>
          </p:cNvCxnSpPr>
          <p:nvPr/>
        </p:nvCxnSpPr>
        <p:spPr>
          <a:xfrm flipV="1">
            <a:off x="4513376" y="4139232"/>
            <a:ext cx="2196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78730D6-6E9D-BC03-4FDB-76399D31A2C2}"/>
              </a:ext>
            </a:extLst>
          </p:cNvPr>
          <p:cNvSpPr txBox="1"/>
          <p:nvPr/>
        </p:nvSpPr>
        <p:spPr>
          <a:xfrm>
            <a:off x="1971060" y="4731446"/>
            <a:ext cx="270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키 복제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822B221-E159-62D3-7842-3C9516EFC17D}"/>
              </a:ext>
            </a:extLst>
          </p:cNvPr>
          <p:cNvCxnSpPr>
            <a:cxnSpLocks/>
          </p:cNvCxnSpPr>
          <p:nvPr/>
        </p:nvCxnSpPr>
        <p:spPr>
          <a:xfrm>
            <a:off x="235938" y="1767851"/>
            <a:ext cx="15480000" cy="3528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6AC34CE-14EA-D87F-9883-69CD2F41564B}"/>
              </a:ext>
            </a:extLst>
          </p:cNvPr>
          <p:cNvCxnSpPr>
            <a:cxnSpLocks/>
          </p:cNvCxnSpPr>
          <p:nvPr/>
        </p:nvCxnSpPr>
        <p:spPr>
          <a:xfrm>
            <a:off x="235938" y="359241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5238BC-3632-380B-466D-459C26F6D5C7}"/>
              </a:ext>
            </a:extLst>
          </p:cNvPr>
          <p:cNvSpPr txBox="1"/>
          <p:nvPr/>
        </p:nvSpPr>
        <p:spPr>
          <a:xfrm>
            <a:off x="-73151" y="79859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67A0CB-4A19-278A-C5B5-38CDBE31D640}"/>
              </a:ext>
            </a:extLst>
          </p:cNvPr>
          <p:cNvSpPr txBox="1"/>
          <p:nvPr/>
        </p:nvSpPr>
        <p:spPr>
          <a:xfrm>
            <a:off x="-89051" y="5903817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53DD712-44BD-73CB-D823-72DA1BFF9F3B}"/>
              </a:ext>
            </a:extLst>
          </p:cNvPr>
          <p:cNvCxnSpPr>
            <a:cxnSpLocks/>
          </p:cNvCxnSpPr>
          <p:nvPr/>
        </p:nvCxnSpPr>
        <p:spPr>
          <a:xfrm>
            <a:off x="216949" y="5461014"/>
            <a:ext cx="154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96409-DE1B-0FAD-CE3A-44D2EE95F9C3}"/>
              </a:ext>
            </a:extLst>
          </p:cNvPr>
          <p:cNvCxnSpPr>
            <a:cxnSpLocks/>
          </p:cNvCxnSpPr>
          <p:nvPr/>
        </p:nvCxnSpPr>
        <p:spPr>
          <a:xfrm flipV="1">
            <a:off x="7598915" y="68517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/>
              <p:nvPr/>
            </p:nvSpPr>
            <p:spPr>
              <a:xfrm>
                <a:off x="6859489" y="440750"/>
                <a:ext cx="23692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message</a:t>
                </a:r>
                <a:r>
                  <a:rPr lang="ko-KR" altLang="en-US" sz="14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F9F2FA6-8AF1-70EF-BB80-18A6C905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89" y="440750"/>
                <a:ext cx="2369240" cy="307777"/>
              </a:xfrm>
              <a:prstGeom prst="rect">
                <a:avLst/>
              </a:prstGeom>
              <a:blipFill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/>
              <p:nvPr/>
            </p:nvSpPr>
            <p:spPr>
              <a:xfrm>
                <a:off x="7692238" y="3495403"/>
                <a:ext cx="15796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메시지 전달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C2062A-2F1D-9523-7024-1C9122D36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238" y="3495403"/>
                <a:ext cx="1579605" cy="523220"/>
              </a:xfrm>
              <a:prstGeom prst="rect">
                <a:avLst/>
              </a:prstGeom>
              <a:blipFill>
                <a:blip r:embed="rId9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A96C30D-3F64-8F52-5ED4-532193EBEFA7}"/>
              </a:ext>
            </a:extLst>
          </p:cNvPr>
          <p:cNvCxnSpPr>
            <a:cxnSpLocks/>
          </p:cNvCxnSpPr>
          <p:nvPr/>
        </p:nvCxnSpPr>
        <p:spPr>
          <a:xfrm flipV="1">
            <a:off x="7729251" y="3527089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/>
              <p:nvPr/>
            </p:nvSpPr>
            <p:spPr>
              <a:xfrm>
                <a:off x="9772205" y="438459"/>
                <a:ext cx="14725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C5F074-F663-A668-7116-3D437837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05" y="438459"/>
                <a:ext cx="1472546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064B4F3-FE28-6A93-49EF-9029EC3A8E65}"/>
              </a:ext>
            </a:extLst>
          </p:cNvPr>
          <p:cNvCxnSpPr>
            <a:cxnSpLocks/>
          </p:cNvCxnSpPr>
          <p:nvPr/>
        </p:nvCxnSpPr>
        <p:spPr>
          <a:xfrm flipV="1">
            <a:off x="9968155" y="68517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3C57136-B6A7-021F-95CE-C1CEEC032207}"/>
              </a:ext>
            </a:extLst>
          </p:cNvPr>
          <p:cNvCxnSpPr>
            <a:cxnSpLocks/>
          </p:cNvCxnSpPr>
          <p:nvPr/>
        </p:nvCxnSpPr>
        <p:spPr>
          <a:xfrm flipV="1">
            <a:off x="6699593" y="3842231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8EFB58F-8AE1-1458-FF29-8E3555B3D912}"/>
              </a:ext>
            </a:extLst>
          </p:cNvPr>
          <p:cNvSpPr txBox="1"/>
          <p:nvPr/>
        </p:nvSpPr>
        <p:spPr>
          <a:xfrm>
            <a:off x="6704689" y="3829115"/>
            <a:ext cx="114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보고서 전달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엿듣기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93F1206-C58C-0DA5-E0C6-0B460CB3E9CF}"/>
              </a:ext>
            </a:extLst>
          </p:cNvPr>
          <p:cNvCxnSpPr>
            <a:cxnSpLocks/>
          </p:cNvCxnSpPr>
          <p:nvPr/>
        </p:nvCxnSpPr>
        <p:spPr>
          <a:xfrm flipV="1">
            <a:off x="13626342" y="2051842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/>
              <p:nvPr/>
            </p:nvSpPr>
            <p:spPr>
              <a:xfrm>
                <a:off x="13554342" y="2010191"/>
                <a:ext cx="10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전달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D5EC4E-1F1A-43DE-9B02-828D2396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4342" y="2010191"/>
                <a:ext cx="1044000" cy="307777"/>
              </a:xfrm>
              <a:prstGeom prst="rect">
                <a:avLst/>
              </a:prstGeom>
              <a:blipFill>
                <a:blip r:embed="rId11"/>
                <a:stretch>
                  <a:fillRect t="-4000" r="-11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54DFB21-E78F-09EF-2A4D-08C22EF1B78E}"/>
              </a:ext>
            </a:extLst>
          </p:cNvPr>
          <p:cNvCxnSpPr>
            <a:cxnSpLocks/>
          </p:cNvCxnSpPr>
          <p:nvPr/>
        </p:nvCxnSpPr>
        <p:spPr>
          <a:xfrm flipV="1">
            <a:off x="3450346" y="4443446"/>
            <a:ext cx="108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A84249-4E7E-4A81-8D7F-D8B28415A147}"/>
              </a:ext>
            </a:extLst>
          </p:cNvPr>
          <p:cNvSpPr txBox="1"/>
          <p:nvPr/>
        </p:nvSpPr>
        <p:spPr>
          <a:xfrm>
            <a:off x="3397098" y="4443446"/>
            <a:ext cx="11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허위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내용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/>
              <p:nvPr/>
            </p:nvSpPr>
            <p:spPr>
              <a:xfrm>
                <a:off x="4458885" y="4318335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393F90-5059-7D0B-5AAB-7A729C6BB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5" y="4318335"/>
                <a:ext cx="3803209" cy="3687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10DAEA5-AC40-8C43-42AD-5DF98A988A2A}"/>
              </a:ext>
            </a:extLst>
          </p:cNvPr>
          <p:cNvCxnSpPr>
            <a:cxnSpLocks/>
          </p:cNvCxnSpPr>
          <p:nvPr/>
        </p:nvCxnSpPr>
        <p:spPr>
          <a:xfrm flipV="1">
            <a:off x="10176313" y="57854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/>
              <p:nvPr/>
            </p:nvSpPr>
            <p:spPr>
              <a:xfrm>
                <a:off x="9545425" y="5518052"/>
                <a:ext cx="28871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733B50-882B-9F81-47B8-2BF31F354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425" y="5518052"/>
                <a:ext cx="2887134" cy="307777"/>
              </a:xfrm>
              <a:prstGeom prst="rect">
                <a:avLst/>
              </a:prstGeom>
              <a:blipFill>
                <a:blip r:embed="rId1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81C5B4-BF0B-EE59-BAD7-60576849EDF8}"/>
              </a:ext>
            </a:extLst>
          </p:cNvPr>
          <p:cNvCxnSpPr>
            <a:cxnSpLocks/>
          </p:cNvCxnSpPr>
          <p:nvPr/>
        </p:nvCxnSpPr>
        <p:spPr>
          <a:xfrm flipV="1">
            <a:off x="11997726" y="578545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25B831-1B9F-6D61-A85F-7DB0534C0E14}"/>
              </a:ext>
            </a:extLst>
          </p:cNvPr>
          <p:cNvSpPr txBox="1"/>
          <p:nvPr/>
        </p:nvSpPr>
        <p:spPr>
          <a:xfrm>
            <a:off x="11266785" y="5486899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6E51033-9DAF-C573-1F8B-20BD1CC7432D}"/>
              </a:ext>
            </a:extLst>
          </p:cNvPr>
          <p:cNvSpPr/>
          <p:nvPr/>
        </p:nvSpPr>
        <p:spPr>
          <a:xfrm>
            <a:off x="1255569" y="3755032"/>
            <a:ext cx="5453807" cy="134440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6B32383-F6F1-C26F-DF98-A135FB801600}"/>
              </a:ext>
            </a:extLst>
          </p:cNvPr>
          <p:cNvCxnSpPr>
            <a:cxnSpLocks/>
          </p:cNvCxnSpPr>
          <p:nvPr/>
        </p:nvCxnSpPr>
        <p:spPr>
          <a:xfrm flipV="1">
            <a:off x="9158138" y="3231445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A28D716-CD45-8A10-C776-BA6F881A729A}"/>
              </a:ext>
            </a:extLst>
          </p:cNvPr>
          <p:cNvSpPr txBox="1"/>
          <p:nvPr/>
        </p:nvSpPr>
        <p:spPr>
          <a:xfrm>
            <a:off x="8856546" y="3202322"/>
            <a:ext cx="1539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OK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651D9E4-227B-705F-8E6D-A3E8952AE915}"/>
              </a:ext>
            </a:extLst>
          </p:cNvPr>
          <p:cNvCxnSpPr>
            <a:cxnSpLocks/>
          </p:cNvCxnSpPr>
          <p:nvPr/>
        </p:nvCxnSpPr>
        <p:spPr>
          <a:xfrm flipV="1">
            <a:off x="9036746" y="68731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683CD4-E26E-EEFE-9A41-D40A3E02017F}"/>
              </a:ext>
            </a:extLst>
          </p:cNvPr>
          <p:cNvSpPr txBox="1"/>
          <p:nvPr/>
        </p:nvSpPr>
        <p:spPr>
          <a:xfrm>
            <a:off x="8685868" y="438795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OK message</a:t>
            </a:r>
            <a:r>
              <a:rPr lang="ko-KR" altLang="en-US" sz="1400" dirty="0"/>
              <a:t> 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7E50047-78DE-A3E9-DACD-4315EAAF0081}"/>
              </a:ext>
            </a:extLst>
          </p:cNvPr>
          <p:cNvCxnSpPr>
            <a:cxnSpLocks/>
          </p:cNvCxnSpPr>
          <p:nvPr/>
        </p:nvCxnSpPr>
        <p:spPr>
          <a:xfrm flipV="1">
            <a:off x="12762342" y="2347741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/>
              <p:nvPr/>
            </p:nvSpPr>
            <p:spPr>
              <a:xfrm>
                <a:off x="12704001" y="2331942"/>
                <a:ext cx="11558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생성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1FB326-29C4-275D-13DC-84BFA9F2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4001" y="2331942"/>
                <a:ext cx="1155880" cy="307777"/>
              </a:xfrm>
              <a:prstGeom prst="rect">
                <a:avLst/>
              </a:prstGeom>
              <a:blipFill>
                <a:blip r:embed="rId1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F4365756-9E2C-2E74-2BB0-CA662E79D167}"/>
              </a:ext>
            </a:extLst>
          </p:cNvPr>
          <p:cNvSpPr/>
          <p:nvPr/>
        </p:nvSpPr>
        <p:spPr>
          <a:xfrm>
            <a:off x="12740418" y="1828948"/>
            <a:ext cx="1781096" cy="843473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FD9D6B4-B8CE-BCC6-D846-2942CCB601C2}"/>
              </a:ext>
            </a:extLst>
          </p:cNvPr>
          <p:cNvCxnSpPr>
            <a:cxnSpLocks/>
          </p:cNvCxnSpPr>
          <p:nvPr/>
        </p:nvCxnSpPr>
        <p:spPr>
          <a:xfrm flipV="1">
            <a:off x="10051901" y="2935801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CE8CF8-0F3B-B24A-069A-AC4754435CE7}"/>
                  </a:ext>
                </a:extLst>
              </p:cNvPr>
              <p:cNvSpPr txBox="1"/>
              <p:nvPr/>
            </p:nvSpPr>
            <p:spPr>
              <a:xfrm>
                <a:off x="10140832" y="2935801"/>
                <a:ext cx="1622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400" dirty="0"/>
                  <a:t> 내용 확인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CE8CF8-0F3B-B24A-069A-AC4754435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832" y="2935801"/>
                <a:ext cx="1622137" cy="307777"/>
              </a:xfrm>
              <a:prstGeom prst="rect">
                <a:avLst/>
              </a:prstGeom>
              <a:blipFill>
                <a:blip r:embed="rId1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74F22CC-1C6D-681E-D23E-3DA3BC838FDE}"/>
              </a:ext>
            </a:extLst>
          </p:cNvPr>
          <p:cNvCxnSpPr>
            <a:cxnSpLocks/>
          </p:cNvCxnSpPr>
          <p:nvPr/>
        </p:nvCxnSpPr>
        <p:spPr>
          <a:xfrm flipV="1">
            <a:off x="11862414" y="265164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800C6-A639-24A4-DBFE-554BFC54A1D4}"/>
                  </a:ext>
                </a:extLst>
              </p:cNvPr>
              <p:cNvSpPr txBox="1"/>
              <p:nvPr/>
            </p:nvSpPr>
            <p:spPr>
              <a:xfrm>
                <a:off x="11830765" y="2650018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전달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800C6-A639-24A4-DBFE-554BFC54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765" y="2650018"/>
                <a:ext cx="1080000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5779B-CEF3-4AE8-FF32-4E26EEA742E1}"/>
                  </a:ext>
                </a:extLst>
              </p:cNvPr>
              <p:cNvSpPr txBox="1"/>
              <p:nvPr/>
            </p:nvSpPr>
            <p:spPr>
              <a:xfrm>
                <a:off x="12387063" y="5486584"/>
                <a:ext cx="15126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message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5779B-CEF3-4AE8-FF32-4E26EEA7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063" y="5486584"/>
                <a:ext cx="1512657" cy="307777"/>
              </a:xfrm>
              <a:prstGeom prst="rect">
                <a:avLst/>
              </a:prstGeom>
              <a:blipFill>
                <a:blip r:embed="rId1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42B4C-4284-53C7-4C8A-EC812922C699}"/>
              </a:ext>
            </a:extLst>
          </p:cNvPr>
          <p:cNvCxnSpPr>
            <a:cxnSpLocks/>
          </p:cNvCxnSpPr>
          <p:nvPr/>
        </p:nvCxnSpPr>
        <p:spPr>
          <a:xfrm flipV="1">
            <a:off x="13055389" y="576442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4743CB1-3A9A-89D5-A0C3-268EE9557CF1}"/>
              </a:ext>
            </a:extLst>
          </p:cNvPr>
          <p:cNvCxnSpPr>
            <a:cxnSpLocks/>
          </p:cNvCxnSpPr>
          <p:nvPr/>
        </p:nvCxnSpPr>
        <p:spPr>
          <a:xfrm flipV="1">
            <a:off x="6446982" y="677748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105BDAC-A51E-95EA-3AD1-0466339262F5}"/>
              </a:ext>
            </a:extLst>
          </p:cNvPr>
          <p:cNvSpPr txBox="1"/>
          <p:nvPr/>
        </p:nvSpPr>
        <p:spPr>
          <a:xfrm>
            <a:off x="5354495" y="411401"/>
            <a:ext cx="1437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Auth message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75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65462-FDFE-978E-E08C-0C20E095F8B2}"/>
                  </a:ext>
                </a:extLst>
              </p:cNvPr>
              <p:cNvSpPr txBox="1"/>
              <p:nvPr/>
            </p:nvSpPr>
            <p:spPr>
              <a:xfrm>
                <a:off x="3599727" y="1857737"/>
                <a:ext cx="4635660" cy="214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altLang="ko-KR" b="0" dirty="0"/>
                </a:br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	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F65462-FDFE-978E-E08C-0C20E095F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27" y="1857737"/>
                <a:ext cx="4635660" cy="214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92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735EB-669D-B098-AD1E-0125E2D41529}"/>
              </a:ext>
            </a:extLst>
          </p:cNvPr>
          <p:cNvSpPr txBox="1"/>
          <p:nvPr/>
        </p:nvSpPr>
        <p:spPr>
          <a:xfrm>
            <a:off x="115747" y="86810"/>
            <a:ext cx="624454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 보급 단계</a:t>
            </a:r>
            <a:r>
              <a:rPr lang="en-US" altLang="ko-KR" dirty="0"/>
              <a:t>(Key dissemination phase)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1C3E40-7810-CA08-E8AA-614BE8A4B65F}"/>
              </a:ext>
            </a:extLst>
          </p:cNvPr>
          <p:cNvSpPr/>
          <p:nvPr/>
        </p:nvSpPr>
        <p:spPr>
          <a:xfrm>
            <a:off x="2341903" y="988992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957C496-E856-4E02-BBAB-7364034D10A0}"/>
              </a:ext>
            </a:extLst>
          </p:cNvPr>
          <p:cNvSpPr/>
          <p:nvPr/>
        </p:nvSpPr>
        <p:spPr>
          <a:xfrm>
            <a:off x="3174289" y="1829266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4EB95-938A-DBB9-4B85-063BC32F50A3}"/>
              </a:ext>
            </a:extLst>
          </p:cNvPr>
          <p:cNvSpPr txBox="1"/>
          <p:nvPr/>
        </p:nvSpPr>
        <p:spPr>
          <a:xfrm>
            <a:off x="2968416" y="1845955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A0FA68-45A1-CB55-6BAB-07186F811AF7}"/>
              </a:ext>
            </a:extLst>
          </p:cNvPr>
          <p:cNvSpPr/>
          <p:nvPr/>
        </p:nvSpPr>
        <p:spPr>
          <a:xfrm>
            <a:off x="4948002" y="2000614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B935E7C-014E-AEA6-D3EA-D652343D4A3A}"/>
              </a:ext>
            </a:extLst>
          </p:cNvPr>
          <p:cNvSpPr/>
          <p:nvPr/>
        </p:nvSpPr>
        <p:spPr>
          <a:xfrm>
            <a:off x="6387573" y="2000614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46BA67-4033-94B4-C328-AD4C565E721D}"/>
              </a:ext>
            </a:extLst>
          </p:cNvPr>
          <p:cNvSpPr/>
          <p:nvPr/>
        </p:nvSpPr>
        <p:spPr>
          <a:xfrm>
            <a:off x="7827144" y="1997272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8AA72C2-9269-0238-0265-C6742195DBAD}"/>
              </a:ext>
            </a:extLst>
          </p:cNvPr>
          <p:cNvSpPr/>
          <p:nvPr/>
        </p:nvSpPr>
        <p:spPr>
          <a:xfrm>
            <a:off x="9266715" y="1997272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DACF0-F1CF-3A20-E1E1-3F13A37D5CB8}"/>
                  </a:ext>
                </a:extLst>
              </p:cNvPr>
              <p:cNvSpPr txBox="1"/>
              <p:nvPr/>
            </p:nvSpPr>
            <p:spPr>
              <a:xfrm>
                <a:off x="1552105" y="3355148"/>
                <a:ext cx="1933114" cy="5088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Seed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Secret Key: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2DACF0-F1CF-3A20-E1E1-3F13A37D5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105" y="3355148"/>
                <a:ext cx="1933114" cy="508857"/>
              </a:xfrm>
              <a:prstGeom prst="rect">
                <a:avLst/>
              </a:prstGeom>
              <a:blipFill>
                <a:blip r:embed="rId2"/>
                <a:stretch>
                  <a:fillRect b="-229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6DA04-87C8-F0E9-8E5F-B71D8FDB6DAE}"/>
                  </a:ext>
                </a:extLst>
              </p:cNvPr>
              <p:cNvSpPr txBox="1"/>
              <p:nvPr/>
            </p:nvSpPr>
            <p:spPr>
              <a:xfrm>
                <a:off x="3400049" y="1033630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6DA04-87C8-F0E9-8E5F-B71D8FDB6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049" y="1033630"/>
                <a:ext cx="45004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D32048-3CDF-CE8B-3BDA-7C3F52E7F9CB}"/>
                  </a:ext>
                </a:extLst>
              </p:cNvPr>
              <p:cNvSpPr txBox="1"/>
              <p:nvPr/>
            </p:nvSpPr>
            <p:spPr>
              <a:xfrm>
                <a:off x="3842725" y="1135421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D32048-3CDF-CE8B-3BDA-7C3F52E7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25" y="1135421"/>
                <a:ext cx="45004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0125EE-68C7-522E-6FDB-CDB2A827C07C}"/>
                  </a:ext>
                </a:extLst>
              </p:cNvPr>
              <p:cNvSpPr txBox="1"/>
              <p:nvPr/>
            </p:nvSpPr>
            <p:spPr>
              <a:xfrm>
                <a:off x="3850097" y="2484632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0125EE-68C7-522E-6FDB-CDB2A827C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97" y="2484632"/>
                <a:ext cx="4500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669D6E-08AF-9F68-F306-C98ED85F0B5A}"/>
                  </a:ext>
                </a:extLst>
              </p:cNvPr>
              <p:cNvSpPr txBox="1"/>
              <p:nvPr/>
            </p:nvSpPr>
            <p:spPr>
              <a:xfrm>
                <a:off x="3035171" y="2587148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669D6E-08AF-9F68-F306-C98ED85F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71" y="2587148"/>
                <a:ext cx="45004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33F1B8-1D1F-2DE6-71DF-7B53259CF2E1}"/>
                  </a:ext>
                </a:extLst>
              </p:cNvPr>
              <p:cNvSpPr txBox="1"/>
              <p:nvPr/>
            </p:nvSpPr>
            <p:spPr>
              <a:xfrm>
                <a:off x="2713559" y="1533746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33F1B8-1D1F-2DE6-71DF-7B53259CF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559" y="1533746"/>
                <a:ext cx="45004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AFB302-C3B2-150A-5525-DA794D207E12}"/>
                  </a:ext>
                </a:extLst>
              </p:cNvPr>
              <p:cNvSpPr txBox="1"/>
              <p:nvPr/>
            </p:nvSpPr>
            <p:spPr>
              <a:xfrm>
                <a:off x="4920978" y="1725976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AFB302-C3B2-150A-5525-DA794D207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78" y="1725976"/>
                <a:ext cx="45004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A7AA-DB9D-4466-910E-A7154A147497}"/>
                  </a:ext>
                </a:extLst>
              </p:cNvPr>
              <p:cNvSpPr txBox="1"/>
              <p:nvPr/>
            </p:nvSpPr>
            <p:spPr>
              <a:xfrm>
                <a:off x="6364515" y="1714642"/>
                <a:ext cx="450048" cy="32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A7AA-DB9D-4466-910E-A7154A147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515" y="1714642"/>
                <a:ext cx="450048" cy="325089"/>
              </a:xfrm>
              <a:prstGeom prst="rect">
                <a:avLst/>
              </a:prstGeom>
              <a:blipFill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EA7A75-D1F1-7B61-567B-48D1B58528A0}"/>
                  </a:ext>
                </a:extLst>
              </p:cNvPr>
              <p:cNvSpPr txBox="1"/>
              <p:nvPr/>
            </p:nvSpPr>
            <p:spPr>
              <a:xfrm>
                <a:off x="7800120" y="1716563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EA7A75-D1F1-7B61-567B-48D1B585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120" y="1716563"/>
                <a:ext cx="4500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3ED1D1-D565-9C44-1DF6-1029DA46CF46}"/>
                  </a:ext>
                </a:extLst>
              </p:cNvPr>
              <p:cNvSpPr txBox="1"/>
              <p:nvPr/>
            </p:nvSpPr>
            <p:spPr>
              <a:xfrm>
                <a:off x="9293739" y="1725976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53ED1D1-D565-9C44-1DF6-1029DA46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39" y="1725976"/>
                <a:ext cx="4500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D9354A-1564-12DA-8EFF-C7928CF8852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604089" y="2101427"/>
            <a:ext cx="1343913" cy="97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4DDB9E9-E274-4939-CB48-B06967D1644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5344002" y="2198614"/>
            <a:ext cx="10435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1EACB1-E8CF-AD5E-F77A-AD1FEAEBDA0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6783573" y="2195272"/>
            <a:ext cx="1043571" cy="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4D46676-7BCD-2803-AE85-0E45A5223485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223144" y="2195272"/>
            <a:ext cx="10435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95E5658-A27A-BA68-5F72-89C0EC63301B}"/>
                  </a:ext>
                </a:extLst>
              </p:cNvPr>
              <p:cNvSpPr txBox="1"/>
              <p:nvPr/>
            </p:nvSpPr>
            <p:spPr>
              <a:xfrm>
                <a:off x="3485219" y="3348244"/>
                <a:ext cx="1933114" cy="5166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Seed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Secret Key: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95E5658-A27A-BA68-5F72-89C0EC633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219" y="3348244"/>
                <a:ext cx="1933114" cy="5166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8B4C4BD-C65C-5023-B11F-ACB64987873F}"/>
              </a:ext>
            </a:extLst>
          </p:cNvPr>
          <p:cNvCxnSpPr>
            <a:cxnSpLocks/>
            <a:stCxn id="62" idx="5"/>
            <a:endCxn id="19" idx="0"/>
          </p:cNvCxnSpPr>
          <p:nvPr/>
        </p:nvCxnSpPr>
        <p:spPr>
          <a:xfrm flipH="1">
            <a:off x="2518662" y="2920510"/>
            <a:ext cx="476663" cy="43463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B2DB2D8-9D8B-E581-D057-982A05892C81}"/>
              </a:ext>
            </a:extLst>
          </p:cNvPr>
          <p:cNvCxnSpPr>
            <a:cxnSpLocks/>
            <a:stCxn id="63" idx="5"/>
            <a:endCxn id="48" idx="0"/>
          </p:cNvCxnSpPr>
          <p:nvPr/>
        </p:nvCxnSpPr>
        <p:spPr>
          <a:xfrm>
            <a:off x="3822845" y="2920510"/>
            <a:ext cx="628931" cy="42773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DDB06E0-A2CB-89E8-E90E-F729359084C7}"/>
              </a:ext>
            </a:extLst>
          </p:cNvPr>
          <p:cNvCxnSpPr>
            <a:cxnSpLocks/>
          </p:cNvCxnSpPr>
          <p:nvPr/>
        </p:nvCxnSpPr>
        <p:spPr>
          <a:xfrm>
            <a:off x="2823592" y="1811510"/>
            <a:ext cx="358198" cy="160538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BCA5F3C-E7DD-32AB-79E8-06FB5E4F5482}"/>
              </a:ext>
            </a:extLst>
          </p:cNvPr>
          <p:cNvCxnSpPr>
            <a:cxnSpLocks/>
            <a:stCxn id="60" idx="5"/>
            <a:endCxn id="9" idx="0"/>
          </p:cNvCxnSpPr>
          <p:nvPr/>
        </p:nvCxnSpPr>
        <p:spPr>
          <a:xfrm flipH="1">
            <a:off x="3390289" y="1497632"/>
            <a:ext cx="556" cy="331634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그래픽 2" descr="하비 공 100% 윤곽선">
            <a:extLst>
              <a:ext uri="{FF2B5EF4-FFF2-40B4-BE49-F238E27FC236}">
                <a16:creationId xmlns:a16="http://schemas.microsoft.com/office/drawing/2014/main" id="{818D3949-F761-2ACB-A9C9-4ADA42679654}"/>
              </a:ext>
            </a:extLst>
          </p:cNvPr>
          <p:cNvSpPr/>
          <p:nvPr/>
        </p:nvSpPr>
        <p:spPr>
          <a:xfrm>
            <a:off x="3219845" y="1164632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그래픽 5" descr="하비 공 100% 윤곽선">
            <a:extLst>
              <a:ext uri="{FF2B5EF4-FFF2-40B4-BE49-F238E27FC236}">
                <a16:creationId xmlns:a16="http://schemas.microsoft.com/office/drawing/2014/main" id="{AB8D5FE6-6D88-CD9C-8F66-B5435B1B23C1}"/>
              </a:ext>
            </a:extLst>
          </p:cNvPr>
          <p:cNvSpPr/>
          <p:nvPr/>
        </p:nvSpPr>
        <p:spPr>
          <a:xfrm>
            <a:off x="2523733" y="1552885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그래픽 3" descr="하비 공 100% 윤곽선">
            <a:extLst>
              <a:ext uri="{FF2B5EF4-FFF2-40B4-BE49-F238E27FC236}">
                <a16:creationId xmlns:a16="http://schemas.microsoft.com/office/drawing/2014/main" id="{B78B696B-14D6-9750-B0E1-930EB615EEF1}"/>
              </a:ext>
            </a:extLst>
          </p:cNvPr>
          <p:cNvSpPr/>
          <p:nvPr/>
        </p:nvSpPr>
        <p:spPr>
          <a:xfrm>
            <a:off x="2824325" y="2587510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그래픽 6" descr="하비 공 100% 윤곽선">
            <a:extLst>
              <a:ext uri="{FF2B5EF4-FFF2-40B4-BE49-F238E27FC236}">
                <a16:creationId xmlns:a16="http://schemas.microsoft.com/office/drawing/2014/main" id="{B472C4CB-EFCB-249D-A854-B5BFCBF5293B}"/>
              </a:ext>
            </a:extLst>
          </p:cNvPr>
          <p:cNvSpPr/>
          <p:nvPr/>
        </p:nvSpPr>
        <p:spPr>
          <a:xfrm>
            <a:off x="3651845" y="2587510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그래픽 4" descr="하비 공 100% 윤곽선">
            <a:extLst>
              <a:ext uri="{FF2B5EF4-FFF2-40B4-BE49-F238E27FC236}">
                <a16:creationId xmlns:a16="http://schemas.microsoft.com/office/drawing/2014/main" id="{0442E504-3F46-03FB-8398-655886B2D0AC}"/>
              </a:ext>
            </a:extLst>
          </p:cNvPr>
          <p:cNvSpPr/>
          <p:nvPr/>
        </p:nvSpPr>
        <p:spPr>
          <a:xfrm>
            <a:off x="3835106" y="1386110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8EAB8F1-D3D9-9678-C3E9-824B27FA221B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3517285" y="1557110"/>
            <a:ext cx="317821" cy="343461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77116AB-4C90-73C9-6361-EA0BBEBF8A07}"/>
              </a:ext>
            </a:extLst>
          </p:cNvPr>
          <p:cNvCxnSpPr>
            <a:stCxn id="63" idx="7"/>
          </p:cNvCxnSpPr>
          <p:nvPr/>
        </p:nvCxnSpPr>
        <p:spPr>
          <a:xfrm flipH="1" flipV="1">
            <a:off x="3546496" y="2191940"/>
            <a:ext cx="276349" cy="40457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41C72A0-7650-A397-6A52-9F30480B9B45}"/>
              </a:ext>
            </a:extLst>
          </p:cNvPr>
          <p:cNvCxnSpPr>
            <a:cxnSpLocks/>
            <a:stCxn id="62" idx="7"/>
            <a:endCxn id="9" idx="3"/>
          </p:cNvCxnSpPr>
          <p:nvPr/>
        </p:nvCxnSpPr>
        <p:spPr>
          <a:xfrm flipV="1">
            <a:off x="2995325" y="2198001"/>
            <a:ext cx="242229" cy="398509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C15297-075A-71E2-214B-4A9B2E81849F}"/>
              </a:ext>
            </a:extLst>
          </p:cNvPr>
          <p:cNvCxnSpPr>
            <a:cxnSpLocks/>
          </p:cNvCxnSpPr>
          <p:nvPr/>
        </p:nvCxnSpPr>
        <p:spPr>
          <a:xfrm>
            <a:off x="1556267" y="4302324"/>
            <a:ext cx="342000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212BFBD-E147-8C7A-B1B5-B6B8A55098E3}"/>
              </a:ext>
            </a:extLst>
          </p:cNvPr>
          <p:cNvSpPr txBox="1"/>
          <p:nvPr/>
        </p:nvSpPr>
        <p:spPr>
          <a:xfrm>
            <a:off x="1898267" y="4146805"/>
            <a:ext cx="292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Forwarding auth-key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B8BC9B-929F-34C2-D3CB-036F0E30D979}"/>
                  </a:ext>
                </a:extLst>
              </p:cNvPr>
              <p:cNvSpPr txBox="1"/>
              <p:nvPr/>
            </p:nvSpPr>
            <p:spPr>
              <a:xfrm>
                <a:off x="4459225" y="1884766"/>
                <a:ext cx="389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B8BC9B-929F-34C2-D3CB-036F0E30D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25" y="1884766"/>
                <a:ext cx="389861" cy="307777"/>
              </a:xfrm>
              <a:prstGeom prst="rect">
                <a:avLst/>
              </a:prstGeom>
              <a:blipFill>
                <a:blip r:embed="rId13"/>
                <a:stretch>
                  <a:fillRect r="-42857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46E45A3-DB88-1A27-36AA-B8055BC6D98E}"/>
              </a:ext>
            </a:extLst>
          </p:cNvPr>
          <p:cNvCxnSpPr>
            <a:cxnSpLocks/>
          </p:cNvCxnSpPr>
          <p:nvPr/>
        </p:nvCxnSpPr>
        <p:spPr>
          <a:xfrm>
            <a:off x="3958145" y="4306079"/>
            <a:ext cx="342000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DE32503-6F93-DE10-828A-956328453ADB}"/>
                  </a:ext>
                </a:extLst>
              </p:cNvPr>
              <p:cNvSpPr txBox="1"/>
              <p:nvPr/>
            </p:nvSpPr>
            <p:spPr>
              <a:xfrm>
                <a:off x="4300145" y="4150560"/>
                <a:ext cx="2923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: Forwarding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DE32503-6F93-DE10-828A-956328453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145" y="4150560"/>
                <a:ext cx="2923098" cy="307777"/>
              </a:xfrm>
              <a:prstGeom prst="rect">
                <a:avLst/>
              </a:prstGeom>
              <a:blipFill>
                <a:blip r:embed="rId14"/>
                <a:stretch>
                  <a:fillRect l="-62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타원 97">
            <a:extLst>
              <a:ext uri="{FF2B5EF4-FFF2-40B4-BE49-F238E27FC236}">
                <a16:creationId xmlns:a16="http://schemas.microsoft.com/office/drawing/2014/main" id="{B351D512-6228-C882-9BC0-E97ADDF32142}"/>
              </a:ext>
            </a:extLst>
          </p:cNvPr>
          <p:cNvSpPr/>
          <p:nvPr/>
        </p:nvSpPr>
        <p:spPr>
          <a:xfrm>
            <a:off x="4821365" y="2654618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A75083A-1619-BB3F-C3E0-BF3902767055}"/>
              </a:ext>
            </a:extLst>
          </p:cNvPr>
          <p:cNvSpPr/>
          <p:nvPr/>
        </p:nvSpPr>
        <p:spPr>
          <a:xfrm>
            <a:off x="4878916" y="1269972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C0ECBA2-87D5-2119-A013-5EEF710C26A0}"/>
              </a:ext>
            </a:extLst>
          </p:cNvPr>
          <p:cNvCxnSpPr>
            <a:endCxn id="98" idx="2"/>
          </p:cNvCxnSpPr>
          <p:nvPr/>
        </p:nvCxnSpPr>
        <p:spPr>
          <a:xfrm>
            <a:off x="3561845" y="2150020"/>
            <a:ext cx="1259520" cy="7025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E656333-FB23-2B3C-B73A-EDAA8298A94C}"/>
              </a:ext>
            </a:extLst>
          </p:cNvPr>
          <p:cNvCxnSpPr>
            <a:endCxn id="99" idx="3"/>
          </p:cNvCxnSpPr>
          <p:nvPr/>
        </p:nvCxnSpPr>
        <p:spPr>
          <a:xfrm flipV="1">
            <a:off x="3604089" y="1607979"/>
            <a:ext cx="1332820" cy="38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6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F06704-2562-3DDA-15E1-F74E5E180E4F}"/>
                  </a:ext>
                </a:extLst>
              </p:cNvPr>
              <p:cNvSpPr txBox="1"/>
              <p:nvPr/>
            </p:nvSpPr>
            <p:spPr>
              <a:xfrm>
                <a:off x="185194" y="1179640"/>
                <a:ext cx="10994020" cy="99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F06704-2562-3DDA-15E1-F74E5E180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4" y="1179640"/>
                <a:ext cx="10994020" cy="995209"/>
              </a:xfrm>
              <a:prstGeom prst="rect">
                <a:avLst/>
              </a:prstGeom>
              <a:blipFill>
                <a:blip r:embed="rId2"/>
                <a:stretch>
                  <a:fillRect b="-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366ED8-5556-F237-247B-4EFE8D9FF6B7}"/>
                  </a:ext>
                </a:extLst>
              </p:cNvPr>
              <p:cNvSpPr txBox="1"/>
              <p:nvPr/>
            </p:nvSpPr>
            <p:spPr>
              <a:xfrm>
                <a:off x="1823013" y="2737413"/>
                <a:ext cx="8472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𝐴𝑢𝑡h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366ED8-5556-F237-247B-4EFE8D9FF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013" y="2737413"/>
                <a:ext cx="8472668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06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735EB-669D-B098-AD1E-0125E2D41529}"/>
              </a:ext>
            </a:extLst>
          </p:cNvPr>
          <p:cNvSpPr txBox="1"/>
          <p:nvPr/>
        </p:nvSpPr>
        <p:spPr>
          <a:xfrm>
            <a:off x="115747" y="86810"/>
            <a:ext cx="6244542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보고서 전달 단계</a:t>
            </a:r>
            <a:r>
              <a:rPr lang="en-US" altLang="ko-KR" dirty="0"/>
              <a:t>(Report</a:t>
            </a:r>
            <a:r>
              <a:rPr lang="ko-KR" altLang="en-US" dirty="0"/>
              <a:t> </a:t>
            </a:r>
            <a:r>
              <a:rPr lang="en-US" altLang="ko-KR" dirty="0"/>
              <a:t>Forwarding phase)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628D388-0B96-5421-7FB2-7446C059AB09}"/>
              </a:ext>
            </a:extLst>
          </p:cNvPr>
          <p:cNvSpPr/>
          <p:nvPr/>
        </p:nvSpPr>
        <p:spPr>
          <a:xfrm>
            <a:off x="1926689" y="741342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F0F3E51-738A-50B8-A532-D52947A1C019}"/>
              </a:ext>
            </a:extLst>
          </p:cNvPr>
          <p:cNvSpPr/>
          <p:nvPr/>
        </p:nvSpPr>
        <p:spPr>
          <a:xfrm>
            <a:off x="2759075" y="1581616"/>
            <a:ext cx="432000" cy="43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15443A-5002-31DA-AAED-CCF7821E27E7}"/>
              </a:ext>
            </a:extLst>
          </p:cNvPr>
          <p:cNvSpPr txBox="1"/>
          <p:nvPr/>
        </p:nvSpPr>
        <p:spPr>
          <a:xfrm>
            <a:off x="2553202" y="1598305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F8B7ACD-5FAB-B16A-BAC1-2C2D26C1C25E}"/>
              </a:ext>
            </a:extLst>
          </p:cNvPr>
          <p:cNvSpPr/>
          <p:nvPr/>
        </p:nvSpPr>
        <p:spPr>
          <a:xfrm>
            <a:off x="4532788" y="1752964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77A349D-F26E-0A05-1704-3CC62212914D}"/>
              </a:ext>
            </a:extLst>
          </p:cNvPr>
          <p:cNvSpPr/>
          <p:nvPr/>
        </p:nvSpPr>
        <p:spPr>
          <a:xfrm>
            <a:off x="5972359" y="1752964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3C0E048-C89D-3D0C-DEDA-FCFB2837C08B}"/>
              </a:ext>
            </a:extLst>
          </p:cNvPr>
          <p:cNvSpPr/>
          <p:nvPr/>
        </p:nvSpPr>
        <p:spPr>
          <a:xfrm>
            <a:off x="7411930" y="1749622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4C52C98-28C5-7164-6810-4F7F235B8CA0}"/>
              </a:ext>
            </a:extLst>
          </p:cNvPr>
          <p:cNvSpPr/>
          <p:nvPr/>
        </p:nvSpPr>
        <p:spPr>
          <a:xfrm>
            <a:off x="8851501" y="1749622"/>
            <a:ext cx="396000" cy="39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4340A91-32F2-0A50-F8C4-ACE6C4B06749}"/>
                  </a:ext>
                </a:extLst>
              </p:cNvPr>
              <p:cNvSpPr txBox="1"/>
              <p:nvPr/>
            </p:nvSpPr>
            <p:spPr>
              <a:xfrm>
                <a:off x="245592" y="803523"/>
                <a:ext cx="1933114" cy="5166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Seed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Secret Key: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4340A91-32F2-0A50-F8C4-ACE6C4B0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2" y="803523"/>
                <a:ext cx="1933114" cy="51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1207B5-210E-FB3D-E430-6C93CB89CF73}"/>
                  </a:ext>
                </a:extLst>
              </p:cNvPr>
              <p:cNvSpPr txBox="1"/>
              <p:nvPr/>
            </p:nvSpPr>
            <p:spPr>
              <a:xfrm>
                <a:off x="2984835" y="785980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1207B5-210E-FB3D-E430-6C93CB89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835" y="785980"/>
                <a:ext cx="45004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08605F-E7E3-08A6-F9A0-E13D90CFBF80}"/>
                  </a:ext>
                </a:extLst>
              </p:cNvPr>
              <p:cNvSpPr txBox="1"/>
              <p:nvPr/>
            </p:nvSpPr>
            <p:spPr>
              <a:xfrm>
                <a:off x="3543809" y="1061863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08605F-E7E3-08A6-F9A0-E13D90CF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09" y="1061863"/>
                <a:ext cx="45004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1205EB-6065-8AA6-056D-2919669E26E1}"/>
                  </a:ext>
                </a:extLst>
              </p:cNvPr>
              <p:cNvSpPr txBox="1"/>
              <p:nvPr/>
            </p:nvSpPr>
            <p:spPr>
              <a:xfrm>
                <a:off x="3620066" y="2088985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51205EB-6065-8AA6-056D-2919669E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066" y="2088985"/>
                <a:ext cx="4500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5A7FFA-B203-84D6-15C3-F3D0CB299E93}"/>
                  </a:ext>
                </a:extLst>
              </p:cNvPr>
              <p:cNvSpPr txBox="1"/>
              <p:nvPr/>
            </p:nvSpPr>
            <p:spPr>
              <a:xfrm>
                <a:off x="2360094" y="2148585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5A7FFA-B203-84D6-15C3-F3D0CB299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094" y="2148585"/>
                <a:ext cx="45004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0C715C-AB17-75E8-E995-39BAF8661CF5}"/>
                  </a:ext>
                </a:extLst>
              </p:cNvPr>
              <p:cNvSpPr txBox="1"/>
              <p:nvPr/>
            </p:nvSpPr>
            <p:spPr>
              <a:xfrm>
                <a:off x="2298345" y="1286096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0C715C-AB17-75E8-E995-39BAF866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345" y="1286096"/>
                <a:ext cx="45004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88D888-FB1C-7881-5BEE-446D472F098D}"/>
                  </a:ext>
                </a:extLst>
              </p:cNvPr>
              <p:cNvSpPr txBox="1"/>
              <p:nvPr/>
            </p:nvSpPr>
            <p:spPr>
              <a:xfrm>
                <a:off x="4505764" y="1478326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88D888-FB1C-7881-5BEE-446D472F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64" y="1478326"/>
                <a:ext cx="45004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5F1C97-7F2B-F958-7228-77B581B4B5F9}"/>
                  </a:ext>
                </a:extLst>
              </p:cNvPr>
              <p:cNvSpPr txBox="1"/>
              <p:nvPr/>
            </p:nvSpPr>
            <p:spPr>
              <a:xfrm>
                <a:off x="5949301" y="1466992"/>
                <a:ext cx="450048" cy="32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5F1C97-7F2B-F958-7228-77B581B4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01" y="1466992"/>
                <a:ext cx="450048" cy="325089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3A644B-F0E1-8574-EAB3-1687369E025D}"/>
                  </a:ext>
                </a:extLst>
              </p:cNvPr>
              <p:cNvSpPr txBox="1"/>
              <p:nvPr/>
            </p:nvSpPr>
            <p:spPr>
              <a:xfrm>
                <a:off x="7384906" y="1468913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3A644B-F0E1-8574-EAB3-1687369E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06" y="1468913"/>
                <a:ext cx="4500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06A1C4-6EE7-3833-3882-F81FF7488694}"/>
                  </a:ext>
                </a:extLst>
              </p:cNvPr>
              <p:cNvSpPr txBox="1"/>
              <p:nvPr/>
            </p:nvSpPr>
            <p:spPr>
              <a:xfrm>
                <a:off x="8878525" y="1478326"/>
                <a:ext cx="450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406A1C4-6EE7-3833-3882-F81FF748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525" y="1478326"/>
                <a:ext cx="4500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7ECE3A0-43F9-45EE-EDC9-521BA58CE245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3188875" y="1853777"/>
            <a:ext cx="1343913" cy="971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6C67FFD-EB17-1B1E-8504-A020C0EEFB91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>
            <a:off x="4928788" y="1950964"/>
            <a:ext cx="104357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8A60BA5-2412-A76F-A335-EE942C3AC52B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6368359" y="1947622"/>
            <a:ext cx="1043571" cy="33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30E9AEB-328E-C137-4A69-C46D524814B4}"/>
              </a:ext>
            </a:extLst>
          </p:cNvPr>
          <p:cNvCxnSpPr>
            <a:stCxn id="68" idx="6"/>
            <a:endCxn id="70" idx="2"/>
          </p:cNvCxnSpPr>
          <p:nvPr/>
        </p:nvCxnSpPr>
        <p:spPr>
          <a:xfrm>
            <a:off x="7807930" y="1947622"/>
            <a:ext cx="104357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그래픽 85" descr="셀 타워 단색으로 채워진">
            <a:extLst>
              <a:ext uri="{FF2B5EF4-FFF2-40B4-BE49-F238E27FC236}">
                <a16:creationId xmlns:a16="http://schemas.microsoft.com/office/drawing/2014/main" id="{82DC171E-551E-342A-3B71-4750222DDD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72531" y="1434460"/>
            <a:ext cx="914400" cy="9144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7C7B83C-230E-C247-8417-4B2864763500}"/>
              </a:ext>
            </a:extLst>
          </p:cNvPr>
          <p:cNvSpPr txBox="1"/>
          <p:nvPr/>
        </p:nvSpPr>
        <p:spPr>
          <a:xfrm>
            <a:off x="9733187" y="2233847"/>
            <a:ext cx="245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BS(Base Station)</a:t>
            </a:r>
            <a:endParaRPr lang="ko-KR" altLang="en-US" sz="1200" b="1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17F715A-8333-791D-C09E-042F65E133FB}"/>
              </a:ext>
            </a:extLst>
          </p:cNvPr>
          <p:cNvCxnSpPr>
            <a:cxnSpLocks/>
            <a:stCxn id="70" idx="6"/>
          </p:cNvCxnSpPr>
          <p:nvPr/>
        </p:nvCxnSpPr>
        <p:spPr>
          <a:xfrm>
            <a:off x="9247501" y="1947622"/>
            <a:ext cx="1105698" cy="213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CB8EB1-4AEC-3A4D-A589-3817CB8446C0}"/>
                  </a:ext>
                </a:extLst>
              </p:cNvPr>
              <p:cNvSpPr txBox="1"/>
              <p:nvPr/>
            </p:nvSpPr>
            <p:spPr>
              <a:xfrm>
                <a:off x="3878190" y="874462"/>
                <a:ext cx="1933114" cy="5088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Seed Key: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Secret Key: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8CB8EB1-4AEC-3A4D-A589-3817CB844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190" y="874462"/>
                <a:ext cx="1933114" cy="508857"/>
              </a:xfrm>
              <a:prstGeom prst="rect">
                <a:avLst/>
              </a:prstGeom>
              <a:blipFill>
                <a:blip r:embed="rId14"/>
                <a:stretch>
                  <a:fillRect b="-229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B9A1ECB-9E4B-170C-ACEF-B86038167477}"/>
              </a:ext>
            </a:extLst>
          </p:cNvPr>
          <p:cNvCxnSpPr>
            <a:cxnSpLocks/>
          </p:cNvCxnSpPr>
          <p:nvPr/>
        </p:nvCxnSpPr>
        <p:spPr>
          <a:xfrm>
            <a:off x="2408378" y="1563860"/>
            <a:ext cx="358198" cy="160538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32222FF-85C0-938F-1D9E-9E6A8188C058}"/>
              </a:ext>
            </a:extLst>
          </p:cNvPr>
          <p:cNvCxnSpPr>
            <a:cxnSpLocks/>
            <a:stCxn id="94" idx="5"/>
            <a:endCxn id="58" idx="0"/>
          </p:cNvCxnSpPr>
          <p:nvPr/>
        </p:nvCxnSpPr>
        <p:spPr>
          <a:xfrm flipH="1">
            <a:off x="2975075" y="1249982"/>
            <a:ext cx="556" cy="331634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그래픽 2" descr="하비 공 100% 윤곽선">
            <a:extLst>
              <a:ext uri="{FF2B5EF4-FFF2-40B4-BE49-F238E27FC236}">
                <a16:creationId xmlns:a16="http://schemas.microsoft.com/office/drawing/2014/main" id="{C5F48A95-F34D-CE15-92A3-82D35C17D8F5}"/>
              </a:ext>
            </a:extLst>
          </p:cNvPr>
          <p:cNvSpPr/>
          <p:nvPr/>
        </p:nvSpPr>
        <p:spPr>
          <a:xfrm>
            <a:off x="2804631" y="916982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그래픽 5" descr="하비 공 100% 윤곽선">
            <a:extLst>
              <a:ext uri="{FF2B5EF4-FFF2-40B4-BE49-F238E27FC236}">
                <a16:creationId xmlns:a16="http://schemas.microsoft.com/office/drawing/2014/main" id="{77CCB059-3D3D-5C99-B1D6-B6335095EF30}"/>
              </a:ext>
            </a:extLst>
          </p:cNvPr>
          <p:cNvSpPr/>
          <p:nvPr/>
        </p:nvSpPr>
        <p:spPr>
          <a:xfrm>
            <a:off x="2108519" y="1305235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6" name="그래픽 3" descr="하비 공 100% 윤곽선">
            <a:extLst>
              <a:ext uri="{FF2B5EF4-FFF2-40B4-BE49-F238E27FC236}">
                <a16:creationId xmlns:a16="http://schemas.microsoft.com/office/drawing/2014/main" id="{C9C992F7-7378-92F0-8EE9-F6DBCBBD919D}"/>
              </a:ext>
            </a:extLst>
          </p:cNvPr>
          <p:cNvSpPr/>
          <p:nvPr/>
        </p:nvSpPr>
        <p:spPr>
          <a:xfrm>
            <a:off x="2149248" y="2148947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그래픽 6" descr="하비 공 100% 윤곽선">
            <a:extLst>
              <a:ext uri="{FF2B5EF4-FFF2-40B4-BE49-F238E27FC236}">
                <a16:creationId xmlns:a16="http://schemas.microsoft.com/office/drawing/2014/main" id="{B8EFA973-EE26-4C0D-F0A5-6B2FE59810CB}"/>
              </a:ext>
            </a:extLst>
          </p:cNvPr>
          <p:cNvSpPr/>
          <p:nvPr/>
        </p:nvSpPr>
        <p:spPr>
          <a:xfrm>
            <a:off x="3421814" y="2191863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8" name="그래픽 4" descr="하비 공 100% 윤곽선">
            <a:extLst>
              <a:ext uri="{FF2B5EF4-FFF2-40B4-BE49-F238E27FC236}">
                <a16:creationId xmlns:a16="http://schemas.microsoft.com/office/drawing/2014/main" id="{435C573A-8812-ED0B-536D-09661619B5F4}"/>
              </a:ext>
            </a:extLst>
          </p:cNvPr>
          <p:cNvSpPr/>
          <p:nvPr/>
        </p:nvSpPr>
        <p:spPr>
          <a:xfrm>
            <a:off x="3536190" y="1312552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C30FC19-7A4B-47CC-8534-E108F2370035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3178150" y="1483552"/>
            <a:ext cx="358040" cy="263289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1A8368F-172A-4AC1-101A-121F6D4CB0D9}"/>
              </a:ext>
            </a:extLst>
          </p:cNvPr>
          <p:cNvCxnSpPr>
            <a:cxnSpLocks/>
            <a:stCxn id="97" idx="7"/>
            <a:endCxn id="58" idx="5"/>
          </p:cNvCxnSpPr>
          <p:nvPr/>
        </p:nvCxnSpPr>
        <p:spPr>
          <a:xfrm flipH="1" flipV="1">
            <a:off x="3127810" y="1950351"/>
            <a:ext cx="465004" cy="250512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E244B6F-80FE-E729-892F-72E3149C98A0}"/>
              </a:ext>
            </a:extLst>
          </p:cNvPr>
          <p:cNvCxnSpPr>
            <a:cxnSpLocks/>
            <a:stCxn id="96" idx="7"/>
            <a:endCxn id="58" idx="3"/>
          </p:cNvCxnSpPr>
          <p:nvPr/>
        </p:nvCxnSpPr>
        <p:spPr>
          <a:xfrm flipV="1">
            <a:off x="2320248" y="1950351"/>
            <a:ext cx="502092" cy="207596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2550405-BADA-F6D1-D52C-AF6F5495364A}"/>
              </a:ext>
            </a:extLst>
          </p:cNvPr>
          <p:cNvCxnSpPr>
            <a:cxnSpLocks/>
          </p:cNvCxnSpPr>
          <p:nvPr/>
        </p:nvCxnSpPr>
        <p:spPr>
          <a:xfrm>
            <a:off x="4730647" y="2145622"/>
            <a:ext cx="0" cy="45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15AD70C-9E0D-76D7-6C5A-866D2044E4E1}"/>
              </a:ext>
            </a:extLst>
          </p:cNvPr>
          <p:cNvCxnSpPr>
            <a:cxnSpLocks/>
          </p:cNvCxnSpPr>
          <p:nvPr/>
        </p:nvCxnSpPr>
        <p:spPr>
          <a:xfrm>
            <a:off x="6170218" y="2145622"/>
            <a:ext cx="19357" cy="45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48BB5C5-892A-C945-2F41-39D6086CE48F}"/>
              </a:ext>
            </a:extLst>
          </p:cNvPr>
          <p:cNvCxnSpPr>
            <a:cxnSpLocks/>
          </p:cNvCxnSpPr>
          <p:nvPr/>
        </p:nvCxnSpPr>
        <p:spPr>
          <a:xfrm>
            <a:off x="7609789" y="2142280"/>
            <a:ext cx="19356" cy="45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468BB66-366E-1FD5-2FAD-93E0ABB6F61A}"/>
              </a:ext>
            </a:extLst>
          </p:cNvPr>
          <p:cNvCxnSpPr>
            <a:cxnSpLocks/>
          </p:cNvCxnSpPr>
          <p:nvPr/>
        </p:nvCxnSpPr>
        <p:spPr>
          <a:xfrm>
            <a:off x="9049360" y="2142280"/>
            <a:ext cx="27416" cy="4500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3E5040B-4618-EFCC-654D-C97902FFA09B}"/>
              </a:ext>
            </a:extLst>
          </p:cNvPr>
          <p:cNvCxnSpPr>
            <a:cxnSpLocks/>
          </p:cNvCxnSpPr>
          <p:nvPr/>
        </p:nvCxnSpPr>
        <p:spPr>
          <a:xfrm>
            <a:off x="2975075" y="2013616"/>
            <a:ext cx="0" cy="46440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73097A8-143D-913B-BE5C-9B46DE8BCA00}"/>
              </a:ext>
            </a:extLst>
          </p:cNvPr>
          <p:cNvCxnSpPr>
            <a:cxnSpLocks/>
          </p:cNvCxnSpPr>
          <p:nvPr/>
        </p:nvCxnSpPr>
        <p:spPr>
          <a:xfrm>
            <a:off x="2984835" y="2611902"/>
            <a:ext cx="1755490" cy="3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2C3229-6454-5BD4-7A86-ED5DE0F1BC6D}"/>
              </a:ext>
            </a:extLst>
          </p:cNvPr>
          <p:cNvCxnSpPr/>
          <p:nvPr/>
        </p:nvCxnSpPr>
        <p:spPr>
          <a:xfrm>
            <a:off x="4730647" y="2999947"/>
            <a:ext cx="1439571" cy="228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534C59C-6A05-6B90-783B-486946847874}"/>
              </a:ext>
            </a:extLst>
          </p:cNvPr>
          <p:cNvCxnSpPr/>
          <p:nvPr/>
        </p:nvCxnSpPr>
        <p:spPr>
          <a:xfrm flipH="1">
            <a:off x="2975075" y="2999947"/>
            <a:ext cx="1755572" cy="348860"/>
          </a:xfrm>
          <a:prstGeom prst="straightConnector1">
            <a:avLst/>
          </a:prstGeom>
          <a:ln w="1905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EB7F6E26-6F2B-A6A3-BF7A-F5C878CA735C}"/>
              </a:ext>
            </a:extLst>
          </p:cNvPr>
          <p:cNvCxnSpPr/>
          <p:nvPr/>
        </p:nvCxnSpPr>
        <p:spPr>
          <a:xfrm>
            <a:off x="2984835" y="3359466"/>
            <a:ext cx="1745812" cy="408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32F5876-A534-EA71-6C87-4E3FF6FC0FE7}"/>
              </a:ext>
            </a:extLst>
          </p:cNvPr>
          <p:cNvCxnSpPr/>
          <p:nvPr/>
        </p:nvCxnSpPr>
        <p:spPr>
          <a:xfrm>
            <a:off x="4730647" y="3950324"/>
            <a:ext cx="1439571" cy="330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09670B7E-473F-8B5F-C752-F96C8CDCA84C}"/>
              </a:ext>
            </a:extLst>
          </p:cNvPr>
          <p:cNvCxnSpPr/>
          <p:nvPr/>
        </p:nvCxnSpPr>
        <p:spPr>
          <a:xfrm>
            <a:off x="6189575" y="4435047"/>
            <a:ext cx="1439571" cy="228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0381FAC-A487-CFD1-C3A6-5420CCF4D230}"/>
              </a:ext>
            </a:extLst>
          </p:cNvPr>
          <p:cNvCxnSpPr/>
          <p:nvPr/>
        </p:nvCxnSpPr>
        <p:spPr>
          <a:xfrm flipH="1">
            <a:off x="4735486" y="4435047"/>
            <a:ext cx="1449250" cy="177800"/>
          </a:xfrm>
          <a:prstGeom prst="straightConnector1">
            <a:avLst/>
          </a:prstGeom>
          <a:ln w="1905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087774C-EF96-6D73-8F5F-0465339F477E}"/>
              </a:ext>
            </a:extLst>
          </p:cNvPr>
          <p:cNvCxnSpPr>
            <a:cxnSpLocks/>
          </p:cNvCxnSpPr>
          <p:nvPr/>
        </p:nvCxnSpPr>
        <p:spPr>
          <a:xfrm>
            <a:off x="4730646" y="4612847"/>
            <a:ext cx="1461060" cy="329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35CC2DC-ECC1-99E1-BFC6-A2FCB0E71932}"/>
              </a:ext>
            </a:extLst>
          </p:cNvPr>
          <p:cNvCxnSpPr/>
          <p:nvPr/>
        </p:nvCxnSpPr>
        <p:spPr>
          <a:xfrm>
            <a:off x="6189575" y="5067477"/>
            <a:ext cx="1439571" cy="228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5E58B85-6C58-9932-767E-4F9DF4C7A23B}"/>
              </a:ext>
            </a:extLst>
          </p:cNvPr>
          <p:cNvCxnSpPr/>
          <p:nvPr/>
        </p:nvCxnSpPr>
        <p:spPr>
          <a:xfrm>
            <a:off x="7629145" y="5385646"/>
            <a:ext cx="1447631" cy="266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27441C5-946E-C9A2-F5B5-1DD12791401C}"/>
              </a:ext>
            </a:extLst>
          </p:cNvPr>
          <p:cNvCxnSpPr/>
          <p:nvPr/>
        </p:nvCxnSpPr>
        <p:spPr>
          <a:xfrm flipH="1">
            <a:off x="6179896" y="5381500"/>
            <a:ext cx="1439571" cy="230846"/>
          </a:xfrm>
          <a:prstGeom prst="straightConnector1">
            <a:avLst/>
          </a:prstGeom>
          <a:ln w="1905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ECD203C-74CB-8777-AC83-1083E889FC3D}"/>
              </a:ext>
            </a:extLst>
          </p:cNvPr>
          <p:cNvCxnSpPr/>
          <p:nvPr/>
        </p:nvCxnSpPr>
        <p:spPr>
          <a:xfrm>
            <a:off x="6189575" y="5612346"/>
            <a:ext cx="1439570" cy="406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13088348-FFBB-E9D5-B067-E707C0F2A249}"/>
              </a:ext>
            </a:extLst>
          </p:cNvPr>
          <p:cNvCxnSpPr/>
          <p:nvPr/>
        </p:nvCxnSpPr>
        <p:spPr>
          <a:xfrm>
            <a:off x="7629145" y="6111620"/>
            <a:ext cx="1447631" cy="30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1C818EA7-BA38-B600-6E71-CCAEF25755BA}"/>
              </a:ext>
            </a:extLst>
          </p:cNvPr>
          <p:cNvCxnSpPr/>
          <p:nvPr/>
        </p:nvCxnSpPr>
        <p:spPr>
          <a:xfrm>
            <a:off x="9083136" y="6488915"/>
            <a:ext cx="1447631" cy="30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4D356E9-E414-2EE6-DFF8-46E9CC0A90A9}"/>
                  </a:ext>
                </a:extLst>
              </p:cNvPr>
              <p:cNvSpPr txBox="1"/>
              <p:nvPr/>
            </p:nvSpPr>
            <p:spPr>
              <a:xfrm>
                <a:off x="2759075" y="2570932"/>
                <a:ext cx="29809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1. 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4D356E9-E414-2EE6-DFF8-46E9CC0A9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075" y="2570932"/>
                <a:ext cx="298090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775249A-11CD-081F-6609-57A0715192D9}"/>
                  </a:ext>
                </a:extLst>
              </p:cNvPr>
              <p:cNvSpPr txBox="1"/>
              <p:nvPr/>
            </p:nvSpPr>
            <p:spPr>
              <a:xfrm>
                <a:off x="2553202" y="2846927"/>
                <a:ext cx="6096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2. 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775249A-11CD-081F-6609-57A071519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02" y="2846927"/>
                <a:ext cx="609600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D27BF85-DC33-6822-690C-14149A38CA7A}"/>
                  </a:ext>
                </a:extLst>
              </p:cNvPr>
              <p:cNvSpPr txBox="1"/>
              <p:nvPr/>
            </p:nvSpPr>
            <p:spPr>
              <a:xfrm>
                <a:off x="3879736" y="4247648"/>
                <a:ext cx="6096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6. 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D27BF85-DC33-6822-690C-14149A38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736" y="4247648"/>
                <a:ext cx="6096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6299C3C-DE7B-9CB3-A59F-2EFCEC8CA4E7}"/>
                  </a:ext>
                </a:extLst>
              </p:cNvPr>
              <p:cNvSpPr txBox="1"/>
              <p:nvPr/>
            </p:nvSpPr>
            <p:spPr>
              <a:xfrm>
                <a:off x="3605620" y="3343168"/>
                <a:ext cx="5021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3. 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6299C3C-DE7B-9CB3-A59F-2EFCEC8CA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620" y="3343168"/>
                <a:ext cx="502189" cy="184666"/>
              </a:xfrm>
              <a:prstGeom prst="rect">
                <a:avLst/>
              </a:prstGeom>
              <a:blipFill>
                <a:blip r:embed="rId18"/>
                <a:stretch>
                  <a:fillRect l="-4819" r="-8434" b="-38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AE7D870-8FB9-747F-F790-B9650D39E0DC}"/>
              </a:ext>
            </a:extLst>
          </p:cNvPr>
          <p:cNvCxnSpPr>
            <a:cxnSpLocks/>
          </p:cNvCxnSpPr>
          <p:nvPr/>
        </p:nvCxnSpPr>
        <p:spPr>
          <a:xfrm>
            <a:off x="4212450" y="3817675"/>
            <a:ext cx="19600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B2631E48-88EA-2D07-1291-CC5DD20C2B6D}"/>
                  </a:ext>
                </a:extLst>
              </p:cNvPr>
              <p:cNvSpPr txBox="1"/>
              <p:nvPr/>
            </p:nvSpPr>
            <p:spPr>
              <a:xfrm>
                <a:off x="4571176" y="3860088"/>
                <a:ext cx="1789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5.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B2631E48-88EA-2D07-1291-CC5DD20C2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176" y="3860088"/>
                <a:ext cx="178911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301CB9D-42C3-6260-3B83-EDCB2673B27F}"/>
                  </a:ext>
                </a:extLst>
              </p:cNvPr>
              <p:cNvSpPr txBox="1"/>
              <p:nvPr/>
            </p:nvSpPr>
            <p:spPr>
              <a:xfrm>
                <a:off x="3131605" y="3686700"/>
                <a:ext cx="1789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𝑉𝑒𝑟𝑖𝑓𝑖𝑐𝑎𝑡𝑖𝑜𝑛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301CB9D-42C3-6260-3B83-EDCB2673B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05" y="3686700"/>
                <a:ext cx="1789113" cy="276999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41F573D-188F-1136-3EE2-0BC93FBA6173}"/>
                  </a:ext>
                </a:extLst>
              </p:cNvPr>
              <p:cNvSpPr txBox="1"/>
              <p:nvPr/>
            </p:nvSpPr>
            <p:spPr>
              <a:xfrm>
                <a:off x="846623" y="2872389"/>
                <a:ext cx="6096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2. 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41F573D-188F-1136-3EE2-0BC93FBA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3" y="2872389"/>
                <a:ext cx="609600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6416703-D4B1-8B7C-126B-8C384C941794}"/>
                  </a:ext>
                </a:extLst>
              </p:cNvPr>
              <p:cNvSpPr txBox="1"/>
              <p:nvPr/>
            </p:nvSpPr>
            <p:spPr>
              <a:xfrm>
                <a:off x="2402432" y="4254531"/>
                <a:ext cx="6096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6. 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6416703-D4B1-8B7C-126B-8C384C94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32" y="4254531"/>
                <a:ext cx="6096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FB2CF83-AED1-B6DA-21AB-60A91A6F38D3}"/>
                  </a:ext>
                </a:extLst>
              </p:cNvPr>
              <p:cNvSpPr txBox="1"/>
              <p:nvPr/>
            </p:nvSpPr>
            <p:spPr>
              <a:xfrm>
                <a:off x="5447112" y="4606868"/>
                <a:ext cx="5021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FB2CF83-AED1-B6DA-21AB-60A91A6F3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12" y="4606868"/>
                <a:ext cx="502189" cy="184666"/>
              </a:xfrm>
              <a:prstGeom prst="rect">
                <a:avLst/>
              </a:prstGeom>
              <a:blipFill>
                <a:blip r:embed="rId22"/>
                <a:stretch>
                  <a:fillRect l="-4878" t="-3333" r="-853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28CF934-5C9D-9719-A704-9BD1451FB1A8}"/>
              </a:ext>
            </a:extLst>
          </p:cNvPr>
          <p:cNvCxnSpPr>
            <a:cxnSpLocks/>
          </p:cNvCxnSpPr>
          <p:nvPr/>
        </p:nvCxnSpPr>
        <p:spPr>
          <a:xfrm>
            <a:off x="5983856" y="5003463"/>
            <a:ext cx="19600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1097F38-F45D-9F23-3DFE-4C02E3EA84D5}"/>
                  </a:ext>
                </a:extLst>
              </p:cNvPr>
              <p:cNvSpPr txBox="1"/>
              <p:nvPr/>
            </p:nvSpPr>
            <p:spPr>
              <a:xfrm>
                <a:off x="4582954" y="4839327"/>
                <a:ext cx="1789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𝑉𝑒𝑟𝑖𝑓𝑖𝑐𝑎𝑡𝑖𝑜𝑛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1097F38-F45D-9F23-3DFE-4C02E3EA8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954" y="4839327"/>
                <a:ext cx="1789113" cy="276999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A23808A-B809-09C7-0446-D9B8A28B4B24}"/>
                  </a:ext>
                </a:extLst>
              </p:cNvPr>
              <p:cNvSpPr txBox="1"/>
              <p:nvPr/>
            </p:nvSpPr>
            <p:spPr>
              <a:xfrm>
                <a:off x="6045841" y="4918904"/>
                <a:ext cx="1789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A23808A-B809-09C7-0446-D9B8A28B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841" y="4918904"/>
                <a:ext cx="1789113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1B95DDA-75F3-DDF0-BE33-6E45E5D4508D}"/>
                  </a:ext>
                </a:extLst>
              </p:cNvPr>
              <p:cNvSpPr txBox="1"/>
              <p:nvPr/>
            </p:nvSpPr>
            <p:spPr>
              <a:xfrm>
                <a:off x="5374606" y="5257220"/>
                <a:ext cx="6096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10. 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1B95DDA-75F3-DDF0-BE33-6E45E5D45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606" y="5257220"/>
                <a:ext cx="609600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8CF0441-B474-4309-0D43-D1945D343F63}"/>
                  </a:ext>
                </a:extLst>
              </p:cNvPr>
              <p:cNvSpPr txBox="1"/>
              <p:nvPr/>
            </p:nvSpPr>
            <p:spPr>
              <a:xfrm>
                <a:off x="3852861" y="5225952"/>
                <a:ext cx="6096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10. 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B8CF0441-B474-4309-0D43-D1945D343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61" y="5225952"/>
                <a:ext cx="609600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081C652-5797-40AF-6CC3-8D5588D95091}"/>
                  </a:ext>
                </a:extLst>
              </p:cNvPr>
              <p:cNvSpPr txBox="1"/>
              <p:nvPr/>
            </p:nvSpPr>
            <p:spPr>
              <a:xfrm>
                <a:off x="6833786" y="5631020"/>
                <a:ext cx="5871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081C652-5797-40AF-6CC3-8D5588D9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86" y="5631020"/>
                <a:ext cx="587148" cy="184666"/>
              </a:xfrm>
              <a:prstGeom prst="rect">
                <a:avLst/>
              </a:prstGeom>
              <a:blipFill>
                <a:blip r:embed="rId26"/>
                <a:stretch>
                  <a:fillRect l="-4167" t="-3333" r="-833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9BB639BD-51D2-7A2F-7F9E-C87D67F7A49A}"/>
              </a:ext>
            </a:extLst>
          </p:cNvPr>
          <p:cNvCxnSpPr>
            <a:cxnSpLocks/>
          </p:cNvCxnSpPr>
          <p:nvPr/>
        </p:nvCxnSpPr>
        <p:spPr>
          <a:xfrm>
            <a:off x="7427480" y="6063332"/>
            <a:ext cx="19600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9DB507E-714E-4846-81A6-DC46D1CA05F1}"/>
                  </a:ext>
                </a:extLst>
              </p:cNvPr>
              <p:cNvSpPr txBox="1"/>
              <p:nvPr/>
            </p:nvSpPr>
            <p:spPr>
              <a:xfrm>
                <a:off x="5995587" y="5916119"/>
                <a:ext cx="1789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𝑉𝑒𝑟𝑖𝑓𝑖𝑐𝑎𝑡𝑖𝑜𝑛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9DB507E-714E-4846-81A6-DC46D1CA0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87" y="5916119"/>
                <a:ext cx="1789113" cy="276999"/>
              </a:xfrm>
              <a:prstGeom prst="rect">
                <a:avLst/>
              </a:prstGeom>
              <a:blipFill>
                <a:blip r:embed="rId2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E83F56C-10A0-EF3B-F0EA-EA518F71B588}"/>
                  </a:ext>
                </a:extLst>
              </p:cNvPr>
              <p:cNvSpPr txBox="1"/>
              <p:nvPr/>
            </p:nvSpPr>
            <p:spPr>
              <a:xfrm>
                <a:off x="7458403" y="5986930"/>
                <a:ext cx="1789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9E83F56C-10A0-EF3B-F0EA-EA518F71B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403" y="5986930"/>
                <a:ext cx="1789113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F5B34D1-F037-CF02-51C6-C6ABCF328024}"/>
                  </a:ext>
                </a:extLst>
              </p:cNvPr>
              <p:cNvSpPr txBox="1"/>
              <p:nvPr/>
            </p:nvSpPr>
            <p:spPr>
              <a:xfrm>
                <a:off x="6900861" y="6329561"/>
                <a:ext cx="6096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14. 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F5B34D1-F037-CF02-51C6-C6ABCF32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61" y="6329561"/>
                <a:ext cx="6096000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EC89A22-CE18-6845-E930-712834966651}"/>
              </a:ext>
            </a:extLst>
          </p:cNvPr>
          <p:cNvCxnSpPr>
            <a:cxnSpLocks/>
          </p:cNvCxnSpPr>
          <p:nvPr/>
        </p:nvCxnSpPr>
        <p:spPr>
          <a:xfrm>
            <a:off x="143511" y="3454902"/>
            <a:ext cx="342000" cy="0"/>
          </a:xfrm>
          <a:prstGeom prst="straightConnector1">
            <a:avLst/>
          </a:prstGeom>
          <a:ln w="19050"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21E3007-7308-3584-FD0F-C2D863BD00D0}"/>
              </a:ext>
            </a:extLst>
          </p:cNvPr>
          <p:cNvSpPr txBox="1"/>
          <p:nvPr/>
        </p:nvSpPr>
        <p:spPr>
          <a:xfrm>
            <a:off x="485511" y="3299383"/>
            <a:ext cx="292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: Forwarding sensing report</a:t>
            </a:r>
            <a:endParaRPr lang="ko-KR" altLang="en-US" sz="1400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546082E4-9178-AB5B-227E-D9AF9FC4E5A1}"/>
              </a:ext>
            </a:extLst>
          </p:cNvPr>
          <p:cNvCxnSpPr>
            <a:cxnSpLocks/>
          </p:cNvCxnSpPr>
          <p:nvPr/>
        </p:nvCxnSpPr>
        <p:spPr>
          <a:xfrm>
            <a:off x="143591" y="3798389"/>
            <a:ext cx="34200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6E39E47-06EB-70B1-2F83-B4FB5A63C616}"/>
                  </a:ext>
                </a:extLst>
              </p:cNvPr>
              <p:cNvSpPr txBox="1"/>
              <p:nvPr/>
            </p:nvSpPr>
            <p:spPr>
              <a:xfrm>
                <a:off x="485591" y="3642870"/>
                <a:ext cx="2923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: Forwarding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6E39E47-06EB-70B1-2F83-B4FB5A63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1" y="3642870"/>
                <a:ext cx="2923098" cy="307777"/>
              </a:xfrm>
              <a:prstGeom prst="rect">
                <a:avLst/>
              </a:prstGeom>
              <a:blipFill>
                <a:blip r:embed="rId30"/>
                <a:stretch>
                  <a:fillRect l="-626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90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EED169-A990-2F0B-6205-7110D83A3F99}"/>
                  </a:ext>
                </a:extLst>
              </p:cNvPr>
              <p:cNvSpPr txBox="1"/>
              <p:nvPr/>
            </p:nvSpPr>
            <p:spPr>
              <a:xfrm>
                <a:off x="561372" y="1354238"/>
                <a:ext cx="1087441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EED169-A990-2F0B-6205-7110D83A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2" y="1354238"/>
                <a:ext cx="10874415" cy="506870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4B7546-23BF-BBD2-39CC-19B9D5A3B283}"/>
                  </a:ext>
                </a:extLst>
              </p:cNvPr>
              <p:cNvSpPr txBox="1"/>
              <p:nvPr/>
            </p:nvSpPr>
            <p:spPr>
              <a:xfrm>
                <a:off x="2801073" y="2575367"/>
                <a:ext cx="7430947" cy="42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4B7546-23BF-BBD2-39CC-19B9D5A3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73" y="2575367"/>
                <a:ext cx="7430947" cy="42396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7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BDB943F-089A-3B61-7D2B-9E5C8E16B22A}"/>
              </a:ext>
            </a:extLst>
          </p:cNvPr>
          <p:cNvCxnSpPr>
            <a:cxnSpLocks/>
          </p:cNvCxnSpPr>
          <p:nvPr/>
        </p:nvCxnSpPr>
        <p:spPr>
          <a:xfrm>
            <a:off x="899382" y="481242"/>
            <a:ext cx="82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0B844F-CE6A-4941-40D7-3860868D6036}"/>
              </a:ext>
            </a:extLst>
          </p:cNvPr>
          <p:cNvSpPr txBox="1"/>
          <p:nvPr/>
        </p:nvSpPr>
        <p:spPr>
          <a:xfrm>
            <a:off x="590293" y="92059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F92F4-0602-40DD-4D5A-EB740FD3D1D7}"/>
              </a:ext>
            </a:extLst>
          </p:cNvPr>
          <p:cNvSpPr txBox="1"/>
          <p:nvPr/>
        </p:nvSpPr>
        <p:spPr>
          <a:xfrm>
            <a:off x="610218" y="3467902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FF4F65-401D-2994-7838-159C2025A214}"/>
              </a:ext>
            </a:extLst>
          </p:cNvPr>
          <p:cNvSpPr txBox="1"/>
          <p:nvPr/>
        </p:nvSpPr>
        <p:spPr>
          <a:xfrm>
            <a:off x="683705" y="5677431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EF165-AF64-C511-CD46-78E5A09D82FD}"/>
              </a:ext>
            </a:extLst>
          </p:cNvPr>
          <p:cNvSpPr txBox="1"/>
          <p:nvPr/>
        </p:nvSpPr>
        <p:spPr>
          <a:xfrm>
            <a:off x="8920789" y="1720076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24E78-19F0-E0EC-E5CA-0FA5769DBEDC}"/>
              </a:ext>
            </a:extLst>
          </p:cNvPr>
          <p:cNvSpPr txBox="1"/>
          <p:nvPr/>
        </p:nvSpPr>
        <p:spPr>
          <a:xfrm>
            <a:off x="8920789" y="5040873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88EEF-8168-23D2-6CD9-FF7CCB6AC8C2}"/>
              </a:ext>
            </a:extLst>
          </p:cNvPr>
          <p:cNvSpPr txBox="1"/>
          <p:nvPr/>
        </p:nvSpPr>
        <p:spPr>
          <a:xfrm>
            <a:off x="8972406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025E3E-269F-AC1B-F310-E37303B40E33}"/>
              </a:ext>
            </a:extLst>
          </p:cNvPr>
          <p:cNvCxnSpPr>
            <a:cxnSpLocks/>
          </p:cNvCxnSpPr>
          <p:nvPr/>
        </p:nvCxnSpPr>
        <p:spPr>
          <a:xfrm flipV="1">
            <a:off x="891039" y="4485806"/>
            <a:ext cx="2160000" cy="288000"/>
          </a:xfrm>
          <a:prstGeom prst="bentConnector3">
            <a:avLst>
              <a:gd name="adj1" fmla="val 348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BCB67-C394-05A7-6DC0-B9729168F481}"/>
              </a:ext>
            </a:extLst>
          </p:cNvPr>
          <p:cNvSpPr txBox="1"/>
          <p:nvPr/>
        </p:nvSpPr>
        <p:spPr>
          <a:xfrm>
            <a:off x="863753" y="4736489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passive</a:t>
            </a:r>
            <a:endParaRPr lang="ko-KR" altLang="en-US" sz="12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EA76CAB-2EB6-16B8-051B-A18A3D8A03BC}"/>
              </a:ext>
            </a:extLst>
          </p:cNvPr>
          <p:cNvCxnSpPr>
            <a:cxnSpLocks/>
          </p:cNvCxnSpPr>
          <p:nvPr/>
        </p:nvCxnSpPr>
        <p:spPr>
          <a:xfrm>
            <a:off x="989705" y="5234628"/>
            <a:ext cx="82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08AEDD-6997-F434-3475-95D2226FD7BF}"/>
              </a:ext>
            </a:extLst>
          </p:cNvPr>
          <p:cNvCxnSpPr>
            <a:cxnSpLocks/>
          </p:cNvCxnSpPr>
          <p:nvPr/>
        </p:nvCxnSpPr>
        <p:spPr>
          <a:xfrm flipV="1">
            <a:off x="5913280" y="558871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6E1F84-1931-5DB3-F852-D49BF567C29E}"/>
              </a:ext>
            </a:extLst>
          </p:cNvPr>
          <p:cNvSpPr txBox="1"/>
          <p:nvPr/>
        </p:nvSpPr>
        <p:spPr>
          <a:xfrm>
            <a:off x="95766" y="106853"/>
            <a:ext cx="74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Forwarding node (</a:t>
            </a:r>
            <a:r>
              <a:rPr lang="ko-KR" altLang="en-US" dirty="0"/>
              <a:t>정상</a:t>
            </a:r>
            <a:r>
              <a:rPr lang="en-US" altLang="ko-KR" dirty="0"/>
              <a:t>), </a:t>
            </a:r>
            <a:r>
              <a:rPr lang="ko-KR" altLang="en-US" dirty="0"/>
              <a:t>보고서 전달 단계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/>
              <p:nvPr/>
            </p:nvSpPr>
            <p:spPr>
              <a:xfrm>
                <a:off x="1489442" y="4467470"/>
                <a:ext cx="15796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6281C15-06F8-D07F-0543-1FCCE9B7A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42" y="4467470"/>
                <a:ext cx="1579605" cy="461665"/>
              </a:xfrm>
              <a:prstGeom prst="rect">
                <a:avLst/>
              </a:prstGeom>
              <a:blipFill>
                <a:blip r:embed="rId2"/>
                <a:stretch>
                  <a:fillRect t="-2632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1DB931EA-E437-2630-896E-55FFFDD6CDAB}"/>
              </a:ext>
            </a:extLst>
          </p:cNvPr>
          <p:cNvCxnSpPr>
            <a:cxnSpLocks/>
          </p:cNvCxnSpPr>
          <p:nvPr/>
        </p:nvCxnSpPr>
        <p:spPr>
          <a:xfrm>
            <a:off x="902095" y="1835664"/>
            <a:ext cx="82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20A4393-354D-CFC7-BFCA-0C6A4279FD77}"/>
              </a:ext>
            </a:extLst>
          </p:cNvPr>
          <p:cNvCxnSpPr>
            <a:cxnSpLocks/>
          </p:cNvCxnSpPr>
          <p:nvPr/>
        </p:nvCxnSpPr>
        <p:spPr>
          <a:xfrm flipV="1">
            <a:off x="1583711" y="79320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/>
              <p:nvPr/>
            </p:nvSpPr>
            <p:spPr>
              <a:xfrm>
                <a:off x="889221" y="555990"/>
                <a:ext cx="20725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  <a:p>
                <a:endParaRPr lang="ko-KR" altLang="en-US" sz="12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D659E0-5BAB-B928-B327-6EC37300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21" y="555990"/>
                <a:ext cx="2072535" cy="461665"/>
              </a:xfrm>
              <a:prstGeom prst="rect">
                <a:avLst/>
              </a:prstGeom>
              <a:blipFill>
                <a:blip r:embed="rId3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69FC5D5-F066-711B-EF01-E55726312D7F}"/>
              </a:ext>
            </a:extLst>
          </p:cNvPr>
          <p:cNvCxnSpPr>
            <a:cxnSpLocks/>
          </p:cNvCxnSpPr>
          <p:nvPr/>
        </p:nvCxnSpPr>
        <p:spPr>
          <a:xfrm flipV="1">
            <a:off x="4022761" y="556494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/>
              <p:nvPr/>
            </p:nvSpPr>
            <p:spPr>
              <a:xfrm>
                <a:off x="3201442" y="5331766"/>
                <a:ext cx="17001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4FA08-DB27-EB0F-6AF0-57C8FA99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42" y="5331766"/>
                <a:ext cx="1700127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313FFC91-99AF-50D5-B8C3-B5FCB31EDD75}"/>
              </a:ext>
            </a:extLst>
          </p:cNvPr>
          <p:cNvSpPr txBox="1"/>
          <p:nvPr/>
        </p:nvSpPr>
        <p:spPr>
          <a:xfrm>
            <a:off x="4999370" y="5330963"/>
            <a:ext cx="1232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5679BE0-0EA2-21CD-8997-723D290EA334}"/>
              </a:ext>
            </a:extLst>
          </p:cNvPr>
          <p:cNvCxnSpPr>
            <a:cxnSpLocks/>
          </p:cNvCxnSpPr>
          <p:nvPr/>
        </p:nvCxnSpPr>
        <p:spPr>
          <a:xfrm flipV="1">
            <a:off x="5726579" y="3595914"/>
            <a:ext cx="104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BAF183-E64E-1F72-400B-983AB7A36079}"/>
              </a:ext>
            </a:extLst>
          </p:cNvPr>
          <p:cNvSpPr txBox="1"/>
          <p:nvPr/>
        </p:nvSpPr>
        <p:spPr>
          <a:xfrm>
            <a:off x="5476136" y="3540156"/>
            <a:ext cx="162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Overhear report forwarding</a:t>
            </a:r>
            <a:endParaRPr lang="ko-KR" altLang="en-US" sz="12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2BE1313-55D7-F5F2-9DC7-056C8E65D08C}"/>
              </a:ext>
            </a:extLst>
          </p:cNvPr>
          <p:cNvCxnSpPr>
            <a:cxnSpLocks/>
          </p:cNvCxnSpPr>
          <p:nvPr/>
        </p:nvCxnSpPr>
        <p:spPr>
          <a:xfrm flipV="1">
            <a:off x="6765890" y="3312623"/>
            <a:ext cx="864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77836BE-7AA0-DFF0-21D3-53B1F1E9959F}"/>
              </a:ext>
            </a:extLst>
          </p:cNvPr>
          <p:cNvSpPr txBox="1"/>
          <p:nvPr/>
        </p:nvSpPr>
        <p:spPr>
          <a:xfrm>
            <a:off x="6682109" y="3277822"/>
            <a:ext cx="126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Forward K(t)</a:t>
            </a:r>
            <a:endParaRPr lang="ko-KR" altLang="en-US" sz="12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759A4A4-056A-81E7-94D4-D69573162334}"/>
              </a:ext>
            </a:extLst>
          </p:cNvPr>
          <p:cNvCxnSpPr>
            <a:cxnSpLocks/>
          </p:cNvCxnSpPr>
          <p:nvPr/>
        </p:nvCxnSpPr>
        <p:spPr>
          <a:xfrm flipV="1">
            <a:off x="3797629" y="7920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/>
              <p:nvPr/>
            </p:nvSpPr>
            <p:spPr>
              <a:xfrm>
                <a:off x="3646085" y="583631"/>
                <a:ext cx="125527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6965EF-F523-1468-42B9-374C8F74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85" y="583631"/>
                <a:ext cx="12552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5488478-9BB1-51D1-85AE-DB3F5C3B14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0451" y="3713672"/>
            <a:ext cx="1440000" cy="634439"/>
          </a:xfrm>
          <a:prstGeom prst="bentConnector3">
            <a:avLst>
              <a:gd name="adj1" fmla="val 10035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464A77-DAE3-2A9B-AFB3-C1B8552FF070}"/>
              </a:ext>
            </a:extLst>
          </p:cNvPr>
          <p:cNvSpPr txBox="1"/>
          <p:nvPr/>
        </p:nvSpPr>
        <p:spPr>
          <a:xfrm>
            <a:off x="7565489" y="4714341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passive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A22EAE7-5EC4-9859-4615-3A0008CAC213}"/>
              </a:ext>
            </a:extLst>
          </p:cNvPr>
          <p:cNvCxnSpPr>
            <a:cxnSpLocks/>
          </p:cNvCxnSpPr>
          <p:nvPr/>
        </p:nvCxnSpPr>
        <p:spPr>
          <a:xfrm flipV="1">
            <a:off x="7623231" y="557191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/>
              <p:nvPr/>
            </p:nvSpPr>
            <p:spPr>
              <a:xfrm>
                <a:off x="7091683" y="5322375"/>
                <a:ext cx="13627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0C52F2-CB29-6014-3237-5ACFC0F5F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683" y="5322375"/>
                <a:ext cx="136273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D372943-A576-520C-562C-A21AFF27AA21}"/>
              </a:ext>
            </a:extLst>
          </p:cNvPr>
          <p:cNvCxnSpPr>
            <a:cxnSpLocks/>
          </p:cNvCxnSpPr>
          <p:nvPr/>
        </p:nvCxnSpPr>
        <p:spPr>
          <a:xfrm flipV="1">
            <a:off x="3037714" y="418648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CC90F1-C265-FB7D-D783-C040463D2318}"/>
              </a:ext>
            </a:extLst>
          </p:cNvPr>
          <p:cNvSpPr txBox="1"/>
          <p:nvPr/>
        </p:nvSpPr>
        <p:spPr>
          <a:xfrm>
            <a:off x="2702002" y="4176336"/>
            <a:ext cx="153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Check OK </a:t>
            </a:r>
          </a:p>
          <a:p>
            <a:pPr algn="ctr"/>
            <a:r>
              <a:rPr lang="en-US" altLang="ko-KR" sz="1200" dirty="0"/>
              <a:t>message</a:t>
            </a:r>
            <a:endParaRPr lang="ko-KR" altLang="en-US" sz="1200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ADA47EC1-3094-F53C-709E-66BE1959C78C}"/>
              </a:ext>
            </a:extLst>
          </p:cNvPr>
          <p:cNvCxnSpPr>
            <a:cxnSpLocks/>
          </p:cNvCxnSpPr>
          <p:nvPr/>
        </p:nvCxnSpPr>
        <p:spPr>
          <a:xfrm flipV="1">
            <a:off x="3937714" y="3888268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11AD1-9372-912B-E8F5-6F7CFF4CC1F1}"/>
              </a:ext>
            </a:extLst>
          </p:cNvPr>
          <p:cNvSpPr txBox="1"/>
          <p:nvPr/>
        </p:nvSpPr>
        <p:spPr>
          <a:xfrm>
            <a:off x="2641843" y="3873308"/>
            <a:ext cx="439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Verification K(t) </a:t>
            </a:r>
          </a:p>
          <a:p>
            <a:pPr algn="ctr"/>
            <a:r>
              <a:rPr lang="en-US" altLang="ko-KR" sz="1200" dirty="0"/>
              <a:t>message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576B8-4217-0102-DB80-EF855EE07997}"/>
              </a:ext>
            </a:extLst>
          </p:cNvPr>
          <p:cNvSpPr txBox="1"/>
          <p:nvPr/>
        </p:nvSpPr>
        <p:spPr>
          <a:xfrm>
            <a:off x="2481386" y="575258"/>
            <a:ext cx="6230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0E3C9A-36B7-44A6-C6A5-C5D90D63D7F5}"/>
              </a:ext>
            </a:extLst>
          </p:cNvPr>
          <p:cNvCxnSpPr>
            <a:cxnSpLocks/>
          </p:cNvCxnSpPr>
          <p:nvPr/>
        </p:nvCxnSpPr>
        <p:spPr>
          <a:xfrm flipV="1">
            <a:off x="2856221" y="792042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82994F5D-6A12-A7F4-27A3-DCF6171E453A}"/>
              </a:ext>
            </a:extLst>
          </p:cNvPr>
          <p:cNvCxnSpPr/>
          <p:nvPr/>
        </p:nvCxnSpPr>
        <p:spPr>
          <a:xfrm flipV="1">
            <a:off x="1529744" y="4485806"/>
            <a:ext cx="420274" cy="288000"/>
          </a:xfrm>
          <a:prstGeom prst="curvedConnector4">
            <a:avLst>
              <a:gd name="adj1" fmla="val -28105"/>
              <a:gd name="adj2" fmla="val 179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FB5E0A24-EDFA-45A6-5F4B-626D3C4CF3A1}"/>
              </a:ext>
            </a:extLst>
          </p:cNvPr>
          <p:cNvCxnSpPr/>
          <p:nvPr/>
        </p:nvCxnSpPr>
        <p:spPr>
          <a:xfrm flipV="1">
            <a:off x="2905442" y="4194804"/>
            <a:ext cx="420274" cy="288000"/>
          </a:xfrm>
          <a:prstGeom prst="curvedConnector4">
            <a:avLst>
              <a:gd name="adj1" fmla="val -28105"/>
              <a:gd name="adj2" fmla="val 179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756E59C9-CBE9-77A8-09E1-C5B535BD1CE7}"/>
              </a:ext>
            </a:extLst>
          </p:cNvPr>
          <p:cNvCxnSpPr/>
          <p:nvPr/>
        </p:nvCxnSpPr>
        <p:spPr>
          <a:xfrm flipV="1">
            <a:off x="3821966" y="3890546"/>
            <a:ext cx="420274" cy="288000"/>
          </a:xfrm>
          <a:prstGeom prst="curvedConnector4">
            <a:avLst>
              <a:gd name="adj1" fmla="val -28105"/>
              <a:gd name="adj2" fmla="val 179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32CE975-9429-A50B-B7CF-2501BA2400BA}"/>
              </a:ext>
            </a:extLst>
          </p:cNvPr>
          <p:cNvCxnSpPr/>
          <p:nvPr/>
        </p:nvCxnSpPr>
        <p:spPr>
          <a:xfrm flipV="1">
            <a:off x="5615824" y="3600623"/>
            <a:ext cx="420274" cy="288000"/>
          </a:xfrm>
          <a:prstGeom prst="curvedConnector4">
            <a:avLst>
              <a:gd name="adj1" fmla="val -28105"/>
              <a:gd name="adj2" fmla="val 179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29856B76-9A8D-5A3C-E08F-FC0F383AFEEF}"/>
              </a:ext>
            </a:extLst>
          </p:cNvPr>
          <p:cNvCxnSpPr/>
          <p:nvPr/>
        </p:nvCxnSpPr>
        <p:spPr>
          <a:xfrm flipV="1">
            <a:off x="6610291" y="3304630"/>
            <a:ext cx="420274" cy="288000"/>
          </a:xfrm>
          <a:prstGeom prst="curvedConnector4">
            <a:avLst>
              <a:gd name="adj1" fmla="val -28105"/>
              <a:gd name="adj2" fmla="val 1793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26689B-0720-9811-6937-69E2C4D78A45}"/>
                  </a:ext>
                </a:extLst>
              </p:cNvPr>
              <p:cNvSpPr txBox="1"/>
              <p:nvPr/>
            </p:nvSpPr>
            <p:spPr>
              <a:xfrm>
                <a:off x="3684206" y="3387201"/>
                <a:ext cx="7709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26689B-0720-9811-6937-69E2C4D78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06" y="3387201"/>
                <a:ext cx="77092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6560A8-5486-034D-3060-E2C9729B1352}"/>
                  </a:ext>
                </a:extLst>
              </p:cNvPr>
              <p:cNvSpPr txBox="1"/>
              <p:nvPr/>
            </p:nvSpPr>
            <p:spPr>
              <a:xfrm>
                <a:off x="5474469" y="3088494"/>
                <a:ext cx="7709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6560A8-5486-034D-3060-E2C9729B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69" y="3088494"/>
                <a:ext cx="77092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C133B-6DE6-2977-6DD9-C00A5CD0E684}"/>
                  </a:ext>
                </a:extLst>
              </p:cNvPr>
              <p:cNvSpPr txBox="1"/>
              <p:nvPr/>
            </p:nvSpPr>
            <p:spPr>
              <a:xfrm>
                <a:off x="2800494" y="3673595"/>
                <a:ext cx="7709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C133B-6DE6-2977-6DD9-C00A5CD0E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94" y="3673595"/>
                <a:ext cx="77092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530D95-C621-432F-38F9-B27CA5DABBAD}"/>
                  </a:ext>
                </a:extLst>
              </p:cNvPr>
              <p:cNvSpPr txBox="1"/>
              <p:nvPr/>
            </p:nvSpPr>
            <p:spPr>
              <a:xfrm>
                <a:off x="1636787" y="4101899"/>
                <a:ext cx="7709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530D95-C621-432F-38F9-B27CA5DA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87" y="4101899"/>
                <a:ext cx="77092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30D7FD-1199-6713-0A44-F1D5C1A2A0B1}"/>
                  </a:ext>
                </a:extLst>
              </p:cNvPr>
              <p:cNvSpPr txBox="1"/>
              <p:nvPr/>
            </p:nvSpPr>
            <p:spPr>
              <a:xfrm>
                <a:off x="6493806" y="2800665"/>
                <a:ext cx="7709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30D7FD-1199-6713-0A44-F1D5C1A2A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806" y="2800665"/>
                <a:ext cx="77092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1512A696-FB3F-ECB1-942D-CB7EFC94CA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35579" y="3368355"/>
            <a:ext cx="355220" cy="228980"/>
          </a:xfrm>
          <a:prstGeom prst="curvedConnector4">
            <a:avLst>
              <a:gd name="adj1" fmla="val -43347"/>
              <a:gd name="adj2" fmla="val 19983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E9D8A6-2723-4EC0-2905-29F65E747F35}"/>
                  </a:ext>
                </a:extLst>
              </p:cNvPr>
              <p:cNvSpPr txBox="1"/>
              <p:nvPr/>
            </p:nvSpPr>
            <p:spPr>
              <a:xfrm>
                <a:off x="7627679" y="3115927"/>
                <a:ext cx="7709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E9D8A6-2723-4EC0-2905-29F65E74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679" y="3115927"/>
                <a:ext cx="77092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24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래픽 72" descr="셀 타워 단색으로 채워진">
            <a:extLst>
              <a:ext uri="{FF2B5EF4-FFF2-40B4-BE49-F238E27FC236}">
                <a16:creationId xmlns:a16="http://schemas.microsoft.com/office/drawing/2014/main" id="{8792D2C1-3ED0-48B3-88C0-C9BC531C0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4711" y="1685298"/>
            <a:ext cx="914400" cy="914400"/>
          </a:xfrm>
          <a:prstGeom prst="rect">
            <a:avLst/>
          </a:prstGeom>
        </p:spPr>
      </p:pic>
      <p:pic>
        <p:nvPicPr>
          <p:cNvPr id="75" name="그래픽 74" descr="충돌 단색으로 채워진">
            <a:extLst>
              <a:ext uri="{FF2B5EF4-FFF2-40B4-BE49-F238E27FC236}">
                <a16:creationId xmlns:a16="http://schemas.microsoft.com/office/drawing/2014/main" id="{C9D259B6-05D3-479B-973C-DFA5FE34C3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1071" y="793632"/>
            <a:ext cx="684000" cy="684000"/>
          </a:xfrm>
          <a:prstGeom prst="rect">
            <a:avLst/>
          </a:prstGeom>
        </p:spPr>
      </p:pic>
      <p:pic>
        <p:nvPicPr>
          <p:cNvPr id="125" name="그래픽 124" descr="하비 공 100% 윤곽선">
            <a:extLst>
              <a:ext uri="{FF2B5EF4-FFF2-40B4-BE49-F238E27FC236}">
                <a16:creationId xmlns:a16="http://schemas.microsoft.com/office/drawing/2014/main" id="{D1389BFE-046F-4870-8E89-4A7D47853D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21028" y="4113421"/>
            <a:ext cx="432000" cy="432000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F5C35B5-92B0-480A-AA4A-B03E5B8D41D2}"/>
              </a:ext>
            </a:extLst>
          </p:cNvPr>
          <p:cNvSpPr txBox="1"/>
          <p:nvPr/>
        </p:nvSpPr>
        <p:spPr>
          <a:xfrm>
            <a:off x="1629615" y="1320283"/>
            <a:ext cx="92514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" b="1" dirty="0"/>
              <a:t>Event</a:t>
            </a:r>
            <a:endParaRPr lang="ko-KR" altLang="en-US" sz="1250" b="1" dirty="0"/>
          </a:p>
        </p:txBody>
      </p:sp>
      <p:pic>
        <p:nvPicPr>
          <p:cNvPr id="200" name="그래픽 199" descr="하비 공 100% 윤곽선">
            <a:extLst>
              <a:ext uri="{FF2B5EF4-FFF2-40B4-BE49-F238E27FC236}">
                <a16:creationId xmlns:a16="http://schemas.microsoft.com/office/drawing/2014/main" id="{6B126279-B4FF-4D38-BE46-FFE09BFA5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63951" y="4151549"/>
            <a:ext cx="360000" cy="360000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5FEB6DCD-E678-4CF2-9F19-5B14259292B3}"/>
              </a:ext>
            </a:extLst>
          </p:cNvPr>
          <p:cNvSpPr txBox="1"/>
          <p:nvPr/>
        </p:nvSpPr>
        <p:spPr>
          <a:xfrm>
            <a:off x="1955726" y="4164213"/>
            <a:ext cx="238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Sensor node</a:t>
            </a:r>
            <a:endParaRPr lang="ko-KR" altLang="en-US" sz="14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5CA8EF-CAAA-4536-9712-0BA52EE57AE3}"/>
              </a:ext>
            </a:extLst>
          </p:cNvPr>
          <p:cNvSpPr txBox="1"/>
          <p:nvPr/>
        </p:nvSpPr>
        <p:spPr>
          <a:xfrm>
            <a:off x="6820464" y="2547275"/>
            <a:ext cx="2458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BS(Base Station)</a:t>
            </a:r>
            <a:endParaRPr lang="ko-KR" altLang="en-US" sz="12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42D02EE-65E8-4CDE-8286-82388DD77B7C}"/>
              </a:ext>
            </a:extLst>
          </p:cNvPr>
          <p:cNvSpPr txBox="1"/>
          <p:nvPr/>
        </p:nvSpPr>
        <p:spPr>
          <a:xfrm>
            <a:off x="1964382" y="4537712"/>
            <a:ext cx="238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R report forwarding</a:t>
            </a:r>
            <a:endParaRPr lang="ko-KR" altLang="en-US" sz="1400" b="1" dirty="0"/>
          </a:p>
        </p:txBody>
      </p:sp>
      <p:pic>
        <p:nvPicPr>
          <p:cNvPr id="57" name="그래픽 56" descr="배지 체크 표시1 단색으로 채워진">
            <a:extLst>
              <a:ext uri="{FF2B5EF4-FFF2-40B4-BE49-F238E27FC236}">
                <a16:creationId xmlns:a16="http://schemas.microsoft.com/office/drawing/2014/main" id="{13E20630-650A-454C-8410-1CCD60A57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29028" y="4221421"/>
            <a:ext cx="216000" cy="216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D2B3D1C-ED01-404D-824F-28D742833FE6}"/>
              </a:ext>
            </a:extLst>
          </p:cNvPr>
          <p:cNvSpPr txBox="1"/>
          <p:nvPr/>
        </p:nvSpPr>
        <p:spPr>
          <a:xfrm>
            <a:off x="4381869" y="4156365"/>
            <a:ext cx="286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Event detection sensor node</a:t>
            </a:r>
            <a:endParaRPr lang="ko-KR" altLang="en-US" sz="1400" b="1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39251C5-FF76-4435-A2FE-7673CCB8A5F8}"/>
              </a:ext>
            </a:extLst>
          </p:cNvPr>
          <p:cNvCxnSpPr>
            <a:cxnSpLocks/>
          </p:cNvCxnSpPr>
          <p:nvPr/>
        </p:nvCxnSpPr>
        <p:spPr>
          <a:xfrm>
            <a:off x="4046745" y="4707363"/>
            <a:ext cx="35523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F3B7F0D-830E-4DE5-A481-7EB542DBE472}"/>
                  </a:ext>
                </a:extLst>
              </p:cNvPr>
              <p:cNvSpPr txBox="1"/>
              <p:nvPr/>
            </p:nvSpPr>
            <p:spPr>
              <a:xfrm>
                <a:off x="4389337" y="4538127"/>
                <a:ext cx="35024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: Forwarding </a:t>
                </a:r>
                <a14:m>
                  <m:oMath xmlns:m="http://schemas.openxmlformats.org/officeDocument/2006/math">
                    <m:r>
                      <a:rPr lang="en-US" altLang="ko-KR" sz="1400" b="1" i="0">
                        <a:latin typeface="Cambria Math" panose="02040503050406030204" pitchFamily="18" charset="0"/>
                      </a:rPr>
                      <m:t>𝐀𝐮𝐭𝐡</m:t>
                    </m:r>
                    <m:d>
                      <m:d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altLang="ko-KR" sz="1400" b="1" i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b="1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report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F3B7F0D-830E-4DE5-A481-7EB542DBE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337" y="4538127"/>
                <a:ext cx="3502444" cy="307777"/>
              </a:xfrm>
              <a:prstGeom prst="rect">
                <a:avLst/>
              </a:prstGeom>
              <a:blipFill>
                <a:blip r:embed="rId10"/>
                <a:stretch>
                  <a:fillRect l="-522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23B3B128-7F3C-4221-9703-7A3F26EE7F45}"/>
              </a:ext>
            </a:extLst>
          </p:cNvPr>
          <p:cNvSpPr txBox="1"/>
          <p:nvPr/>
        </p:nvSpPr>
        <p:spPr>
          <a:xfrm>
            <a:off x="1973511" y="4920554"/>
            <a:ext cx="238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Compromised node</a:t>
            </a:r>
            <a:endParaRPr lang="ko-KR" altLang="en-US" sz="1400" b="1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4ADD5E2-A442-4A33-A6AC-7C6CBB141676}"/>
              </a:ext>
            </a:extLst>
          </p:cNvPr>
          <p:cNvCxnSpPr>
            <a:cxnSpLocks/>
          </p:cNvCxnSpPr>
          <p:nvPr/>
        </p:nvCxnSpPr>
        <p:spPr>
          <a:xfrm>
            <a:off x="1658980" y="4717893"/>
            <a:ext cx="35523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055B2-C8FA-4EC6-ABF1-7B5BBB53D553}"/>
              </a:ext>
            </a:extLst>
          </p:cNvPr>
          <p:cNvSpPr/>
          <p:nvPr/>
        </p:nvSpPr>
        <p:spPr>
          <a:xfrm>
            <a:off x="457827" y="682831"/>
            <a:ext cx="7777711" cy="331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3D4C76-3B99-E699-EC63-0A80A887B343}"/>
              </a:ext>
            </a:extLst>
          </p:cNvPr>
          <p:cNvSpPr txBox="1"/>
          <p:nvPr/>
        </p:nvSpPr>
        <p:spPr>
          <a:xfrm>
            <a:off x="4371356" y="4958803"/>
            <a:ext cx="286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: Cluster head node</a:t>
            </a:r>
            <a:endParaRPr lang="ko-KR" altLang="en-US" sz="14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0FCE8F9-0DD7-9801-EF20-01128A5FB594}"/>
              </a:ext>
            </a:extLst>
          </p:cNvPr>
          <p:cNvSpPr/>
          <p:nvPr/>
        </p:nvSpPr>
        <p:spPr>
          <a:xfrm>
            <a:off x="583951" y="744631"/>
            <a:ext cx="2520000" cy="25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F42FDA4-54D0-E025-DDBD-D5E7391B6097}"/>
              </a:ext>
            </a:extLst>
          </p:cNvPr>
          <p:cNvSpPr/>
          <p:nvPr/>
        </p:nvSpPr>
        <p:spPr>
          <a:xfrm>
            <a:off x="2179297" y="1278469"/>
            <a:ext cx="2520000" cy="25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5D7284-0E4D-B36A-B88F-B37A27D849BB}"/>
              </a:ext>
            </a:extLst>
          </p:cNvPr>
          <p:cNvSpPr/>
          <p:nvPr/>
        </p:nvSpPr>
        <p:spPr>
          <a:xfrm>
            <a:off x="4214559" y="1129122"/>
            <a:ext cx="2520000" cy="252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D8968E-7FB9-4134-48A8-362AEA2A9DF3}"/>
              </a:ext>
            </a:extLst>
          </p:cNvPr>
          <p:cNvCxnSpPr>
            <a:cxnSpLocks/>
          </p:cNvCxnSpPr>
          <p:nvPr/>
        </p:nvCxnSpPr>
        <p:spPr>
          <a:xfrm>
            <a:off x="1775098" y="2016293"/>
            <a:ext cx="1467817" cy="4895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265E02-A65B-0808-78B9-EF1DA6BFA325}"/>
              </a:ext>
            </a:extLst>
          </p:cNvPr>
          <p:cNvCxnSpPr>
            <a:cxnSpLocks/>
          </p:cNvCxnSpPr>
          <p:nvPr/>
        </p:nvCxnSpPr>
        <p:spPr>
          <a:xfrm flipV="1">
            <a:off x="3554087" y="2187830"/>
            <a:ext cx="1585126" cy="4260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3CBB8D2-9EBC-F564-EB3B-F394695D9E44}"/>
              </a:ext>
            </a:extLst>
          </p:cNvPr>
          <p:cNvCxnSpPr>
            <a:cxnSpLocks/>
          </p:cNvCxnSpPr>
          <p:nvPr/>
        </p:nvCxnSpPr>
        <p:spPr>
          <a:xfrm flipV="1">
            <a:off x="5499231" y="1949938"/>
            <a:ext cx="1628743" cy="23789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F8BF9E5E-CD58-DF71-6A44-05CA9CAF8577}"/>
              </a:ext>
            </a:extLst>
          </p:cNvPr>
          <p:cNvSpPr/>
          <p:nvPr/>
        </p:nvSpPr>
        <p:spPr>
          <a:xfrm>
            <a:off x="1434441" y="1794631"/>
            <a:ext cx="342000" cy="34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73DD6-62D8-EA65-AA5C-88EA3E87A114}"/>
              </a:ext>
            </a:extLst>
          </p:cNvPr>
          <p:cNvSpPr txBox="1"/>
          <p:nvPr/>
        </p:nvSpPr>
        <p:spPr>
          <a:xfrm>
            <a:off x="1176461" y="1781028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2A9F8D-E5D4-838A-8C90-C5FC00F2C5E5}"/>
              </a:ext>
            </a:extLst>
          </p:cNvPr>
          <p:cNvSpPr/>
          <p:nvPr/>
        </p:nvSpPr>
        <p:spPr>
          <a:xfrm>
            <a:off x="3213430" y="2412942"/>
            <a:ext cx="342000" cy="34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4D6B7-7500-9C28-2080-EDA0396D169D}"/>
              </a:ext>
            </a:extLst>
          </p:cNvPr>
          <p:cNvSpPr txBox="1"/>
          <p:nvPr/>
        </p:nvSpPr>
        <p:spPr>
          <a:xfrm>
            <a:off x="2953724" y="2400630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E1BEA29-CBB1-9DB2-9731-C696F77EF6E0}"/>
              </a:ext>
            </a:extLst>
          </p:cNvPr>
          <p:cNvSpPr/>
          <p:nvPr/>
        </p:nvSpPr>
        <p:spPr>
          <a:xfrm>
            <a:off x="5148222" y="2035602"/>
            <a:ext cx="342000" cy="34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EFA61-8644-6763-89D5-432CED9391F2}"/>
              </a:ext>
            </a:extLst>
          </p:cNvPr>
          <p:cNvSpPr txBox="1"/>
          <p:nvPr/>
        </p:nvSpPr>
        <p:spPr>
          <a:xfrm>
            <a:off x="4891184" y="2016293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그래픽 115" descr="하비 공 100% 윤곽선">
            <a:extLst>
              <a:ext uri="{FF2B5EF4-FFF2-40B4-BE49-F238E27FC236}">
                <a16:creationId xmlns:a16="http://schemas.microsoft.com/office/drawing/2014/main" id="{0BF7885D-A865-4A3E-A672-CB3F2743A5B1}"/>
              </a:ext>
            </a:extLst>
          </p:cNvPr>
          <p:cNvSpPr/>
          <p:nvPr/>
        </p:nvSpPr>
        <p:spPr>
          <a:xfrm>
            <a:off x="1108219" y="1061951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그래픽 83" descr="하비 공 100% 윤곽선">
            <a:extLst>
              <a:ext uri="{FF2B5EF4-FFF2-40B4-BE49-F238E27FC236}">
                <a16:creationId xmlns:a16="http://schemas.microsoft.com/office/drawing/2014/main" id="{F6D3EB63-E36F-4258-8C2B-4033050332D6}"/>
              </a:ext>
            </a:extLst>
          </p:cNvPr>
          <p:cNvSpPr/>
          <p:nvPr/>
        </p:nvSpPr>
        <p:spPr>
          <a:xfrm>
            <a:off x="671244" y="2070762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그래픽 85" descr="하비 공 100% 윤곽선">
            <a:extLst>
              <a:ext uri="{FF2B5EF4-FFF2-40B4-BE49-F238E27FC236}">
                <a16:creationId xmlns:a16="http://schemas.microsoft.com/office/drawing/2014/main" id="{7B561EE3-655E-49E1-BE0B-F2A3D0828048}"/>
              </a:ext>
            </a:extLst>
          </p:cNvPr>
          <p:cNvSpPr/>
          <p:nvPr/>
        </p:nvSpPr>
        <p:spPr>
          <a:xfrm>
            <a:off x="1200099" y="2706319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그래픽 78" descr="하비 공 100% 윤곽선">
            <a:extLst>
              <a:ext uri="{FF2B5EF4-FFF2-40B4-BE49-F238E27FC236}">
                <a16:creationId xmlns:a16="http://schemas.microsoft.com/office/drawing/2014/main" id="{B77CA0AF-8454-4C5D-8091-6E3EF339CB6C}"/>
              </a:ext>
            </a:extLst>
          </p:cNvPr>
          <p:cNvSpPr/>
          <p:nvPr/>
        </p:nvSpPr>
        <p:spPr>
          <a:xfrm>
            <a:off x="2341618" y="2377714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그래픽 130" descr="하비 공 100% 윤곽선">
            <a:extLst>
              <a:ext uri="{FF2B5EF4-FFF2-40B4-BE49-F238E27FC236}">
                <a16:creationId xmlns:a16="http://schemas.microsoft.com/office/drawing/2014/main" id="{D7AD99C1-5896-49C1-BE84-AC11C91AE3F0}"/>
              </a:ext>
            </a:extLst>
          </p:cNvPr>
          <p:cNvSpPr/>
          <p:nvPr/>
        </p:nvSpPr>
        <p:spPr>
          <a:xfrm>
            <a:off x="2701735" y="1555280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그래픽 10" descr="하비 공 100% 윤곽선">
            <a:extLst>
              <a:ext uri="{FF2B5EF4-FFF2-40B4-BE49-F238E27FC236}">
                <a16:creationId xmlns:a16="http://schemas.microsoft.com/office/drawing/2014/main" id="{85257BBA-0937-E1B7-784E-D8DB97428C95}"/>
              </a:ext>
            </a:extLst>
          </p:cNvPr>
          <p:cNvSpPr/>
          <p:nvPr/>
        </p:nvSpPr>
        <p:spPr>
          <a:xfrm>
            <a:off x="3361471" y="1535855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그래픽 8" descr="하비 공 100% 윤곽선">
            <a:extLst>
              <a:ext uri="{FF2B5EF4-FFF2-40B4-BE49-F238E27FC236}">
                <a16:creationId xmlns:a16="http://schemas.microsoft.com/office/drawing/2014/main" id="{C71025BB-1F1D-58BF-1285-7E4F0404CEFE}"/>
              </a:ext>
            </a:extLst>
          </p:cNvPr>
          <p:cNvSpPr/>
          <p:nvPr/>
        </p:nvSpPr>
        <p:spPr>
          <a:xfrm>
            <a:off x="3883340" y="1780225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그래픽 7" descr="하비 공 100% 윤곽선">
            <a:extLst>
              <a:ext uri="{FF2B5EF4-FFF2-40B4-BE49-F238E27FC236}">
                <a16:creationId xmlns:a16="http://schemas.microsoft.com/office/drawing/2014/main" id="{0F347296-56FA-EF64-F5FC-8AF7D733E8ED}"/>
              </a:ext>
            </a:extLst>
          </p:cNvPr>
          <p:cNvSpPr/>
          <p:nvPr/>
        </p:nvSpPr>
        <p:spPr>
          <a:xfrm>
            <a:off x="4272698" y="2419542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그래픽 118" descr="하비 공 100% 윤곽선">
            <a:extLst>
              <a:ext uri="{FF2B5EF4-FFF2-40B4-BE49-F238E27FC236}">
                <a16:creationId xmlns:a16="http://schemas.microsoft.com/office/drawing/2014/main" id="{3F1A1F8C-7C69-4FE1-B677-EF45BDA26A28}"/>
              </a:ext>
            </a:extLst>
          </p:cNvPr>
          <p:cNvSpPr/>
          <p:nvPr/>
        </p:nvSpPr>
        <p:spPr>
          <a:xfrm>
            <a:off x="3713881" y="3168385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그래픽 11" descr="하비 공 100% 윤곽선">
            <a:extLst>
              <a:ext uri="{FF2B5EF4-FFF2-40B4-BE49-F238E27FC236}">
                <a16:creationId xmlns:a16="http://schemas.microsoft.com/office/drawing/2014/main" id="{E59D9301-344E-5B9C-F724-E72BC254CAA0}"/>
              </a:ext>
            </a:extLst>
          </p:cNvPr>
          <p:cNvSpPr/>
          <p:nvPr/>
        </p:nvSpPr>
        <p:spPr>
          <a:xfrm>
            <a:off x="2793056" y="3042000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그래픽 112" descr="하비 공 100% 윤곽선">
            <a:extLst>
              <a:ext uri="{FF2B5EF4-FFF2-40B4-BE49-F238E27FC236}">
                <a16:creationId xmlns:a16="http://schemas.microsoft.com/office/drawing/2014/main" id="{6717AFA9-2355-4E76-BB40-F75766EA8223}"/>
              </a:ext>
            </a:extLst>
          </p:cNvPr>
          <p:cNvSpPr/>
          <p:nvPr/>
        </p:nvSpPr>
        <p:spPr>
          <a:xfrm>
            <a:off x="4666613" y="1658783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그래픽 82" descr="하비 공 100% 윤곽선">
            <a:extLst>
              <a:ext uri="{FF2B5EF4-FFF2-40B4-BE49-F238E27FC236}">
                <a16:creationId xmlns:a16="http://schemas.microsoft.com/office/drawing/2014/main" id="{31AA5EFB-6030-4094-A5BD-20ACC9388AEA}"/>
              </a:ext>
            </a:extLst>
          </p:cNvPr>
          <p:cNvSpPr/>
          <p:nvPr/>
        </p:nvSpPr>
        <p:spPr>
          <a:xfrm>
            <a:off x="5112480" y="1366946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그래픽 110" descr="하비 공 100% 윤곽선">
            <a:extLst>
              <a:ext uri="{FF2B5EF4-FFF2-40B4-BE49-F238E27FC236}">
                <a16:creationId xmlns:a16="http://schemas.microsoft.com/office/drawing/2014/main" id="{A1E96075-D8CD-4347-8737-E7F216905BDF}"/>
              </a:ext>
            </a:extLst>
          </p:cNvPr>
          <p:cNvSpPr/>
          <p:nvPr/>
        </p:nvSpPr>
        <p:spPr>
          <a:xfrm>
            <a:off x="5949814" y="1555280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그래픽 155" descr="하비 공 100% 윤곽선">
            <a:extLst>
              <a:ext uri="{FF2B5EF4-FFF2-40B4-BE49-F238E27FC236}">
                <a16:creationId xmlns:a16="http://schemas.microsoft.com/office/drawing/2014/main" id="{D5483194-6D19-4495-87A7-734CF6FB3364}"/>
              </a:ext>
            </a:extLst>
          </p:cNvPr>
          <p:cNvSpPr/>
          <p:nvPr/>
        </p:nvSpPr>
        <p:spPr>
          <a:xfrm>
            <a:off x="6209221" y="2160275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그래픽 123" descr="하비 공 100% 윤곽선">
            <a:extLst>
              <a:ext uri="{FF2B5EF4-FFF2-40B4-BE49-F238E27FC236}">
                <a16:creationId xmlns:a16="http://schemas.microsoft.com/office/drawing/2014/main" id="{15C73F8C-2FFC-488A-8DED-C03A19BC197F}"/>
              </a:ext>
            </a:extLst>
          </p:cNvPr>
          <p:cNvSpPr/>
          <p:nvPr/>
        </p:nvSpPr>
        <p:spPr>
          <a:xfrm>
            <a:off x="5613503" y="2412762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2" name="그래픽 111" descr="하비 공 100% 윤곽선">
            <a:extLst>
              <a:ext uri="{FF2B5EF4-FFF2-40B4-BE49-F238E27FC236}">
                <a16:creationId xmlns:a16="http://schemas.microsoft.com/office/drawing/2014/main" id="{1AAEAA8D-07D0-4390-A14D-07E84F0E983C}"/>
              </a:ext>
            </a:extLst>
          </p:cNvPr>
          <p:cNvSpPr/>
          <p:nvPr/>
        </p:nvSpPr>
        <p:spPr>
          <a:xfrm>
            <a:off x="5130211" y="2851542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EA71005-C5DE-68F0-946D-D7D6C09AD664}"/>
              </a:ext>
            </a:extLst>
          </p:cNvPr>
          <p:cNvCxnSpPr>
            <a:stCxn id="26" idx="5"/>
          </p:cNvCxnSpPr>
          <p:nvPr/>
        </p:nvCxnSpPr>
        <p:spPr>
          <a:xfrm>
            <a:off x="1279219" y="1394951"/>
            <a:ext cx="262880" cy="41636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E74B86F-E36A-487F-910E-86849D717BA6}"/>
              </a:ext>
            </a:extLst>
          </p:cNvPr>
          <p:cNvCxnSpPr>
            <a:stCxn id="27" idx="3"/>
          </p:cNvCxnSpPr>
          <p:nvPr/>
        </p:nvCxnSpPr>
        <p:spPr>
          <a:xfrm flipV="1">
            <a:off x="1013244" y="2070762"/>
            <a:ext cx="421197" cy="17100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21B899E-2E0C-0227-0CC4-1D653A5B7367}"/>
              </a:ext>
            </a:extLst>
          </p:cNvPr>
          <p:cNvCxnSpPr>
            <a:stCxn id="28" idx="7"/>
            <a:endCxn id="3" idx="4"/>
          </p:cNvCxnSpPr>
          <p:nvPr/>
        </p:nvCxnSpPr>
        <p:spPr>
          <a:xfrm flipV="1">
            <a:off x="1371099" y="2136631"/>
            <a:ext cx="234342" cy="57868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0C1509F-0E3D-F081-D917-C9F9CE5373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727300" y="2084367"/>
            <a:ext cx="614318" cy="46434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436EB69-B001-9B97-325C-CEC5B9E2DE71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776441" y="1726280"/>
            <a:ext cx="925294" cy="17041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그래픽 87" descr="배지 체크 표시1 단색으로 채워진">
            <a:extLst>
              <a:ext uri="{FF2B5EF4-FFF2-40B4-BE49-F238E27FC236}">
                <a16:creationId xmlns:a16="http://schemas.microsoft.com/office/drawing/2014/main" id="{09081FFB-99CB-D6E1-05C1-700BD22E2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292" y="1122211"/>
            <a:ext cx="216000" cy="216000"/>
          </a:xfrm>
          <a:prstGeom prst="rect">
            <a:avLst/>
          </a:prstGeom>
        </p:spPr>
      </p:pic>
      <p:pic>
        <p:nvPicPr>
          <p:cNvPr id="89" name="그래픽 88" descr="배지 체크 표시1 단색으로 채워진">
            <a:extLst>
              <a:ext uri="{FF2B5EF4-FFF2-40B4-BE49-F238E27FC236}">
                <a16:creationId xmlns:a16="http://schemas.microsoft.com/office/drawing/2014/main" id="{2D622D22-6F49-74F2-EF4F-894013BFBE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5946" y="1618280"/>
            <a:ext cx="216000" cy="216000"/>
          </a:xfrm>
          <a:prstGeom prst="rect">
            <a:avLst/>
          </a:prstGeom>
        </p:spPr>
      </p:pic>
      <p:pic>
        <p:nvPicPr>
          <p:cNvPr id="90" name="그래픽 89" descr="배지 체크 표시1 단색으로 채워진">
            <a:extLst>
              <a:ext uri="{FF2B5EF4-FFF2-40B4-BE49-F238E27FC236}">
                <a16:creationId xmlns:a16="http://schemas.microsoft.com/office/drawing/2014/main" id="{C6164B01-250E-24B8-909A-4F46FDF29F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607" y="2773819"/>
            <a:ext cx="216000" cy="216000"/>
          </a:xfrm>
          <a:prstGeom prst="rect">
            <a:avLst/>
          </a:prstGeom>
        </p:spPr>
      </p:pic>
      <p:pic>
        <p:nvPicPr>
          <p:cNvPr id="91" name="그래픽 90" descr="배지 체크 표시1 단색으로 채워진">
            <a:extLst>
              <a:ext uri="{FF2B5EF4-FFF2-40B4-BE49-F238E27FC236}">
                <a16:creationId xmlns:a16="http://schemas.microsoft.com/office/drawing/2014/main" id="{66F2A7A7-11F1-0CF3-66FB-118133C1C4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0874" y="2446852"/>
            <a:ext cx="216000" cy="216000"/>
          </a:xfrm>
          <a:prstGeom prst="rect">
            <a:avLst/>
          </a:prstGeom>
        </p:spPr>
      </p:pic>
      <p:pic>
        <p:nvPicPr>
          <p:cNvPr id="92" name="그래픽 91" descr="배지 체크 표시1 단색으로 채워진">
            <a:extLst>
              <a:ext uri="{FF2B5EF4-FFF2-40B4-BE49-F238E27FC236}">
                <a16:creationId xmlns:a16="http://schemas.microsoft.com/office/drawing/2014/main" id="{D9A365D4-A582-90C5-87C4-BB72D9998A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244" y="2142498"/>
            <a:ext cx="216000" cy="216000"/>
          </a:xfrm>
          <a:prstGeom prst="rect">
            <a:avLst/>
          </a:prstGeom>
        </p:spPr>
      </p:pic>
      <p:pic>
        <p:nvPicPr>
          <p:cNvPr id="93" name="그래픽 92" descr="단색으로 채워진 악마 얼굴 단색으로 채워진">
            <a:extLst>
              <a:ext uri="{FF2B5EF4-FFF2-40B4-BE49-F238E27FC236}">
                <a16:creationId xmlns:a16="http://schemas.microsoft.com/office/drawing/2014/main" id="{EE6F121B-741C-234A-2FD0-93D6E8722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76443" y="2213384"/>
            <a:ext cx="312227" cy="312227"/>
          </a:xfrm>
          <a:prstGeom prst="rect">
            <a:avLst/>
          </a:prstGeom>
        </p:spPr>
      </p:pic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544D9C4-5490-AC20-3A07-911671FF6B48}"/>
              </a:ext>
            </a:extLst>
          </p:cNvPr>
          <p:cNvCxnSpPr>
            <a:stCxn id="93" idx="1"/>
            <a:endCxn id="6" idx="0"/>
          </p:cNvCxnSpPr>
          <p:nvPr/>
        </p:nvCxnSpPr>
        <p:spPr>
          <a:xfrm rot="10800000" flipV="1">
            <a:off x="3384431" y="2369498"/>
            <a:ext cx="192013" cy="4344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0BCAB755-DABD-B79E-C7D2-B85558520D82}"/>
              </a:ext>
            </a:extLst>
          </p:cNvPr>
          <p:cNvSpPr/>
          <p:nvPr/>
        </p:nvSpPr>
        <p:spPr>
          <a:xfrm>
            <a:off x="4047282" y="4929091"/>
            <a:ext cx="342000" cy="34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B248D8-FC46-D15F-FFFB-1C833A7A577D}"/>
              </a:ext>
            </a:extLst>
          </p:cNvPr>
          <p:cNvSpPr txBox="1"/>
          <p:nvPr/>
        </p:nvSpPr>
        <p:spPr>
          <a:xfrm>
            <a:off x="3792685" y="4919474"/>
            <a:ext cx="84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1" name="그래픽 120" descr="단색으로 채워진 악마 얼굴 단색으로 채워진">
            <a:extLst>
              <a:ext uri="{FF2B5EF4-FFF2-40B4-BE49-F238E27FC236}">
                <a16:creationId xmlns:a16="http://schemas.microsoft.com/office/drawing/2014/main" id="{9CC1417E-618E-30EE-EA39-8484FC508A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62576" y="4945780"/>
            <a:ext cx="312227" cy="312227"/>
          </a:xfrm>
          <a:prstGeom prst="rect">
            <a:avLst/>
          </a:prstGeom>
        </p:spPr>
      </p:pic>
      <p:sp>
        <p:nvSpPr>
          <p:cNvPr id="133" name="그래픽 123" descr="하비 공 100% 윤곽선">
            <a:extLst>
              <a:ext uri="{FF2B5EF4-FFF2-40B4-BE49-F238E27FC236}">
                <a16:creationId xmlns:a16="http://schemas.microsoft.com/office/drawing/2014/main" id="{EAE88B1C-448E-C2F3-AEBD-33E312B2A1A4}"/>
              </a:ext>
            </a:extLst>
          </p:cNvPr>
          <p:cNvSpPr/>
          <p:nvPr/>
        </p:nvSpPr>
        <p:spPr>
          <a:xfrm>
            <a:off x="5812299" y="3042000"/>
            <a:ext cx="342000" cy="342000"/>
          </a:xfrm>
          <a:custGeom>
            <a:avLst/>
            <a:gdLst>
              <a:gd name="connsiteX0" fmla="*/ 171000 w 342000"/>
              <a:gd name="connsiteY0" fmla="*/ 0 h 342000"/>
              <a:gd name="connsiteX1" fmla="*/ 0 w 342000"/>
              <a:gd name="connsiteY1" fmla="*/ 171000 h 342000"/>
              <a:gd name="connsiteX2" fmla="*/ 171000 w 342000"/>
              <a:gd name="connsiteY2" fmla="*/ 342000 h 342000"/>
              <a:gd name="connsiteX3" fmla="*/ 342000 w 342000"/>
              <a:gd name="connsiteY3" fmla="*/ 171000 h 342000"/>
              <a:gd name="connsiteX4" fmla="*/ 171000 w 342000"/>
              <a:gd name="connsiteY4" fmla="*/ 0 h 342000"/>
              <a:gd name="connsiteX5" fmla="*/ 171000 w 342000"/>
              <a:gd name="connsiteY5" fmla="*/ 333000 h 342000"/>
              <a:gd name="connsiteX6" fmla="*/ 9000 w 342000"/>
              <a:gd name="connsiteY6" fmla="*/ 171000 h 342000"/>
              <a:gd name="connsiteX7" fmla="*/ 171000 w 342000"/>
              <a:gd name="connsiteY7" fmla="*/ 9000 h 342000"/>
              <a:gd name="connsiteX8" fmla="*/ 333000 w 342000"/>
              <a:gd name="connsiteY8" fmla="*/ 171000 h 342000"/>
              <a:gd name="connsiteX9" fmla="*/ 171000 w 342000"/>
              <a:gd name="connsiteY9" fmla="*/ 333000 h 3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000" h="342000">
                <a:moveTo>
                  <a:pt x="171000" y="0"/>
                </a:moveTo>
                <a:cubicBezTo>
                  <a:pt x="76559" y="0"/>
                  <a:pt x="0" y="76559"/>
                  <a:pt x="0" y="171000"/>
                </a:cubicBezTo>
                <a:cubicBezTo>
                  <a:pt x="0" y="265441"/>
                  <a:pt x="76559" y="342000"/>
                  <a:pt x="171000" y="342000"/>
                </a:cubicBezTo>
                <a:cubicBezTo>
                  <a:pt x="265441" y="342000"/>
                  <a:pt x="342000" y="265441"/>
                  <a:pt x="342000" y="171000"/>
                </a:cubicBezTo>
                <a:cubicBezTo>
                  <a:pt x="341893" y="76604"/>
                  <a:pt x="265397" y="107"/>
                  <a:pt x="171000" y="0"/>
                </a:cubicBezTo>
                <a:close/>
                <a:moveTo>
                  <a:pt x="171000" y="333000"/>
                </a:moveTo>
                <a:cubicBezTo>
                  <a:pt x="81530" y="333000"/>
                  <a:pt x="9000" y="260470"/>
                  <a:pt x="9000" y="171000"/>
                </a:cubicBezTo>
                <a:cubicBezTo>
                  <a:pt x="9000" y="81530"/>
                  <a:pt x="81530" y="9000"/>
                  <a:pt x="171000" y="9000"/>
                </a:cubicBezTo>
                <a:cubicBezTo>
                  <a:pt x="260470" y="9000"/>
                  <a:pt x="333000" y="81530"/>
                  <a:pt x="333000" y="171000"/>
                </a:cubicBezTo>
                <a:cubicBezTo>
                  <a:pt x="332901" y="260429"/>
                  <a:pt x="260429" y="332901"/>
                  <a:pt x="171000" y="333000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1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0DBC6C6E-2983-E872-FA92-045686194FDE}"/>
              </a:ext>
            </a:extLst>
          </p:cNvPr>
          <p:cNvSpPr txBox="1"/>
          <p:nvPr/>
        </p:nvSpPr>
        <p:spPr>
          <a:xfrm>
            <a:off x="-62275" y="-43118"/>
            <a:ext cx="119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node </a:t>
            </a:r>
            <a:r>
              <a:rPr lang="ko-KR" altLang="en-US" dirty="0"/>
              <a:t>보고서 전달 단계 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 + Forwarding node</a:t>
            </a:r>
            <a:r>
              <a:rPr lang="ko-KR" altLang="en-US" dirty="0"/>
              <a:t>인 경우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1252C0-3E71-BF02-7704-BE7E436374AD}"/>
              </a:ext>
            </a:extLst>
          </p:cNvPr>
          <p:cNvSpPr txBox="1"/>
          <p:nvPr/>
        </p:nvSpPr>
        <p:spPr>
          <a:xfrm>
            <a:off x="-48532" y="2694076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C83A2D-66C9-0E31-387E-BAA57228A097}"/>
              </a:ext>
            </a:extLst>
          </p:cNvPr>
          <p:cNvSpPr txBox="1"/>
          <p:nvPr/>
        </p:nvSpPr>
        <p:spPr>
          <a:xfrm>
            <a:off x="11770945" y="156960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8F9347-AB1D-918B-B331-E3673CCD29CE}"/>
              </a:ext>
            </a:extLst>
          </p:cNvPr>
          <p:cNvSpPr txBox="1"/>
          <p:nvPr/>
        </p:nvSpPr>
        <p:spPr>
          <a:xfrm>
            <a:off x="11798556" y="4861130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1EF8C-7B1A-3807-6387-969CEEC657AD}"/>
              </a:ext>
            </a:extLst>
          </p:cNvPr>
          <p:cNvSpPr txBox="1"/>
          <p:nvPr/>
        </p:nvSpPr>
        <p:spPr>
          <a:xfrm>
            <a:off x="11827858" y="6488668"/>
            <a:ext cx="4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36BB52B-97E8-B72C-0B65-3A3DE3BBB0C1}"/>
              </a:ext>
            </a:extLst>
          </p:cNvPr>
          <p:cNvCxnSpPr>
            <a:cxnSpLocks/>
          </p:cNvCxnSpPr>
          <p:nvPr/>
        </p:nvCxnSpPr>
        <p:spPr>
          <a:xfrm flipV="1">
            <a:off x="216233" y="4307638"/>
            <a:ext cx="3240000" cy="288000"/>
          </a:xfrm>
          <a:prstGeom prst="bentConnector3">
            <a:avLst>
              <a:gd name="adj1" fmla="val 321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3CE209-AFAB-3691-E702-D9F5B13156F8}"/>
              </a:ext>
            </a:extLst>
          </p:cNvPr>
          <p:cNvSpPr txBox="1"/>
          <p:nvPr/>
        </p:nvSpPr>
        <p:spPr>
          <a:xfrm>
            <a:off x="367703" y="4560717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passive</a:t>
            </a:r>
            <a:endParaRPr lang="ko-KR" altLang="en-US" sz="1200" b="1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74E451E-291F-B139-1213-37F5D6A537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4799" y="3181227"/>
            <a:ext cx="2088000" cy="792000"/>
          </a:xfrm>
          <a:prstGeom prst="bentConnector3">
            <a:avLst>
              <a:gd name="adj1" fmla="val 9960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8455F8-46D6-1DE1-CD69-211222F17AFE}"/>
              </a:ext>
            </a:extLst>
          </p:cNvPr>
          <p:cNvSpPr txBox="1"/>
          <p:nvPr/>
        </p:nvSpPr>
        <p:spPr>
          <a:xfrm>
            <a:off x="10279710" y="4584131"/>
            <a:ext cx="114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passive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4E9BF9-6323-1D02-E69F-49538A932198}"/>
              </a:ext>
            </a:extLst>
          </p:cNvPr>
          <p:cNvSpPr txBox="1"/>
          <p:nvPr/>
        </p:nvSpPr>
        <p:spPr>
          <a:xfrm>
            <a:off x="1195085" y="4272356"/>
            <a:ext cx="2151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Forwarding R message</a:t>
            </a:r>
            <a:endParaRPr lang="ko-KR" altLang="en-US" sz="1200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ABEE957-DC67-D7EC-9A7F-00FBE1AC1ADF}"/>
              </a:ext>
            </a:extLst>
          </p:cNvPr>
          <p:cNvCxnSpPr>
            <a:cxnSpLocks/>
          </p:cNvCxnSpPr>
          <p:nvPr/>
        </p:nvCxnSpPr>
        <p:spPr>
          <a:xfrm flipV="1">
            <a:off x="1690016" y="64373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1A832-4659-3F73-C1DE-64882759972D}"/>
                  </a:ext>
                </a:extLst>
              </p:cNvPr>
              <p:cNvSpPr txBox="1"/>
              <p:nvPr/>
            </p:nvSpPr>
            <p:spPr>
              <a:xfrm>
                <a:off x="1195085" y="390091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1A832-4659-3F73-C1DE-64882759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5" y="390091"/>
                <a:ext cx="889991" cy="292901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419D0FA-E4FF-7BB2-9155-7D7CB269FF77}"/>
              </a:ext>
            </a:extLst>
          </p:cNvPr>
          <p:cNvSpPr txBox="1"/>
          <p:nvPr/>
        </p:nvSpPr>
        <p:spPr>
          <a:xfrm>
            <a:off x="1402155" y="851812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487AD5-5758-CD1F-7FEC-C8B62AB444DB}"/>
                  </a:ext>
                </a:extLst>
              </p:cNvPr>
              <p:cNvSpPr txBox="1"/>
              <p:nvPr/>
            </p:nvSpPr>
            <p:spPr>
              <a:xfrm>
                <a:off x="1739461" y="376081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487AD5-5758-CD1F-7FEC-C8B62AB44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61" y="376081"/>
                <a:ext cx="889991" cy="293863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CD83565-9B98-D513-53CA-812FC260B5AB}"/>
              </a:ext>
            </a:extLst>
          </p:cNvPr>
          <p:cNvCxnSpPr>
            <a:cxnSpLocks/>
          </p:cNvCxnSpPr>
          <p:nvPr/>
        </p:nvCxnSpPr>
        <p:spPr>
          <a:xfrm flipV="1">
            <a:off x="2087706" y="63526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757091-8C00-440F-C8C6-668A680DDD6F}"/>
                  </a:ext>
                </a:extLst>
              </p:cNvPr>
              <p:cNvSpPr txBox="1"/>
              <p:nvPr/>
            </p:nvSpPr>
            <p:spPr>
              <a:xfrm>
                <a:off x="2257690" y="375552"/>
                <a:ext cx="88999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757091-8C00-440F-C8C6-668A680DD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90" y="375552"/>
                <a:ext cx="889991" cy="292901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6D738D-0335-CA8B-3420-D400EEAFB85C}"/>
                  </a:ext>
                </a:extLst>
              </p:cNvPr>
              <p:cNvSpPr txBox="1"/>
              <p:nvPr/>
            </p:nvSpPr>
            <p:spPr>
              <a:xfrm>
                <a:off x="2770171" y="378549"/>
                <a:ext cx="88999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6D738D-0335-CA8B-3420-D400EEAFB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71" y="378549"/>
                <a:ext cx="889991" cy="293863"/>
              </a:xfrm>
              <a:prstGeom prst="rect">
                <a:avLst/>
              </a:prstGeom>
              <a:blipFill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B56BE70-94FA-717E-53B4-E129CD14FDA8}"/>
              </a:ext>
            </a:extLst>
          </p:cNvPr>
          <p:cNvCxnSpPr>
            <a:cxnSpLocks/>
          </p:cNvCxnSpPr>
          <p:nvPr/>
        </p:nvCxnSpPr>
        <p:spPr>
          <a:xfrm flipV="1">
            <a:off x="3427861" y="5604579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FA55F-4DD6-B98A-065D-B1A8A8E896D3}"/>
                  </a:ext>
                </a:extLst>
              </p:cNvPr>
              <p:cNvSpPr txBox="1"/>
              <p:nvPr/>
            </p:nvSpPr>
            <p:spPr>
              <a:xfrm>
                <a:off x="-178877" y="5362826"/>
                <a:ext cx="60960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𝑛𝐶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3FA55F-4DD6-B98A-065D-B1A8A8E89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877" y="5362826"/>
                <a:ext cx="60960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BCD954-3A97-720D-53D7-23D5DF250B72}"/>
                  </a:ext>
                </a:extLst>
              </p:cNvPr>
              <p:cNvSpPr txBox="1"/>
              <p:nvPr/>
            </p:nvSpPr>
            <p:spPr>
              <a:xfrm>
                <a:off x="10081055" y="5373310"/>
                <a:ext cx="14725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BCD954-3A97-720D-53D7-23D5DF250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055" y="5373310"/>
                <a:ext cx="1472546" cy="276999"/>
              </a:xfrm>
              <a:prstGeom prst="rect">
                <a:avLst/>
              </a:prstGeom>
              <a:blipFill>
                <a:blip r:embed="rId8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3B17F71-337C-FF53-33FA-D58FCA559466}"/>
              </a:ext>
            </a:extLst>
          </p:cNvPr>
          <p:cNvCxnSpPr>
            <a:cxnSpLocks/>
          </p:cNvCxnSpPr>
          <p:nvPr/>
        </p:nvCxnSpPr>
        <p:spPr>
          <a:xfrm flipV="1">
            <a:off x="10252821" y="5609832"/>
            <a:ext cx="0" cy="932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17BA6A-9EAE-155C-FDCC-38E2C28C71E6}"/>
              </a:ext>
            </a:extLst>
          </p:cNvPr>
          <p:cNvSpPr txBox="1"/>
          <p:nvPr/>
        </p:nvSpPr>
        <p:spPr>
          <a:xfrm>
            <a:off x="1957321" y="846514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6291A8B-5851-4AFC-9F80-960974A711D0}"/>
              </a:ext>
            </a:extLst>
          </p:cNvPr>
          <p:cNvCxnSpPr>
            <a:cxnSpLocks/>
          </p:cNvCxnSpPr>
          <p:nvPr/>
        </p:nvCxnSpPr>
        <p:spPr>
          <a:xfrm flipV="1">
            <a:off x="2788260" y="63267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D34E81-2161-5EAD-1E2E-9640D7A9931B}"/>
              </a:ext>
            </a:extLst>
          </p:cNvPr>
          <p:cNvSpPr txBox="1"/>
          <p:nvPr/>
        </p:nvSpPr>
        <p:spPr>
          <a:xfrm>
            <a:off x="2500399" y="840750"/>
            <a:ext cx="99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3ED3A1-CA5F-46A4-CF3F-A1C4E198BD59}"/>
              </a:ext>
            </a:extLst>
          </p:cNvPr>
          <p:cNvCxnSpPr>
            <a:cxnSpLocks/>
          </p:cNvCxnSpPr>
          <p:nvPr/>
        </p:nvCxnSpPr>
        <p:spPr>
          <a:xfrm flipV="1">
            <a:off x="3168252" y="638804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A15A41-B8BB-9919-0E25-DCC6F671355D}"/>
                  </a:ext>
                </a:extLst>
              </p:cNvPr>
              <p:cNvSpPr txBox="1"/>
              <p:nvPr/>
            </p:nvSpPr>
            <p:spPr>
              <a:xfrm>
                <a:off x="1195085" y="4444279"/>
                <a:ext cx="3803209" cy="368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A15A41-B8BB-9919-0E25-DCC6F6713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5" y="4444279"/>
                <a:ext cx="3803209" cy="3687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4A0A61D-DF1A-7CDB-82A6-7C45B6D6660D}"/>
              </a:ext>
            </a:extLst>
          </p:cNvPr>
          <p:cNvCxnSpPr>
            <a:cxnSpLocks/>
          </p:cNvCxnSpPr>
          <p:nvPr/>
        </p:nvCxnSpPr>
        <p:spPr>
          <a:xfrm>
            <a:off x="218946" y="1674832"/>
            <a:ext cx="11880000" cy="3204000"/>
          </a:xfrm>
          <a:prstGeom prst="bentConnector3">
            <a:avLst>
              <a:gd name="adj1" fmla="val -3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B782A4B-479C-F3D0-C8C7-68D774EAFA13}"/>
              </a:ext>
            </a:extLst>
          </p:cNvPr>
          <p:cNvCxnSpPr>
            <a:cxnSpLocks/>
          </p:cNvCxnSpPr>
          <p:nvPr/>
        </p:nvCxnSpPr>
        <p:spPr>
          <a:xfrm>
            <a:off x="216233" y="320410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03F30C2-F748-3F30-DA45-9B43D04552B0}"/>
              </a:ext>
            </a:extLst>
          </p:cNvPr>
          <p:cNvSpPr txBox="1"/>
          <p:nvPr/>
        </p:nvSpPr>
        <p:spPr>
          <a:xfrm>
            <a:off x="-92856" y="759760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A0A40D-F0B0-F924-D379-533442EB90CE}"/>
              </a:ext>
            </a:extLst>
          </p:cNvPr>
          <p:cNvSpPr txBox="1"/>
          <p:nvPr/>
        </p:nvSpPr>
        <p:spPr>
          <a:xfrm>
            <a:off x="-89767" y="5735023"/>
            <a:ext cx="41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Y</a:t>
            </a:r>
            <a:endParaRPr lang="ko-KR" altLang="en-US" sz="2000" dirty="0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09FE441-E64F-8478-7FD7-CE6AA9AB09F1}"/>
              </a:ext>
            </a:extLst>
          </p:cNvPr>
          <p:cNvCxnSpPr>
            <a:cxnSpLocks/>
          </p:cNvCxnSpPr>
          <p:nvPr/>
        </p:nvCxnSpPr>
        <p:spPr>
          <a:xfrm>
            <a:off x="216233" y="5292220"/>
            <a:ext cx="11880000" cy="1254040"/>
          </a:xfrm>
          <a:prstGeom prst="bentConnector3">
            <a:avLst>
              <a:gd name="adj1" fmla="val -21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52021E0-3E64-DF06-9954-163E274F3AD0}"/>
              </a:ext>
            </a:extLst>
          </p:cNvPr>
          <p:cNvCxnSpPr>
            <a:cxnSpLocks/>
          </p:cNvCxnSpPr>
          <p:nvPr/>
        </p:nvCxnSpPr>
        <p:spPr>
          <a:xfrm flipV="1">
            <a:off x="4288962" y="637697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21F4C99-B007-C692-4278-9D1F655E381C}"/>
                  </a:ext>
                </a:extLst>
              </p:cNvPr>
              <p:cNvSpPr txBox="1"/>
              <p:nvPr/>
            </p:nvSpPr>
            <p:spPr>
              <a:xfrm>
                <a:off x="3677264" y="408886"/>
                <a:ext cx="232478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21F4C99-B007-C692-4278-9D1F655E3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264" y="408886"/>
                <a:ext cx="2324789" cy="276999"/>
              </a:xfrm>
              <a:prstGeom prst="rect">
                <a:avLst/>
              </a:prstGeom>
              <a:blipFill>
                <a:blip r:embed="rId10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0BD91D-33A6-D25E-15A6-6DE52D322AE7}"/>
                  </a:ext>
                </a:extLst>
              </p:cNvPr>
              <p:cNvSpPr txBox="1"/>
              <p:nvPr/>
            </p:nvSpPr>
            <p:spPr>
              <a:xfrm>
                <a:off x="4239544" y="3648876"/>
                <a:ext cx="15796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Detect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𝒏𝑭</m:t>
                        </m:r>
                      </m:sub>
                    </m:sSub>
                  </m:oMath>
                </a14:m>
                <a:r>
                  <a:rPr lang="ko-KR" altLang="en-US" sz="1200" b="1" dirty="0"/>
                  <a:t> </a:t>
                </a:r>
                <a:endParaRPr lang="en-US" altLang="ko-KR" sz="1200" b="1" dirty="0"/>
              </a:p>
              <a:p>
                <a:pPr algn="ctr"/>
                <a:r>
                  <a:rPr lang="en-US" altLang="ko-KR" sz="1200" b="1" dirty="0"/>
                  <a:t>message</a:t>
                </a:r>
                <a:endParaRPr lang="ko-KR" altLang="en-US" sz="1200" b="1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0BD91D-33A6-D25E-15A6-6DE52D322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44" y="3648876"/>
                <a:ext cx="1579605" cy="461665"/>
              </a:xfrm>
              <a:prstGeom prst="rect">
                <a:avLst/>
              </a:prstGeom>
              <a:blipFill>
                <a:blip r:embed="rId11"/>
                <a:stretch>
                  <a:fillRect t="-2667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6BBFEF7-FD43-F4E2-E791-120383A0E52F}"/>
              </a:ext>
            </a:extLst>
          </p:cNvPr>
          <p:cNvCxnSpPr>
            <a:cxnSpLocks/>
          </p:cNvCxnSpPr>
          <p:nvPr/>
        </p:nvCxnSpPr>
        <p:spPr>
          <a:xfrm flipV="1">
            <a:off x="4347265" y="3691506"/>
            <a:ext cx="1440000" cy="288000"/>
          </a:xfrm>
          <a:prstGeom prst="bentConnector3">
            <a:avLst>
              <a:gd name="adj1" fmla="val 4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330B09-0916-9B99-2789-938186EF66CE}"/>
                  </a:ext>
                </a:extLst>
              </p:cNvPr>
              <p:cNvSpPr txBox="1"/>
              <p:nvPr/>
            </p:nvSpPr>
            <p:spPr>
              <a:xfrm>
                <a:off x="6231264" y="425248"/>
                <a:ext cx="14725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330B09-0916-9B99-2789-938186EF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64" y="425248"/>
                <a:ext cx="1472546" cy="276999"/>
              </a:xfrm>
              <a:prstGeom prst="rect">
                <a:avLst/>
              </a:prstGeom>
              <a:blipFill>
                <a:blip r:embed="rId12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2A34ACE-16EA-CE33-603A-AFCF29491EF5}"/>
              </a:ext>
            </a:extLst>
          </p:cNvPr>
          <p:cNvCxnSpPr>
            <a:cxnSpLocks/>
          </p:cNvCxnSpPr>
          <p:nvPr/>
        </p:nvCxnSpPr>
        <p:spPr>
          <a:xfrm flipV="1">
            <a:off x="6474287" y="632675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75F79B33-1D50-6634-B577-25CDFA9D3350}"/>
              </a:ext>
            </a:extLst>
          </p:cNvPr>
          <p:cNvCxnSpPr>
            <a:cxnSpLocks/>
          </p:cNvCxnSpPr>
          <p:nvPr/>
        </p:nvCxnSpPr>
        <p:spPr>
          <a:xfrm flipV="1">
            <a:off x="9369566" y="2523579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4553737-EA8A-CB4A-715C-CF96A7DBDE82}"/>
                  </a:ext>
                </a:extLst>
              </p:cNvPr>
              <p:cNvSpPr txBox="1"/>
              <p:nvPr/>
            </p:nvSpPr>
            <p:spPr>
              <a:xfrm>
                <a:off x="9323242" y="2463243"/>
                <a:ext cx="10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forwarding</a:t>
                </a:r>
                <a:endParaRPr lang="ko-KR" altLang="en-US" sz="1200" b="1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4553737-EA8A-CB4A-715C-CF96A7DB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242" y="2463243"/>
                <a:ext cx="1044000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B845F5E-72D3-46CF-5B9E-60C9615652D5}"/>
              </a:ext>
            </a:extLst>
          </p:cNvPr>
          <p:cNvCxnSpPr>
            <a:cxnSpLocks/>
          </p:cNvCxnSpPr>
          <p:nvPr/>
        </p:nvCxnSpPr>
        <p:spPr>
          <a:xfrm flipV="1">
            <a:off x="6772447" y="562226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0C21606-9D6A-017D-F0A8-70335FF5D578}"/>
                  </a:ext>
                </a:extLst>
              </p:cNvPr>
              <p:cNvSpPr txBox="1"/>
              <p:nvPr/>
            </p:nvSpPr>
            <p:spPr>
              <a:xfrm>
                <a:off x="5455707" y="5328870"/>
                <a:ext cx="28871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0C21606-9D6A-017D-F0A8-70335FF5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07" y="5328870"/>
                <a:ext cx="2887134" cy="276999"/>
              </a:xfrm>
              <a:prstGeom prst="rect">
                <a:avLst/>
              </a:prstGeom>
              <a:blipFill>
                <a:blip r:embed="rId1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A4DC472-A0F5-2798-657F-FEB8690DB009}"/>
              </a:ext>
            </a:extLst>
          </p:cNvPr>
          <p:cNvCxnSpPr>
            <a:cxnSpLocks/>
          </p:cNvCxnSpPr>
          <p:nvPr/>
        </p:nvCxnSpPr>
        <p:spPr>
          <a:xfrm flipV="1">
            <a:off x="8592097" y="5622260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5558687-0AE7-DB2A-0480-61197CBEF8CC}"/>
              </a:ext>
            </a:extLst>
          </p:cNvPr>
          <p:cNvSpPr txBox="1"/>
          <p:nvPr/>
        </p:nvSpPr>
        <p:spPr>
          <a:xfrm>
            <a:off x="7594500" y="5374451"/>
            <a:ext cx="1437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664E30F8-1CB6-AA86-E0C3-C7945B0AD253}"/>
              </a:ext>
            </a:extLst>
          </p:cNvPr>
          <p:cNvCxnSpPr>
            <a:cxnSpLocks/>
          </p:cNvCxnSpPr>
          <p:nvPr/>
        </p:nvCxnSpPr>
        <p:spPr>
          <a:xfrm flipV="1">
            <a:off x="5775359" y="3392407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2BD2EAC-9CC4-DFB3-F6A7-84239A90C013}"/>
              </a:ext>
            </a:extLst>
          </p:cNvPr>
          <p:cNvSpPr txBox="1"/>
          <p:nvPr/>
        </p:nvSpPr>
        <p:spPr>
          <a:xfrm>
            <a:off x="5469335" y="3327243"/>
            <a:ext cx="153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OK message</a:t>
            </a:r>
          </a:p>
          <a:p>
            <a:pPr algn="ctr"/>
            <a:r>
              <a:rPr lang="en-US" altLang="ko-KR" sz="1200" b="1" dirty="0"/>
              <a:t>confirmation</a:t>
            </a:r>
            <a:endParaRPr lang="ko-KR" altLang="en-US" sz="12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9DCB33-C334-CFA3-052B-E3CB3A3D333F}"/>
              </a:ext>
            </a:extLst>
          </p:cNvPr>
          <p:cNvSpPr txBox="1"/>
          <p:nvPr/>
        </p:nvSpPr>
        <p:spPr>
          <a:xfrm>
            <a:off x="5171403" y="429190"/>
            <a:ext cx="13402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32D90C9-6020-55CF-E431-00122E6D2654}"/>
              </a:ext>
            </a:extLst>
          </p:cNvPr>
          <p:cNvCxnSpPr>
            <a:cxnSpLocks/>
          </p:cNvCxnSpPr>
          <p:nvPr/>
        </p:nvCxnSpPr>
        <p:spPr>
          <a:xfrm flipV="1">
            <a:off x="5574880" y="6437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8A293D5B-C6F9-C92F-EF73-6639785BBCE7}"/>
              </a:ext>
            </a:extLst>
          </p:cNvPr>
          <p:cNvCxnSpPr>
            <a:cxnSpLocks/>
          </p:cNvCxnSpPr>
          <p:nvPr/>
        </p:nvCxnSpPr>
        <p:spPr>
          <a:xfrm flipV="1">
            <a:off x="6665485" y="3103206"/>
            <a:ext cx="18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4247F47-1C12-6F12-99C8-F09528329750}"/>
                  </a:ext>
                </a:extLst>
              </p:cNvPr>
              <p:cNvSpPr txBox="1"/>
              <p:nvPr/>
            </p:nvSpPr>
            <p:spPr>
              <a:xfrm>
                <a:off x="6738052" y="3080019"/>
                <a:ext cx="1622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Detect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message</a:t>
                </a:r>
                <a:endParaRPr lang="ko-KR" altLang="en-US" sz="1200" b="1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4247F47-1C12-6F12-99C8-F09528329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52" y="3080019"/>
                <a:ext cx="1622137" cy="461665"/>
              </a:xfrm>
              <a:prstGeom prst="rect">
                <a:avLst/>
              </a:prstGeom>
              <a:blipFill>
                <a:blip r:embed="rId15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5CF5EC8-14BC-EA4C-C1BB-2EA5295207C1}"/>
              </a:ext>
            </a:extLst>
          </p:cNvPr>
          <p:cNvCxnSpPr>
            <a:cxnSpLocks/>
          </p:cNvCxnSpPr>
          <p:nvPr/>
        </p:nvCxnSpPr>
        <p:spPr>
          <a:xfrm flipV="1">
            <a:off x="8461801" y="2816053"/>
            <a:ext cx="900000" cy="288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EBD2980-B1EE-BFAD-DF59-DAB1CC98F5ED}"/>
                  </a:ext>
                </a:extLst>
              </p:cNvPr>
              <p:cNvSpPr txBox="1"/>
              <p:nvPr/>
            </p:nvSpPr>
            <p:spPr>
              <a:xfrm>
                <a:off x="8351886" y="2764098"/>
                <a:ext cx="12384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1200" b="1" dirty="0"/>
                  <a:t> forwarding</a:t>
                </a: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EBD2980-B1EE-BFAD-DF59-DAB1CC98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86" y="2764098"/>
                <a:ext cx="1238483" cy="461665"/>
              </a:xfrm>
              <a:prstGeom prst="rect">
                <a:avLst/>
              </a:prstGeom>
              <a:blipFill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32C7E8-30A1-2638-D272-993C2022170F}"/>
                  </a:ext>
                </a:extLst>
              </p:cNvPr>
              <p:cNvSpPr txBox="1"/>
              <p:nvPr/>
            </p:nvSpPr>
            <p:spPr>
              <a:xfrm>
                <a:off x="8767053" y="5350833"/>
                <a:ext cx="15126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message</a:t>
                </a: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32C7E8-30A1-2638-D272-993C20221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053" y="5350833"/>
                <a:ext cx="1512657" cy="276999"/>
              </a:xfrm>
              <a:prstGeom prst="rect">
                <a:avLst/>
              </a:prstGeom>
              <a:blipFill>
                <a:blip r:embed="rId17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B3E437D-7DC2-C014-D54E-BCC8D0F55364}"/>
              </a:ext>
            </a:extLst>
          </p:cNvPr>
          <p:cNvCxnSpPr>
            <a:cxnSpLocks/>
          </p:cNvCxnSpPr>
          <p:nvPr/>
        </p:nvCxnSpPr>
        <p:spPr>
          <a:xfrm flipV="1">
            <a:off x="9639987" y="562642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E5209BA-0E53-E584-0091-267AA788AEC6}"/>
              </a:ext>
            </a:extLst>
          </p:cNvPr>
          <p:cNvCxnSpPr>
            <a:cxnSpLocks/>
          </p:cNvCxnSpPr>
          <p:nvPr/>
        </p:nvCxnSpPr>
        <p:spPr>
          <a:xfrm flipV="1">
            <a:off x="1104920" y="63300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40A0D4C-37ED-C18E-9C7D-A39846F65918}"/>
              </a:ext>
            </a:extLst>
          </p:cNvPr>
          <p:cNvSpPr txBox="1"/>
          <p:nvPr/>
        </p:nvSpPr>
        <p:spPr>
          <a:xfrm>
            <a:off x="702049" y="243191"/>
            <a:ext cx="1340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Auth </a:t>
            </a:r>
          </a:p>
          <a:p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30744EA-EA05-A9CC-3C48-4B7C8A992D75}"/>
              </a:ext>
            </a:extLst>
          </p:cNvPr>
          <p:cNvCxnSpPr>
            <a:cxnSpLocks/>
          </p:cNvCxnSpPr>
          <p:nvPr/>
        </p:nvCxnSpPr>
        <p:spPr>
          <a:xfrm flipV="1">
            <a:off x="3452490" y="3993083"/>
            <a:ext cx="900000" cy="324000"/>
          </a:xfrm>
          <a:prstGeom prst="bentConnector3">
            <a:avLst>
              <a:gd name="adj1" fmla="val 3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E0E3FD5-FFB4-10D8-73DE-9F53511383C9}"/>
              </a:ext>
            </a:extLst>
          </p:cNvPr>
          <p:cNvSpPr txBox="1"/>
          <p:nvPr/>
        </p:nvSpPr>
        <p:spPr>
          <a:xfrm>
            <a:off x="3152864" y="3932324"/>
            <a:ext cx="153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OK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message</a:t>
            </a:r>
          </a:p>
          <a:p>
            <a:pPr algn="ctr"/>
            <a:r>
              <a:rPr lang="en-US" altLang="ko-KR" sz="1200" b="1" dirty="0"/>
              <a:t>forwarding</a:t>
            </a:r>
            <a:endParaRPr lang="ko-KR" altLang="en-US" sz="1200" b="1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A70D499-255D-1EC2-6641-88A946468E9A}"/>
              </a:ext>
            </a:extLst>
          </p:cNvPr>
          <p:cNvCxnSpPr>
            <a:cxnSpLocks/>
          </p:cNvCxnSpPr>
          <p:nvPr/>
        </p:nvCxnSpPr>
        <p:spPr>
          <a:xfrm flipV="1">
            <a:off x="4409577" y="5613593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D851818-5001-9722-3F32-20A624EC832F}"/>
              </a:ext>
            </a:extLst>
          </p:cNvPr>
          <p:cNvSpPr txBox="1"/>
          <p:nvPr/>
        </p:nvSpPr>
        <p:spPr>
          <a:xfrm>
            <a:off x="3858425" y="5354529"/>
            <a:ext cx="1437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OK message</a:t>
            </a:r>
            <a:r>
              <a:rPr lang="ko-KR" altLang="en-US" sz="1200" dirty="0"/>
              <a:t> </a:t>
            </a: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2F7C9FC-508A-6F71-AC37-A18CCEC5F24E}"/>
              </a:ext>
            </a:extLst>
          </p:cNvPr>
          <p:cNvCxnSpPr>
            <a:cxnSpLocks/>
          </p:cNvCxnSpPr>
          <p:nvPr/>
        </p:nvCxnSpPr>
        <p:spPr>
          <a:xfrm flipV="1">
            <a:off x="8364203" y="643736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70918A-B86B-75D6-4C43-B35833C915F1}"/>
                  </a:ext>
                </a:extLst>
              </p:cNvPr>
              <p:cNvSpPr txBox="1"/>
              <p:nvPr/>
            </p:nvSpPr>
            <p:spPr>
              <a:xfrm>
                <a:off x="8911801" y="248694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70918A-B86B-75D6-4C43-B35833C91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801" y="248694"/>
                <a:ext cx="1340251" cy="461665"/>
              </a:xfrm>
              <a:prstGeom prst="rect">
                <a:avLst/>
              </a:prstGeom>
              <a:blipFill>
                <a:blip r:embed="rId18"/>
                <a:stretch>
                  <a:fillRect l="-45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484E518-FA59-844A-E10A-D15962FD4093}"/>
              </a:ext>
            </a:extLst>
          </p:cNvPr>
          <p:cNvCxnSpPr>
            <a:cxnSpLocks/>
          </p:cNvCxnSpPr>
          <p:nvPr/>
        </p:nvCxnSpPr>
        <p:spPr>
          <a:xfrm flipV="1">
            <a:off x="9298273" y="654581"/>
            <a:ext cx="0" cy="931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4B929A7-42EB-81D7-234F-E5DF626E63C2}"/>
                  </a:ext>
                </a:extLst>
              </p:cNvPr>
              <p:cNvSpPr txBox="1"/>
              <p:nvPr/>
            </p:nvSpPr>
            <p:spPr>
              <a:xfrm>
                <a:off x="7978135" y="248695"/>
                <a:ext cx="13402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𝑜𝑣𝑒𝑟h𝑒𝑎𝑟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1200" dirty="0"/>
                  <a:t> message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4B929A7-42EB-81D7-234F-E5DF626E6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135" y="248695"/>
                <a:ext cx="1340251" cy="461665"/>
              </a:xfrm>
              <a:prstGeom prst="rect">
                <a:avLst/>
              </a:prstGeom>
              <a:blipFill>
                <a:blip r:embed="rId19"/>
                <a:stretch>
                  <a:fillRect l="-45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3560</Words>
  <Application>Microsoft Office PowerPoint</Application>
  <PresentationFormat>와이드스크린</PresentationFormat>
  <Paragraphs>391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안가현</dc:creator>
  <cp:lastModifiedBy>안가현</cp:lastModifiedBy>
  <cp:revision>11</cp:revision>
  <dcterms:created xsi:type="dcterms:W3CDTF">2022-08-29T12:08:43Z</dcterms:created>
  <dcterms:modified xsi:type="dcterms:W3CDTF">2022-09-19T07:45:48Z</dcterms:modified>
</cp:coreProperties>
</file>