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4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EA1D-0D2E-48F2-B7FC-AF94AFC6F667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5D4-685E-4440-881D-81B26A3E8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57D66-E575-BDF3-009F-B7AFD566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D9297-0DF2-1F3C-99E3-ADE3A3655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7FB2F-E302-A331-DDD7-51A468E0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02652-B795-6E59-DC9A-CDF5B9A7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4F84-7DA1-A734-9F5A-7AE38688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96BE-510E-B164-271E-8D89D7F5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DEA75-F09A-1E9D-27CA-DCCCCE08A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FC595-7DAE-85BF-9517-290755B7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62E27-9F6B-16D4-A134-0328A2E3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95D81-CDE4-4919-183C-ABB3C95B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8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F3D1A-C5E1-A180-3299-2D2099D30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0AA2-111F-14C9-C08B-81FC8183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563BF-237F-7AB8-C0E5-1BC56D33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9042B-238D-5A93-C18C-2CAD8221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32806-12F2-7FC9-B300-8F8386B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F89C-76C9-772F-7BD4-CDF6BC91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A80C-1B53-9AA6-A5ED-BC0FCBE3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74F3-6C3D-31FF-3819-C2146888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C50B9-522E-7FA0-B7D4-1161F361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4B2C4-D4D9-94C6-E12E-15403CA0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26EE-D508-CF24-923D-A0A64A91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B156A-A8B5-B2D3-01C9-CD1B5304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FA435-FD17-6A91-634B-DA78C03A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C5F26-EC15-8F73-6ECC-085D3B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4C83B-CF05-17C2-625A-F3B5EAB8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CC1A-B95A-9D22-76BA-C75261DA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D282A-9DB2-353C-0742-D7E69DF6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F7E0F-DC6E-474A-A117-8231FC75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925C0-5C74-B41E-5334-487EAD0A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80347-D9B9-29DD-00C2-B536BD9F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6ABB3-F69E-CAFD-C036-D560B1D5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D9157-2378-F03E-1AC5-EDABCB1E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108CB-3A83-6B30-5B2C-63BFEF0C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0785F-9202-FF15-9A86-BA61BB713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4A4F4-2A94-9553-153D-B33CB8A4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C10E9-7F2F-6D75-F9F8-BB9F9800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FC9196-58EE-4A40-FF19-ECAE9527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B7B7EB-4D4A-5648-A3FC-25C56D4E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58F815-6C65-F03F-5051-0799D40A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6064A-FCAE-64D0-8DD6-318DE608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9B8FF6-608E-A94C-537A-AE9FC78D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5606C-A991-D5F0-4B36-8EF74A05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4419-BC0D-62E9-D235-601196D4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79F603-B353-73A7-39EE-8338046A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FC773-F9A6-D00C-6882-9FB4FF81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B99F8-03DC-F5CC-3F81-25EA6CB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BFDD-C007-97BC-830E-E50EAF8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E80F4-0FDF-CC1D-9963-E6F5CB09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3D439-9C02-E284-CD2F-CD924AB3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23B68-840F-E840-2396-6D32F11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6EFD8-437D-93DD-5760-06522566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7301C-52C0-3C72-6BD4-F78465F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D5E-BE47-A0EB-F21C-AC9B1DD3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5F103-ADD7-4A5F-E3FF-B914F952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7FB7B-BA3E-A483-8D1B-26E8C749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E5137-AF8E-C652-0C16-66E81143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B013-4D50-219B-EA31-9168A9EF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63794-EFF8-78B4-E60E-E72A16F0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BBECF7-7ACE-7116-7272-D410FE22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47E27-7ADF-EB2D-75B5-A0A77F5D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6B1E4-1B34-B10E-108E-340F18C67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0BD0-A024-4B42-8A45-C5BED77F6D2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FB9BC-B06C-3DAD-FB10-992FD7E3B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7F3C3-0278-1356-9F71-31780A32B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2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NULL"/><Relationship Id="rId3" Type="http://schemas.openxmlformats.org/officeDocument/2006/relationships/image" Target="../media/image2.svg"/><Relationship Id="rId21" Type="http://schemas.openxmlformats.org/officeDocument/2006/relationships/image" Target="../media/image16.png"/><Relationship Id="rId7" Type="http://schemas.openxmlformats.org/officeDocument/2006/relationships/image" Target="../media/image6.svg"/><Relationship Id="rId12" Type="http://schemas.openxmlformats.org/officeDocument/2006/relationships/image" Target="NULL"/><Relationship Id="rId17" Type="http://schemas.openxmlformats.org/officeDocument/2006/relationships/image" Target="../media/image13.png"/><Relationship Id="rId25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7.png"/><Relationship Id="rId5" Type="http://schemas.openxmlformats.org/officeDocument/2006/relationships/image" Target="../media/image4.svg"/><Relationship Id="rId15" Type="http://schemas.openxmlformats.org/officeDocument/2006/relationships/image" Target="NULL"/><Relationship Id="rId23" Type="http://schemas.openxmlformats.org/officeDocument/2006/relationships/image" Target="../media/image16.svg"/><Relationship Id="rId10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32.png"/><Relationship Id="rId10" Type="http://schemas.openxmlformats.org/officeDocument/2006/relationships/image" Target="../media/image45.sv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45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5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래픽 72" descr="셀 타워 단색으로 채워진">
            <a:extLst>
              <a:ext uri="{FF2B5EF4-FFF2-40B4-BE49-F238E27FC236}">
                <a16:creationId xmlns:a16="http://schemas.microsoft.com/office/drawing/2014/main" id="{8792D2C1-3ED0-48B3-88C0-C9BC531C0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4711" y="1685298"/>
            <a:ext cx="914400" cy="914400"/>
          </a:xfrm>
          <a:prstGeom prst="rect">
            <a:avLst/>
          </a:prstGeom>
        </p:spPr>
      </p:pic>
      <p:pic>
        <p:nvPicPr>
          <p:cNvPr id="75" name="그래픽 74" descr="충돌 단색으로 채워진">
            <a:extLst>
              <a:ext uri="{FF2B5EF4-FFF2-40B4-BE49-F238E27FC236}">
                <a16:creationId xmlns:a16="http://schemas.microsoft.com/office/drawing/2014/main" id="{C9D259B6-05D3-479B-973C-DFA5FE34C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1200" y="1922037"/>
            <a:ext cx="684000" cy="684000"/>
          </a:xfrm>
          <a:prstGeom prst="rect">
            <a:avLst/>
          </a:prstGeom>
        </p:spPr>
      </p:pic>
      <p:pic>
        <p:nvPicPr>
          <p:cNvPr id="83" name="그래픽 82" descr="하비 공 100% 윤곽선">
            <a:extLst>
              <a:ext uri="{FF2B5EF4-FFF2-40B4-BE49-F238E27FC236}">
                <a16:creationId xmlns:a16="http://schemas.microsoft.com/office/drawing/2014/main" id="{31AA5EFB-6030-4094-A5BD-20ACC9388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021854" y="1146282"/>
            <a:ext cx="432000" cy="432000"/>
          </a:xfrm>
          <a:prstGeom prst="rect">
            <a:avLst/>
          </a:prstGeom>
        </p:spPr>
      </p:pic>
      <p:pic>
        <p:nvPicPr>
          <p:cNvPr id="111" name="그래픽 110" descr="하비 공 100% 윤곽선">
            <a:extLst>
              <a:ext uri="{FF2B5EF4-FFF2-40B4-BE49-F238E27FC236}">
                <a16:creationId xmlns:a16="http://schemas.microsoft.com/office/drawing/2014/main" id="{A1E96075-D8CD-4347-8737-E7F216905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904637" y="1303225"/>
            <a:ext cx="432000" cy="432000"/>
          </a:xfrm>
          <a:prstGeom prst="rect">
            <a:avLst/>
          </a:prstGeom>
        </p:spPr>
      </p:pic>
      <p:pic>
        <p:nvPicPr>
          <p:cNvPr id="112" name="그래픽 111" descr="하비 공 100% 윤곽선">
            <a:extLst>
              <a:ext uri="{FF2B5EF4-FFF2-40B4-BE49-F238E27FC236}">
                <a16:creationId xmlns:a16="http://schemas.microsoft.com/office/drawing/2014/main" id="{1AAEAA8D-07D0-4390-A14D-07E84F0E9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111039" y="2758421"/>
            <a:ext cx="432000" cy="432000"/>
          </a:xfrm>
          <a:prstGeom prst="rect">
            <a:avLst/>
          </a:prstGeom>
        </p:spPr>
      </p:pic>
      <p:pic>
        <p:nvPicPr>
          <p:cNvPr id="113" name="그래픽 112" descr="하비 공 100% 윤곽선">
            <a:extLst>
              <a:ext uri="{FF2B5EF4-FFF2-40B4-BE49-F238E27FC236}">
                <a16:creationId xmlns:a16="http://schemas.microsoft.com/office/drawing/2014/main" id="{6717AFA9-2355-4E76-BB40-F75766EA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98163" y="3176847"/>
            <a:ext cx="432000" cy="432000"/>
          </a:xfrm>
          <a:prstGeom prst="rect">
            <a:avLst/>
          </a:prstGeom>
        </p:spPr>
      </p:pic>
      <p:pic>
        <p:nvPicPr>
          <p:cNvPr id="114" name="그래픽 113" descr="하비 공 100% 윤곽선">
            <a:extLst>
              <a:ext uri="{FF2B5EF4-FFF2-40B4-BE49-F238E27FC236}">
                <a16:creationId xmlns:a16="http://schemas.microsoft.com/office/drawing/2014/main" id="{D69B2BAF-1DFE-49D9-8167-2A8239424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03628" y="981123"/>
            <a:ext cx="432000" cy="432000"/>
          </a:xfrm>
          <a:prstGeom prst="rect">
            <a:avLst/>
          </a:prstGeom>
        </p:spPr>
      </p:pic>
      <p:pic>
        <p:nvPicPr>
          <p:cNvPr id="116" name="그래픽 115" descr="하비 공 100% 윤곽선">
            <a:extLst>
              <a:ext uri="{FF2B5EF4-FFF2-40B4-BE49-F238E27FC236}">
                <a16:creationId xmlns:a16="http://schemas.microsoft.com/office/drawing/2014/main" id="{0BF7885D-A865-4A3E-A672-CB3F2743A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14829" y="963906"/>
            <a:ext cx="432000" cy="432000"/>
          </a:xfrm>
          <a:prstGeom prst="rect">
            <a:avLst/>
          </a:prstGeom>
        </p:spPr>
      </p:pic>
      <p:pic>
        <p:nvPicPr>
          <p:cNvPr id="118" name="그래픽 117" descr="하비 공 100% 윤곽선">
            <a:extLst>
              <a:ext uri="{FF2B5EF4-FFF2-40B4-BE49-F238E27FC236}">
                <a16:creationId xmlns:a16="http://schemas.microsoft.com/office/drawing/2014/main" id="{133C635A-D614-43B4-9C4A-19FDC319A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3419" y="2816931"/>
            <a:ext cx="432000" cy="432000"/>
          </a:xfrm>
          <a:prstGeom prst="rect">
            <a:avLst/>
          </a:prstGeom>
        </p:spPr>
      </p:pic>
      <p:pic>
        <p:nvPicPr>
          <p:cNvPr id="119" name="그래픽 118" descr="하비 공 100% 윤곽선">
            <a:extLst>
              <a:ext uri="{FF2B5EF4-FFF2-40B4-BE49-F238E27FC236}">
                <a16:creationId xmlns:a16="http://schemas.microsoft.com/office/drawing/2014/main" id="{3F1A1F8C-7C69-4FE1-B677-EF45BDA26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58293" y="1551429"/>
            <a:ext cx="432000" cy="432000"/>
          </a:xfrm>
          <a:prstGeom prst="rect">
            <a:avLst/>
          </a:prstGeom>
        </p:spPr>
      </p:pic>
      <p:pic>
        <p:nvPicPr>
          <p:cNvPr id="120" name="그래픽 119" descr="하비 공 100% 윤곽선">
            <a:extLst>
              <a:ext uri="{FF2B5EF4-FFF2-40B4-BE49-F238E27FC236}">
                <a16:creationId xmlns:a16="http://schemas.microsoft.com/office/drawing/2014/main" id="{20F83B74-8885-4789-9A8E-859705D87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89395" y="3000061"/>
            <a:ext cx="432000" cy="432000"/>
          </a:xfrm>
          <a:prstGeom prst="rect">
            <a:avLst/>
          </a:prstGeom>
        </p:spPr>
      </p:pic>
      <p:pic>
        <p:nvPicPr>
          <p:cNvPr id="123" name="그래픽 122" descr="하비 공 100% 윤곽선">
            <a:extLst>
              <a:ext uri="{FF2B5EF4-FFF2-40B4-BE49-F238E27FC236}">
                <a16:creationId xmlns:a16="http://schemas.microsoft.com/office/drawing/2014/main" id="{E5E52DB7-0D9A-4029-A7EB-1F998D4FA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32237" y="1767429"/>
            <a:ext cx="432000" cy="432000"/>
          </a:xfrm>
          <a:prstGeom prst="rect">
            <a:avLst/>
          </a:prstGeom>
        </p:spPr>
      </p:pic>
      <p:pic>
        <p:nvPicPr>
          <p:cNvPr id="124" name="그래픽 123" descr="하비 공 100% 윤곽선">
            <a:extLst>
              <a:ext uri="{FF2B5EF4-FFF2-40B4-BE49-F238E27FC236}">
                <a16:creationId xmlns:a16="http://schemas.microsoft.com/office/drawing/2014/main" id="{15C73F8C-2FFC-488A-8DED-C03A19BC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42920" y="2714224"/>
            <a:ext cx="432000" cy="432000"/>
          </a:xfrm>
          <a:prstGeom prst="rect">
            <a:avLst/>
          </a:prstGeom>
        </p:spPr>
      </p:pic>
      <p:pic>
        <p:nvPicPr>
          <p:cNvPr id="125" name="그래픽 124" descr="하비 공 100% 윤곽선">
            <a:extLst>
              <a:ext uri="{FF2B5EF4-FFF2-40B4-BE49-F238E27FC236}">
                <a16:creationId xmlns:a16="http://schemas.microsoft.com/office/drawing/2014/main" id="{D1389BFE-046F-4870-8E89-4A7D47853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77118" y="4075255"/>
            <a:ext cx="432000" cy="432000"/>
          </a:xfrm>
          <a:prstGeom prst="rect">
            <a:avLst/>
          </a:prstGeom>
        </p:spPr>
      </p:pic>
      <p:pic>
        <p:nvPicPr>
          <p:cNvPr id="131" name="그래픽 130" descr="하비 공 100% 윤곽선">
            <a:extLst>
              <a:ext uri="{FF2B5EF4-FFF2-40B4-BE49-F238E27FC236}">
                <a16:creationId xmlns:a16="http://schemas.microsoft.com/office/drawing/2014/main" id="{D7AD99C1-5896-49C1-BE84-AC11C91AE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08345" y="1457235"/>
            <a:ext cx="432000" cy="432000"/>
          </a:xfrm>
          <a:prstGeom prst="rect">
            <a:avLst/>
          </a:prstGeom>
        </p:spPr>
      </p:pic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626892C-926C-40D5-B51A-0133CC7114AE}"/>
              </a:ext>
            </a:extLst>
          </p:cNvPr>
          <p:cNvCxnSpPr>
            <a:cxnSpLocks/>
          </p:cNvCxnSpPr>
          <p:nvPr/>
        </p:nvCxnSpPr>
        <p:spPr>
          <a:xfrm>
            <a:off x="2565576" y="1850897"/>
            <a:ext cx="427727" cy="507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8916AD-A9CD-42B4-A18B-2239DBFBDF2F}"/>
              </a:ext>
            </a:extLst>
          </p:cNvPr>
          <p:cNvCxnSpPr>
            <a:cxnSpLocks/>
          </p:cNvCxnSpPr>
          <p:nvPr/>
        </p:nvCxnSpPr>
        <p:spPr>
          <a:xfrm flipV="1">
            <a:off x="3208345" y="2444282"/>
            <a:ext cx="719082" cy="127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1EB2AE0-8999-47AF-96B3-8FE87B560D84}"/>
              </a:ext>
            </a:extLst>
          </p:cNvPr>
          <p:cNvCxnSpPr/>
          <p:nvPr/>
        </p:nvCxnSpPr>
        <p:spPr>
          <a:xfrm flipV="1">
            <a:off x="4172617" y="1873891"/>
            <a:ext cx="388592" cy="379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2AC86D-34C1-4DEA-B9EB-3BBD10383CF8}"/>
              </a:ext>
            </a:extLst>
          </p:cNvPr>
          <p:cNvCxnSpPr/>
          <p:nvPr/>
        </p:nvCxnSpPr>
        <p:spPr>
          <a:xfrm>
            <a:off x="4805854" y="1850897"/>
            <a:ext cx="633534" cy="38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ADE6277-065D-4561-8676-9FEB5F504DA4}"/>
              </a:ext>
            </a:extLst>
          </p:cNvPr>
          <p:cNvCxnSpPr/>
          <p:nvPr/>
        </p:nvCxnSpPr>
        <p:spPr>
          <a:xfrm flipV="1">
            <a:off x="5661321" y="1614861"/>
            <a:ext cx="358033" cy="274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D33DAA3-01AF-435C-8487-2F4021A50DD8}"/>
              </a:ext>
            </a:extLst>
          </p:cNvPr>
          <p:cNvCxnSpPr>
            <a:cxnSpLocks/>
          </p:cNvCxnSpPr>
          <p:nvPr/>
        </p:nvCxnSpPr>
        <p:spPr>
          <a:xfrm>
            <a:off x="6234071" y="1614861"/>
            <a:ext cx="938004" cy="818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래픽 155" descr="하비 공 100% 윤곽선">
            <a:extLst>
              <a:ext uri="{FF2B5EF4-FFF2-40B4-BE49-F238E27FC236}">
                <a16:creationId xmlns:a16="http://schemas.microsoft.com/office/drawing/2014/main" id="{D5483194-6D19-4495-87A7-734CF6FB3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122592" y="1996662"/>
            <a:ext cx="432000" cy="432000"/>
          </a:xfrm>
          <a:prstGeom prst="rect">
            <a:avLst/>
          </a:prstGeom>
        </p:spPr>
      </p:pic>
      <p:pic>
        <p:nvPicPr>
          <p:cNvPr id="191" name="그래픽 190" descr="배지 체크 표시1 단색으로 채워진">
            <a:extLst>
              <a:ext uri="{FF2B5EF4-FFF2-40B4-BE49-F238E27FC236}">
                <a16:creationId xmlns:a16="http://schemas.microsoft.com/office/drawing/2014/main" id="{88FBE6B0-DE2D-416B-9D96-B5463A6353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2264" y="1565334"/>
            <a:ext cx="216000" cy="216000"/>
          </a:xfrm>
          <a:prstGeom prst="rect">
            <a:avLst/>
          </a:prstGeom>
        </p:spPr>
      </p:pic>
      <p:pic>
        <p:nvPicPr>
          <p:cNvPr id="197" name="그래픽 196" descr="용지 단색으로 채워진">
            <a:extLst>
              <a:ext uri="{FF2B5EF4-FFF2-40B4-BE49-F238E27FC236}">
                <a16:creationId xmlns:a16="http://schemas.microsoft.com/office/drawing/2014/main" id="{2893FDE8-2838-44C0-A903-A69DAB7828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9755" y="1362282"/>
            <a:ext cx="540000" cy="540000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F5C35B5-92B0-480A-AA4A-B03E5B8D41D2}"/>
              </a:ext>
            </a:extLst>
          </p:cNvPr>
          <p:cNvSpPr txBox="1"/>
          <p:nvPr/>
        </p:nvSpPr>
        <p:spPr>
          <a:xfrm>
            <a:off x="1807773" y="2469930"/>
            <a:ext cx="92514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" b="1" dirty="0"/>
              <a:t>Event</a:t>
            </a:r>
            <a:endParaRPr lang="ko-KR" altLang="en-US" sz="1250" b="1" dirty="0"/>
          </a:p>
        </p:txBody>
      </p:sp>
      <p:pic>
        <p:nvPicPr>
          <p:cNvPr id="200" name="그래픽 199" descr="하비 공 100% 윤곽선">
            <a:extLst>
              <a:ext uri="{FF2B5EF4-FFF2-40B4-BE49-F238E27FC236}">
                <a16:creationId xmlns:a16="http://schemas.microsoft.com/office/drawing/2014/main" id="{6B126279-B4FF-4D38-BE46-FFE09BFA5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155144" y="4123652"/>
            <a:ext cx="360000" cy="36000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5FEB6DCD-E678-4CF2-9F19-5B14259292B3}"/>
              </a:ext>
            </a:extLst>
          </p:cNvPr>
          <p:cNvSpPr txBox="1"/>
          <p:nvPr/>
        </p:nvSpPr>
        <p:spPr>
          <a:xfrm>
            <a:off x="2446919" y="4136316"/>
            <a:ext cx="238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</a:t>
            </a:r>
            <a:r>
              <a:rPr lang="ko-KR" altLang="en-US" sz="1400" b="1" dirty="0"/>
              <a:t>센서 노드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5CA8EF-CAAA-4536-9712-0BA52EE57AE3}"/>
              </a:ext>
            </a:extLst>
          </p:cNvPr>
          <p:cNvSpPr txBox="1"/>
          <p:nvPr/>
        </p:nvSpPr>
        <p:spPr>
          <a:xfrm>
            <a:off x="6820464" y="2547275"/>
            <a:ext cx="2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BS(Base Station)</a:t>
            </a:r>
            <a:endParaRPr lang="ko-KR" altLang="en-US" sz="12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2D02EE-65E8-4CDE-8286-82388DD77B7C}"/>
              </a:ext>
            </a:extLst>
          </p:cNvPr>
          <p:cNvSpPr txBox="1"/>
          <p:nvPr/>
        </p:nvSpPr>
        <p:spPr>
          <a:xfrm>
            <a:off x="2455575" y="4509815"/>
            <a:ext cx="238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</a:t>
            </a:r>
            <a:r>
              <a:rPr lang="ko-KR" altLang="en-US" sz="1400" b="1" dirty="0"/>
              <a:t>보고서 이동 경로</a:t>
            </a:r>
          </a:p>
        </p:txBody>
      </p:sp>
      <p:pic>
        <p:nvPicPr>
          <p:cNvPr id="57" name="그래픽 56" descr="배지 체크 표시1 단색으로 채워진">
            <a:extLst>
              <a:ext uri="{FF2B5EF4-FFF2-40B4-BE49-F238E27FC236}">
                <a16:creationId xmlns:a16="http://schemas.microsoft.com/office/drawing/2014/main" id="{13E20630-650A-454C-8410-1CCD60A57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5118" y="4183255"/>
            <a:ext cx="216000" cy="216000"/>
          </a:xfrm>
          <a:prstGeom prst="rect">
            <a:avLst/>
          </a:prstGeom>
        </p:spPr>
      </p:pic>
      <p:pic>
        <p:nvPicPr>
          <p:cNvPr id="62" name="그래픽 61" descr="하비 공 100% 윤곽선">
            <a:extLst>
              <a:ext uri="{FF2B5EF4-FFF2-40B4-BE49-F238E27FC236}">
                <a16:creationId xmlns:a16="http://schemas.microsoft.com/office/drawing/2014/main" id="{3381E286-A27B-4615-8217-AE32471ED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17928" y="1349334"/>
            <a:ext cx="432000" cy="432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D2B3D1C-ED01-404D-824F-28D742833FE6}"/>
              </a:ext>
            </a:extLst>
          </p:cNvPr>
          <p:cNvSpPr txBox="1"/>
          <p:nvPr/>
        </p:nvSpPr>
        <p:spPr>
          <a:xfrm>
            <a:off x="5737959" y="4118199"/>
            <a:ext cx="286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</a:t>
            </a:r>
            <a:r>
              <a:rPr lang="ko-KR" altLang="en-US" sz="1400" b="1" dirty="0"/>
              <a:t>이벤트 감지 노드</a:t>
            </a:r>
          </a:p>
        </p:txBody>
      </p:sp>
      <p:pic>
        <p:nvPicPr>
          <p:cNvPr id="69" name="그래픽 68" descr="하비 공 100% 윤곽선">
            <a:extLst>
              <a:ext uri="{FF2B5EF4-FFF2-40B4-BE49-F238E27FC236}">
                <a16:creationId xmlns:a16="http://schemas.microsoft.com/office/drawing/2014/main" id="{103C1ADE-0509-4A1D-A7B6-75FCD2C7A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27254" y="1546484"/>
            <a:ext cx="432000" cy="432000"/>
          </a:xfrm>
          <a:prstGeom prst="rect">
            <a:avLst/>
          </a:prstGeom>
        </p:spPr>
      </p:pic>
      <p:pic>
        <p:nvPicPr>
          <p:cNvPr id="70" name="그래픽 69" descr="배지 체크 표시1 단색으로 채워진">
            <a:extLst>
              <a:ext uri="{FF2B5EF4-FFF2-40B4-BE49-F238E27FC236}">
                <a16:creationId xmlns:a16="http://schemas.microsoft.com/office/drawing/2014/main" id="{D62DDEF6-B651-4B05-AC44-7C5D15AFF4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5254" y="1654484"/>
            <a:ext cx="216000" cy="216000"/>
          </a:xfrm>
          <a:prstGeom prst="rect">
            <a:avLst/>
          </a:prstGeom>
        </p:spPr>
      </p:pic>
      <p:pic>
        <p:nvPicPr>
          <p:cNvPr id="79" name="그래픽 78" descr="하비 공 100% 윤곽선">
            <a:extLst>
              <a:ext uri="{FF2B5EF4-FFF2-40B4-BE49-F238E27FC236}">
                <a16:creationId xmlns:a16="http://schemas.microsoft.com/office/drawing/2014/main" id="{B77CA0AF-8454-4C5D-8091-6E3EF339C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8228" y="2279669"/>
            <a:ext cx="432000" cy="432000"/>
          </a:xfrm>
          <a:prstGeom prst="rect">
            <a:avLst/>
          </a:prstGeom>
        </p:spPr>
      </p:pic>
      <p:pic>
        <p:nvPicPr>
          <p:cNvPr id="80" name="그래픽 79" descr="배지 체크 표시1 단색으로 채워진">
            <a:extLst>
              <a:ext uri="{FF2B5EF4-FFF2-40B4-BE49-F238E27FC236}">
                <a16:creationId xmlns:a16="http://schemas.microsoft.com/office/drawing/2014/main" id="{EF711CB7-507F-46AB-8944-F1C8A6C394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2829" y="1065824"/>
            <a:ext cx="216000" cy="216000"/>
          </a:xfrm>
          <a:prstGeom prst="rect">
            <a:avLst/>
          </a:prstGeom>
        </p:spPr>
      </p:pic>
      <p:pic>
        <p:nvPicPr>
          <p:cNvPr id="81" name="그래픽 80" descr="하비 공 100% 윤곽선">
            <a:extLst>
              <a:ext uri="{FF2B5EF4-FFF2-40B4-BE49-F238E27FC236}">
                <a16:creationId xmlns:a16="http://schemas.microsoft.com/office/drawing/2014/main" id="{262AEDFB-0221-45FA-BF02-1A7398A3E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31637" y="3134189"/>
            <a:ext cx="432000" cy="432000"/>
          </a:xfrm>
          <a:prstGeom prst="rect">
            <a:avLst/>
          </a:prstGeom>
        </p:spPr>
      </p:pic>
      <p:pic>
        <p:nvPicPr>
          <p:cNvPr id="82" name="그래픽 81" descr="배지 체크 표시1 단색으로 채워진">
            <a:extLst>
              <a:ext uri="{FF2B5EF4-FFF2-40B4-BE49-F238E27FC236}">
                <a16:creationId xmlns:a16="http://schemas.microsoft.com/office/drawing/2014/main" id="{733EC286-7E47-4792-B7C6-C11101A18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9637" y="3242189"/>
            <a:ext cx="216000" cy="216000"/>
          </a:xfrm>
          <a:prstGeom prst="rect">
            <a:avLst/>
          </a:prstGeom>
        </p:spPr>
      </p:pic>
      <p:pic>
        <p:nvPicPr>
          <p:cNvPr id="84" name="그래픽 83" descr="하비 공 100% 윤곽선">
            <a:extLst>
              <a:ext uri="{FF2B5EF4-FFF2-40B4-BE49-F238E27FC236}">
                <a16:creationId xmlns:a16="http://schemas.microsoft.com/office/drawing/2014/main" id="{F6D3EB63-E36F-4258-8C2B-403305033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77854" y="1972717"/>
            <a:ext cx="432000" cy="432000"/>
          </a:xfrm>
          <a:prstGeom prst="rect">
            <a:avLst/>
          </a:prstGeom>
        </p:spPr>
      </p:pic>
      <p:pic>
        <p:nvPicPr>
          <p:cNvPr id="85" name="그래픽 84" descr="배지 체크 표시1 단색으로 채워진">
            <a:extLst>
              <a:ext uri="{FF2B5EF4-FFF2-40B4-BE49-F238E27FC236}">
                <a16:creationId xmlns:a16="http://schemas.microsoft.com/office/drawing/2014/main" id="{5104BA5C-A533-446A-B4DB-F2DAECBF8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5854" y="2080717"/>
            <a:ext cx="216000" cy="216000"/>
          </a:xfrm>
          <a:prstGeom prst="rect">
            <a:avLst/>
          </a:prstGeom>
        </p:spPr>
      </p:pic>
      <p:pic>
        <p:nvPicPr>
          <p:cNvPr id="86" name="그래픽 85" descr="하비 공 100% 윤곽선">
            <a:extLst>
              <a:ext uri="{FF2B5EF4-FFF2-40B4-BE49-F238E27FC236}">
                <a16:creationId xmlns:a16="http://schemas.microsoft.com/office/drawing/2014/main" id="{7B561EE3-655E-49E1-BE0B-F2A3D0828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88404" y="2957412"/>
            <a:ext cx="432000" cy="432000"/>
          </a:xfrm>
          <a:prstGeom prst="rect">
            <a:avLst/>
          </a:prstGeom>
        </p:spPr>
      </p:pic>
      <p:pic>
        <p:nvPicPr>
          <p:cNvPr id="87" name="그래픽 86" descr="배지 체크 표시1 단색으로 채워진">
            <a:extLst>
              <a:ext uri="{FF2B5EF4-FFF2-40B4-BE49-F238E27FC236}">
                <a16:creationId xmlns:a16="http://schemas.microsoft.com/office/drawing/2014/main" id="{B45CACDA-3BD7-4136-954A-20E65DC54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404" y="3065412"/>
            <a:ext cx="216000" cy="21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6B9C0-2DE1-4EE2-A294-D6738D1C1134}"/>
              </a:ext>
            </a:extLst>
          </p:cNvPr>
          <p:cNvSpPr txBox="1"/>
          <p:nvPr/>
        </p:nvSpPr>
        <p:spPr>
          <a:xfrm>
            <a:off x="2203405" y="138213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CoS</a:t>
            </a:r>
            <a:endParaRPr lang="ko-KR" altLang="en-US" sz="12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A71A72-BB6B-4972-A59C-7D5DBAD25B36}"/>
              </a:ext>
            </a:extLst>
          </p:cNvPr>
          <p:cNvCxnSpPr>
            <a:cxnSpLocks/>
          </p:cNvCxnSpPr>
          <p:nvPr/>
        </p:nvCxnSpPr>
        <p:spPr>
          <a:xfrm flipV="1">
            <a:off x="1501854" y="1863900"/>
            <a:ext cx="812984" cy="197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AF712B-BBC2-47B3-9241-085A8051C4AC}"/>
              </a:ext>
            </a:extLst>
          </p:cNvPr>
          <p:cNvCxnSpPr>
            <a:cxnSpLocks/>
          </p:cNvCxnSpPr>
          <p:nvPr/>
        </p:nvCxnSpPr>
        <p:spPr>
          <a:xfrm flipV="1">
            <a:off x="1720081" y="1889235"/>
            <a:ext cx="615173" cy="114179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6A41D-62C2-445C-AC60-F21EE30FF0CE}"/>
              </a:ext>
            </a:extLst>
          </p:cNvPr>
          <p:cNvCxnSpPr>
            <a:cxnSpLocks/>
          </p:cNvCxnSpPr>
          <p:nvPr/>
        </p:nvCxnSpPr>
        <p:spPr>
          <a:xfrm flipH="1" flipV="1">
            <a:off x="2530276" y="1898959"/>
            <a:ext cx="122842" cy="13171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39251C5-FF76-4435-A2FE-7673CCB8A5F8}"/>
              </a:ext>
            </a:extLst>
          </p:cNvPr>
          <p:cNvCxnSpPr>
            <a:cxnSpLocks/>
          </p:cNvCxnSpPr>
          <p:nvPr/>
        </p:nvCxnSpPr>
        <p:spPr>
          <a:xfrm>
            <a:off x="5402835" y="4669197"/>
            <a:ext cx="3552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F3B7F0D-830E-4DE5-A481-7EB542DBE472}"/>
              </a:ext>
            </a:extLst>
          </p:cNvPr>
          <p:cNvSpPr txBox="1"/>
          <p:nvPr/>
        </p:nvSpPr>
        <p:spPr>
          <a:xfrm>
            <a:off x="5745428" y="4499961"/>
            <a:ext cx="286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CoS</a:t>
            </a:r>
            <a:r>
              <a:rPr lang="ko-KR" altLang="en-US" sz="1400" b="1" dirty="0"/>
              <a:t>에게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을 전달</a:t>
            </a:r>
          </a:p>
        </p:txBody>
      </p:sp>
      <p:pic>
        <p:nvPicPr>
          <p:cNvPr id="103" name="그래픽 102" descr="배지 체크 표시1 단색으로 채워진">
            <a:extLst>
              <a:ext uri="{FF2B5EF4-FFF2-40B4-BE49-F238E27FC236}">
                <a16:creationId xmlns:a16="http://schemas.microsoft.com/office/drawing/2014/main" id="{B6B39224-41FF-48A6-818E-A8193A470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2855" y="5007653"/>
            <a:ext cx="180000" cy="180000"/>
          </a:xfrm>
          <a:prstGeom prst="rect">
            <a:avLst/>
          </a:prstGeom>
        </p:spPr>
      </p:pic>
      <p:pic>
        <p:nvPicPr>
          <p:cNvPr id="104" name="그래픽 103" descr="용지 단색으로 채워진">
            <a:extLst>
              <a:ext uri="{FF2B5EF4-FFF2-40B4-BE49-F238E27FC236}">
                <a16:creationId xmlns:a16="http://schemas.microsoft.com/office/drawing/2014/main" id="{8B95FC0A-FA9F-4B58-A02C-3AAEB2459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6855" y="4846045"/>
            <a:ext cx="432000" cy="4320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3B3B128-7F3C-4221-9703-7A3F26EE7F45}"/>
              </a:ext>
            </a:extLst>
          </p:cNvPr>
          <p:cNvSpPr txBox="1"/>
          <p:nvPr/>
        </p:nvSpPr>
        <p:spPr>
          <a:xfrm>
            <a:off x="2473361" y="4919732"/>
            <a:ext cx="2765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CoS</a:t>
            </a:r>
            <a:r>
              <a:rPr lang="ko-KR" altLang="en-US" sz="1400" b="1" dirty="0"/>
              <a:t>에서 생성된 이벤트 보고서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4ADD5E2-A442-4A33-A6AC-7C6CBB141676}"/>
              </a:ext>
            </a:extLst>
          </p:cNvPr>
          <p:cNvCxnSpPr>
            <a:cxnSpLocks/>
          </p:cNvCxnSpPr>
          <p:nvPr/>
        </p:nvCxnSpPr>
        <p:spPr>
          <a:xfrm>
            <a:off x="2150173" y="4689996"/>
            <a:ext cx="35523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179E153-3174-425A-BD60-E519403305FB}"/>
                  </a:ext>
                </a:extLst>
              </p:cNvPr>
              <p:cNvSpPr txBox="1"/>
              <p:nvPr/>
            </p:nvSpPr>
            <p:spPr>
              <a:xfrm>
                <a:off x="1182980" y="1783922"/>
                <a:ext cx="395487" cy="27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179E153-3174-425A-BD60-E5194033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80" y="1783922"/>
                <a:ext cx="395487" cy="2761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B31FF3C-5F65-4985-B7EF-07C4C2F5E57E}"/>
                  </a:ext>
                </a:extLst>
              </p:cNvPr>
              <p:cNvSpPr txBox="1"/>
              <p:nvPr/>
            </p:nvSpPr>
            <p:spPr>
              <a:xfrm>
                <a:off x="1394663" y="2783528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B31FF3C-5F65-4985-B7EF-07C4C2F5E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63" y="2783528"/>
                <a:ext cx="395487" cy="282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그래픽 66" descr="하비 공 100% 윤곽선">
            <a:extLst>
              <a:ext uri="{FF2B5EF4-FFF2-40B4-BE49-F238E27FC236}">
                <a16:creationId xmlns:a16="http://schemas.microsoft.com/office/drawing/2014/main" id="{3910E53D-3E23-475A-B975-D6AFA9C8A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848798" y="2167698"/>
            <a:ext cx="432000" cy="4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B8292D-45F0-4E9E-9C5B-C673855F4FA2}"/>
                  </a:ext>
                </a:extLst>
              </p:cNvPr>
              <p:cNvSpPr txBox="1"/>
              <p:nvPr/>
            </p:nvSpPr>
            <p:spPr>
              <a:xfrm>
                <a:off x="2605861" y="2977773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B8292D-45F0-4E9E-9C5B-C673855F4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61" y="2977773"/>
                <a:ext cx="395487" cy="282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3012CB-F686-4A9E-B7C3-321E20E2E7D0}"/>
                  </a:ext>
                </a:extLst>
              </p:cNvPr>
              <p:cNvSpPr txBox="1"/>
              <p:nvPr/>
            </p:nvSpPr>
            <p:spPr>
              <a:xfrm>
                <a:off x="2935990" y="2132339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3012CB-F686-4A9E-B7C3-321E20E2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90" y="2132339"/>
                <a:ext cx="395487" cy="2828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943920-CB39-4982-8E2B-7A0799700E3D}"/>
                  </a:ext>
                </a:extLst>
              </p:cNvPr>
              <p:cNvSpPr txBox="1"/>
              <p:nvPr/>
            </p:nvSpPr>
            <p:spPr>
              <a:xfrm>
                <a:off x="1951536" y="1530958"/>
                <a:ext cx="395487" cy="27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0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943920-CB39-4982-8E2B-7A079970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36" y="1530958"/>
                <a:ext cx="395487" cy="2761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CAE8B4-BC06-44E1-A97D-A33490A23B75}"/>
                  </a:ext>
                </a:extLst>
              </p:cNvPr>
              <p:cNvSpPr txBox="1"/>
              <p:nvPr/>
            </p:nvSpPr>
            <p:spPr>
              <a:xfrm>
                <a:off x="5395374" y="4909022"/>
                <a:ext cx="395487" cy="31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2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CAE8B4-BC06-44E1-A97D-A33490A2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74" y="4909022"/>
                <a:ext cx="395487" cy="3130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4AD4CA1B-642C-4D68-A35F-E157AAAA13D6}"/>
              </a:ext>
            </a:extLst>
          </p:cNvPr>
          <p:cNvSpPr txBox="1"/>
          <p:nvPr/>
        </p:nvSpPr>
        <p:spPr>
          <a:xfrm>
            <a:off x="5745427" y="4938311"/>
            <a:ext cx="3516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i</a:t>
            </a:r>
            <a:r>
              <a:rPr lang="ko-KR" altLang="en-US" sz="1400" b="1" dirty="0"/>
              <a:t>번째 파티션에 </a:t>
            </a:r>
            <a:r>
              <a:rPr lang="en-US" altLang="ko-KR" sz="1400" b="1" dirty="0"/>
              <a:t>j</a:t>
            </a:r>
            <a:r>
              <a:rPr lang="ko-KR" altLang="en-US" sz="1400" b="1" dirty="0"/>
              <a:t>번째 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46FEEF-508E-434E-AD46-024C55B82C75}"/>
                  </a:ext>
                </a:extLst>
              </p:cNvPr>
              <p:cNvSpPr txBox="1"/>
              <p:nvPr/>
            </p:nvSpPr>
            <p:spPr>
              <a:xfrm>
                <a:off x="3856886" y="1981870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46FEEF-508E-434E-AD46-024C55B8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86" y="1981870"/>
                <a:ext cx="395487" cy="2828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789C74-BE67-4869-8F39-74FAE9942002}"/>
                  </a:ext>
                </a:extLst>
              </p:cNvPr>
              <p:cNvSpPr txBox="1"/>
              <p:nvPr/>
            </p:nvSpPr>
            <p:spPr>
              <a:xfrm>
                <a:off x="4468179" y="1357397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789C74-BE67-4869-8F39-74FAE9942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9" y="1357397"/>
                <a:ext cx="395487" cy="2828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F4856E-19C1-4205-B391-655403409439}"/>
                  </a:ext>
                </a:extLst>
              </p:cNvPr>
              <p:cNvSpPr txBox="1"/>
              <p:nvPr/>
            </p:nvSpPr>
            <p:spPr>
              <a:xfrm>
                <a:off x="5309022" y="1573141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F4856E-19C1-4205-B391-65540340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022" y="1573141"/>
                <a:ext cx="395487" cy="2828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1E203B-29C4-44D2-87BB-43C5C880C25F}"/>
                  </a:ext>
                </a:extLst>
              </p:cNvPr>
              <p:cNvSpPr txBox="1"/>
              <p:nvPr/>
            </p:nvSpPr>
            <p:spPr>
              <a:xfrm>
                <a:off x="5904637" y="1107028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1E203B-29C4-44D2-87BB-43C5C880C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37" y="1107028"/>
                <a:ext cx="395487" cy="2828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517FF9-F97D-440B-A1FE-638FA3AF57B4}"/>
              </a:ext>
            </a:extLst>
          </p:cNvPr>
          <p:cNvSpPr/>
          <p:nvPr/>
        </p:nvSpPr>
        <p:spPr>
          <a:xfrm>
            <a:off x="6699345" y="1146282"/>
            <a:ext cx="3240000" cy="547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B564D56-5849-4DBC-936B-CE56C765FC96}"/>
              </a:ext>
            </a:extLst>
          </p:cNvPr>
          <p:cNvCxnSpPr>
            <a:cxnSpLocks/>
          </p:cNvCxnSpPr>
          <p:nvPr/>
        </p:nvCxnSpPr>
        <p:spPr>
          <a:xfrm>
            <a:off x="7044962" y="1143560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37737F4-028F-4198-857F-722DF08663F9}"/>
              </a:ext>
            </a:extLst>
          </p:cNvPr>
          <p:cNvCxnSpPr>
            <a:cxnSpLocks/>
          </p:cNvCxnSpPr>
          <p:nvPr/>
        </p:nvCxnSpPr>
        <p:spPr>
          <a:xfrm>
            <a:off x="9584302" y="1143161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6F8E4FA-BBE6-4C36-839F-85E5B15103BD}"/>
              </a:ext>
            </a:extLst>
          </p:cNvPr>
          <p:cNvCxnSpPr>
            <a:cxnSpLocks/>
          </p:cNvCxnSpPr>
          <p:nvPr/>
        </p:nvCxnSpPr>
        <p:spPr>
          <a:xfrm>
            <a:off x="9186479" y="1146448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7564A76-FD8E-4311-ABF5-995B1DE24D9F}"/>
              </a:ext>
            </a:extLst>
          </p:cNvPr>
          <p:cNvCxnSpPr>
            <a:cxnSpLocks/>
          </p:cNvCxnSpPr>
          <p:nvPr/>
        </p:nvCxnSpPr>
        <p:spPr>
          <a:xfrm>
            <a:off x="8818344" y="1135753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5A6F479-3AE7-4ECB-9C20-DC3681D218C6}"/>
              </a:ext>
            </a:extLst>
          </p:cNvPr>
          <p:cNvCxnSpPr>
            <a:cxnSpLocks/>
          </p:cNvCxnSpPr>
          <p:nvPr/>
        </p:nvCxnSpPr>
        <p:spPr>
          <a:xfrm>
            <a:off x="8444271" y="1135753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3BB642F-31A1-448C-81BA-B971D3D6FA4D}"/>
              </a:ext>
            </a:extLst>
          </p:cNvPr>
          <p:cNvCxnSpPr>
            <a:cxnSpLocks/>
          </p:cNvCxnSpPr>
          <p:nvPr/>
        </p:nvCxnSpPr>
        <p:spPr>
          <a:xfrm>
            <a:off x="8058323" y="1143161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5D93206-7F00-4DE8-B8F3-71C0E86524AA}"/>
              </a:ext>
            </a:extLst>
          </p:cNvPr>
          <p:cNvCxnSpPr>
            <a:cxnSpLocks/>
          </p:cNvCxnSpPr>
          <p:nvPr/>
        </p:nvCxnSpPr>
        <p:spPr>
          <a:xfrm>
            <a:off x="7678312" y="1143161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38ACF6B-0577-45A0-A98F-E1C8469E5929}"/>
              </a:ext>
            </a:extLst>
          </p:cNvPr>
          <p:cNvCxnSpPr>
            <a:cxnSpLocks/>
          </p:cNvCxnSpPr>
          <p:nvPr/>
        </p:nvCxnSpPr>
        <p:spPr>
          <a:xfrm>
            <a:off x="7375492" y="1143161"/>
            <a:ext cx="0" cy="55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0861B06-6E54-4F5B-B5B6-906E527F3E12}"/>
              </a:ext>
            </a:extLst>
          </p:cNvPr>
          <p:cNvCxnSpPr/>
          <p:nvPr/>
        </p:nvCxnSpPr>
        <p:spPr>
          <a:xfrm>
            <a:off x="6770990" y="1137905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1E8264A-3E1A-4581-B1DF-E22ADA26B95A}"/>
              </a:ext>
            </a:extLst>
          </p:cNvPr>
          <p:cNvCxnSpPr/>
          <p:nvPr/>
        </p:nvCxnSpPr>
        <p:spPr>
          <a:xfrm>
            <a:off x="6835782" y="1137905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76FB966-ACCD-4CEB-B404-2CB878661948}"/>
              </a:ext>
            </a:extLst>
          </p:cNvPr>
          <p:cNvCxnSpPr/>
          <p:nvPr/>
        </p:nvCxnSpPr>
        <p:spPr>
          <a:xfrm>
            <a:off x="6948220" y="1135753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2A51728-EE02-4346-8A62-4CD4EA609B77}"/>
              </a:ext>
            </a:extLst>
          </p:cNvPr>
          <p:cNvCxnSpPr/>
          <p:nvPr/>
        </p:nvCxnSpPr>
        <p:spPr>
          <a:xfrm>
            <a:off x="7467456" y="1147015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6A99C51F-7EA8-4F25-8A9F-CF7A37EF387B}"/>
              </a:ext>
            </a:extLst>
          </p:cNvPr>
          <p:cNvCxnSpPr/>
          <p:nvPr/>
        </p:nvCxnSpPr>
        <p:spPr>
          <a:xfrm>
            <a:off x="7532248" y="1147015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5543460-E157-472B-9352-C2B464F3AD2E}"/>
              </a:ext>
            </a:extLst>
          </p:cNvPr>
          <p:cNvCxnSpPr/>
          <p:nvPr/>
        </p:nvCxnSpPr>
        <p:spPr>
          <a:xfrm>
            <a:off x="7644686" y="1144863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7114D9F-AD07-4CB3-9E98-A3DFDA9D16AA}"/>
              </a:ext>
            </a:extLst>
          </p:cNvPr>
          <p:cNvCxnSpPr/>
          <p:nvPr/>
        </p:nvCxnSpPr>
        <p:spPr>
          <a:xfrm>
            <a:off x="8164361" y="1145313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F3CEE31-A37C-45A0-BE2C-9A674BBA9587}"/>
              </a:ext>
            </a:extLst>
          </p:cNvPr>
          <p:cNvCxnSpPr/>
          <p:nvPr/>
        </p:nvCxnSpPr>
        <p:spPr>
          <a:xfrm>
            <a:off x="8229153" y="1145313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FC53051-2987-492E-969C-5DD6D7475517}"/>
              </a:ext>
            </a:extLst>
          </p:cNvPr>
          <p:cNvCxnSpPr/>
          <p:nvPr/>
        </p:nvCxnSpPr>
        <p:spPr>
          <a:xfrm>
            <a:off x="8341591" y="1143161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E733928-C3B2-4F6E-9DC3-17D202397194}"/>
              </a:ext>
            </a:extLst>
          </p:cNvPr>
          <p:cNvCxnSpPr/>
          <p:nvPr/>
        </p:nvCxnSpPr>
        <p:spPr>
          <a:xfrm>
            <a:off x="8538434" y="1149868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71785A7-5212-439B-8584-F3166354A368}"/>
              </a:ext>
            </a:extLst>
          </p:cNvPr>
          <p:cNvCxnSpPr/>
          <p:nvPr/>
        </p:nvCxnSpPr>
        <p:spPr>
          <a:xfrm>
            <a:off x="8603226" y="1149868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2DB56FF-CAF1-4C46-B1E0-E172E81EEBDA}"/>
              </a:ext>
            </a:extLst>
          </p:cNvPr>
          <p:cNvCxnSpPr/>
          <p:nvPr/>
        </p:nvCxnSpPr>
        <p:spPr>
          <a:xfrm>
            <a:off x="8715664" y="1147716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6B63F7-1C34-4D2E-9C4F-63CDF707E7F0}"/>
              </a:ext>
            </a:extLst>
          </p:cNvPr>
          <p:cNvCxnSpPr/>
          <p:nvPr/>
        </p:nvCxnSpPr>
        <p:spPr>
          <a:xfrm>
            <a:off x="9262829" y="1146708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00FE8E5-8C6A-4011-B0F6-8741A9B9B73A}"/>
              </a:ext>
            </a:extLst>
          </p:cNvPr>
          <p:cNvCxnSpPr/>
          <p:nvPr/>
        </p:nvCxnSpPr>
        <p:spPr>
          <a:xfrm>
            <a:off x="9327621" y="1146708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B776477-9595-4F69-B985-CF7A24409ACD}"/>
              </a:ext>
            </a:extLst>
          </p:cNvPr>
          <p:cNvCxnSpPr/>
          <p:nvPr/>
        </p:nvCxnSpPr>
        <p:spPr>
          <a:xfrm>
            <a:off x="9440059" y="1144556"/>
            <a:ext cx="0" cy="54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C4CBBA-F348-4AEE-94E8-8B9D13F48C11}"/>
              </a:ext>
            </a:extLst>
          </p:cNvPr>
          <p:cNvSpPr txBox="1"/>
          <p:nvPr/>
        </p:nvSpPr>
        <p:spPr>
          <a:xfrm>
            <a:off x="6603075" y="908351"/>
            <a:ext cx="1923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Global key pool</a:t>
            </a:r>
            <a:endParaRPr lang="ko-KR" altLang="en-US" sz="11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055B2-C8FA-4EC6-ABF1-7B5BBB53D553}"/>
              </a:ext>
            </a:extLst>
          </p:cNvPr>
          <p:cNvSpPr/>
          <p:nvPr/>
        </p:nvSpPr>
        <p:spPr>
          <a:xfrm>
            <a:off x="457827" y="682831"/>
            <a:ext cx="9630261" cy="331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돋보기 단색으로 채워진">
            <a:extLst>
              <a:ext uri="{FF2B5EF4-FFF2-40B4-BE49-F238E27FC236}">
                <a16:creationId xmlns:a16="http://schemas.microsoft.com/office/drawing/2014/main" id="{2941BB7C-C569-4E00-904E-3C326D1D91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56798" y="2264768"/>
            <a:ext cx="216000" cy="216000"/>
          </a:xfrm>
          <a:prstGeom prst="rect">
            <a:avLst/>
          </a:prstGeom>
        </p:spPr>
      </p:pic>
      <p:pic>
        <p:nvPicPr>
          <p:cNvPr id="166" name="그래픽 165" descr="돋보기 단색으로 채워진">
            <a:extLst>
              <a:ext uri="{FF2B5EF4-FFF2-40B4-BE49-F238E27FC236}">
                <a16:creationId xmlns:a16="http://schemas.microsoft.com/office/drawing/2014/main" id="{1E95F5E6-363E-477C-8017-F72E87147D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12637" y="1389926"/>
            <a:ext cx="216000" cy="21600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id="{EC3B2F7B-2651-4340-AA32-A1C1976BBB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40237" y="1883837"/>
            <a:ext cx="216000" cy="216000"/>
          </a:xfrm>
          <a:prstGeom prst="rect">
            <a:avLst/>
          </a:prstGeom>
        </p:spPr>
      </p:pic>
      <p:pic>
        <p:nvPicPr>
          <p:cNvPr id="167" name="그래픽 166" descr="돋보기 단색으로 채워진">
            <a:extLst>
              <a:ext uri="{FF2B5EF4-FFF2-40B4-BE49-F238E27FC236}">
                <a16:creationId xmlns:a16="http://schemas.microsoft.com/office/drawing/2014/main" id="{4A727DFE-BB7C-4DAC-AC74-A01B0C34F5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6228" y="2405045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4158F86-1F48-4738-918F-2CFC73A8EE90}"/>
                  </a:ext>
                </a:extLst>
              </p:cNvPr>
              <p:cNvSpPr txBox="1"/>
              <p:nvPr/>
            </p:nvSpPr>
            <p:spPr>
              <a:xfrm>
                <a:off x="1639056" y="778484"/>
                <a:ext cx="395487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1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4158F86-1F48-4738-918F-2CFC73A8E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56" y="778484"/>
                <a:ext cx="395487" cy="2828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9" name="그래픽 168" descr="하비 공 100% 윤곽선">
            <a:extLst>
              <a:ext uri="{FF2B5EF4-FFF2-40B4-BE49-F238E27FC236}">
                <a16:creationId xmlns:a16="http://schemas.microsoft.com/office/drawing/2014/main" id="{D13836E3-E07C-45F7-B2EE-312E1B446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150173" y="5300260"/>
            <a:ext cx="432000" cy="432000"/>
          </a:xfrm>
          <a:prstGeom prst="rect">
            <a:avLst/>
          </a:prstGeom>
        </p:spPr>
      </p:pic>
      <p:pic>
        <p:nvPicPr>
          <p:cNvPr id="170" name="그래픽 169" descr="돋보기 단색으로 채워진">
            <a:extLst>
              <a:ext uri="{FF2B5EF4-FFF2-40B4-BE49-F238E27FC236}">
                <a16:creationId xmlns:a16="http://schemas.microsoft.com/office/drawing/2014/main" id="{362BA41C-3D5D-4578-9BC7-B7862A23595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58173" y="5386961"/>
            <a:ext cx="216000" cy="216000"/>
          </a:xfrm>
          <a:prstGeom prst="rect">
            <a:avLst/>
          </a:prstGeom>
        </p:spPr>
      </p:pic>
      <p:pic>
        <p:nvPicPr>
          <p:cNvPr id="171" name="그래픽 170" descr="하비 공 100% 윤곽선">
            <a:extLst>
              <a:ext uri="{FF2B5EF4-FFF2-40B4-BE49-F238E27FC236}">
                <a16:creationId xmlns:a16="http://schemas.microsoft.com/office/drawing/2014/main" id="{49EDCF00-DEDC-4E5D-A4AC-AF45D4250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95659" y="5293475"/>
            <a:ext cx="432000" cy="432000"/>
          </a:xfrm>
          <a:prstGeom prst="rect">
            <a:avLst/>
          </a:prstGeom>
        </p:spPr>
      </p:pic>
      <p:pic>
        <p:nvPicPr>
          <p:cNvPr id="172" name="그래픽 171" descr="닫기 단색으로 채워진">
            <a:extLst>
              <a:ext uri="{FF2B5EF4-FFF2-40B4-BE49-F238E27FC236}">
                <a16:creationId xmlns:a16="http://schemas.microsoft.com/office/drawing/2014/main" id="{240969A4-CB1E-4D84-8A04-15F19C8172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03659" y="5409883"/>
            <a:ext cx="216000" cy="216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D5A5C874-33EA-4294-98F8-02E99AFFD3E1}"/>
              </a:ext>
            </a:extLst>
          </p:cNvPr>
          <p:cNvSpPr txBox="1"/>
          <p:nvPr/>
        </p:nvSpPr>
        <p:spPr>
          <a:xfrm>
            <a:off x="2481153" y="5358082"/>
            <a:ext cx="238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</a:t>
            </a:r>
            <a:r>
              <a:rPr lang="ko-KR" altLang="en-US" sz="1400" b="1" dirty="0"/>
              <a:t>보고서 확인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898124-887F-4929-9CB2-D578E3448AE8}"/>
              </a:ext>
            </a:extLst>
          </p:cNvPr>
          <p:cNvSpPr txBox="1"/>
          <p:nvPr/>
        </p:nvSpPr>
        <p:spPr>
          <a:xfrm>
            <a:off x="5766429" y="5335619"/>
            <a:ext cx="37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</a:t>
            </a:r>
            <a:r>
              <a:rPr lang="ko-KR" altLang="en-US" sz="1400" b="1" dirty="0"/>
              <a:t>보고서를 확인하지 않고 다음 노드로 전달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AF65FB88-084B-47DB-AD6A-C848101BDBAA}"/>
              </a:ext>
            </a:extLst>
          </p:cNvPr>
          <p:cNvCxnSpPr>
            <a:cxnSpLocks/>
          </p:cNvCxnSpPr>
          <p:nvPr/>
        </p:nvCxnSpPr>
        <p:spPr>
          <a:xfrm>
            <a:off x="1933914" y="1298283"/>
            <a:ext cx="413109" cy="32772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래픽 106" descr="닫기 단색으로 채워진">
            <a:extLst>
              <a:ext uri="{FF2B5EF4-FFF2-40B4-BE49-F238E27FC236}">
                <a16:creationId xmlns:a16="http://schemas.microsoft.com/office/drawing/2014/main" id="{0FDDB503-C585-3A01-683A-C7A744E3E1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66293" y="1649386"/>
            <a:ext cx="216000" cy="216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9BE7CA-EE74-FDBE-5932-02CEB318F9D7}"/>
              </a:ext>
            </a:extLst>
          </p:cNvPr>
          <p:cNvCxnSpPr>
            <a:cxnSpLocks/>
          </p:cNvCxnSpPr>
          <p:nvPr/>
        </p:nvCxnSpPr>
        <p:spPr>
          <a:xfrm flipH="1" flipV="1">
            <a:off x="2537526" y="1893801"/>
            <a:ext cx="388497" cy="50049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3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2344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3649375" y="3287269"/>
            <a:ext cx="213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8291994" y="2411844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291994" y="241783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9368315" y="2413565"/>
            <a:ext cx="720000" cy="1368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355298" y="38029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248167" y="1050277"/>
                <a:ext cx="7742424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	       in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7" y="1050277"/>
                <a:ext cx="7742424" cy="757067"/>
              </a:xfrm>
              <a:prstGeom prst="rect">
                <a:avLst/>
              </a:prstGeom>
              <a:blipFill>
                <a:blip r:embed="rId2"/>
                <a:stretch>
                  <a:fillRect b="-13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5106650" y="2991030"/>
            <a:ext cx="212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5106650" y="2989382"/>
            <a:ext cx="303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튜플의</a:t>
            </a:r>
            <a:r>
              <a:rPr lang="ko-KR" altLang="en-US" sz="1400" dirty="0"/>
              <a:t> 파티션 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7211994" y="270061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7230606" y="2712609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DBC6-284A-AE58-25D0-BC72C3E7D45F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D9D6CD-4239-F6DB-6730-DD242CA921CA}"/>
              </a:ext>
            </a:extLst>
          </p:cNvPr>
          <p:cNvCxnSpPr>
            <a:cxnSpLocks/>
          </p:cNvCxnSpPr>
          <p:nvPr/>
        </p:nvCxnSpPr>
        <p:spPr>
          <a:xfrm flipV="1">
            <a:off x="73172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E328AE9-BE0C-E3EC-05D1-2C488F02DD2E}"/>
              </a:ext>
            </a:extLst>
          </p:cNvPr>
          <p:cNvCxnSpPr>
            <a:cxnSpLocks/>
          </p:cNvCxnSpPr>
          <p:nvPr/>
        </p:nvCxnSpPr>
        <p:spPr>
          <a:xfrm flipV="1">
            <a:off x="84666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D43F1E-1F3E-F996-C2EF-AC64F9C57BB3}"/>
              </a:ext>
            </a:extLst>
          </p:cNvPr>
          <p:cNvCxnSpPr>
            <a:cxnSpLocks/>
          </p:cNvCxnSpPr>
          <p:nvPr/>
        </p:nvCxnSpPr>
        <p:spPr>
          <a:xfrm flipV="1">
            <a:off x="94318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2D8900-B905-E53F-9C0D-64968B3C94DE}"/>
              </a:ext>
            </a:extLst>
          </p:cNvPr>
          <p:cNvSpPr txBox="1"/>
          <p:nvPr/>
        </p:nvSpPr>
        <p:spPr>
          <a:xfrm>
            <a:off x="4538703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EB18-A44F-EFEC-E99C-18DE1660906B}"/>
              </a:ext>
            </a:extLst>
          </p:cNvPr>
          <p:cNvSpPr txBox="1"/>
          <p:nvPr/>
        </p:nvSpPr>
        <p:spPr>
          <a:xfrm>
            <a:off x="6623738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8B7970-34FB-BE95-7DEC-02C01F0B87D9}"/>
              </a:ext>
            </a:extLst>
          </p:cNvPr>
          <p:cNvSpPr txBox="1"/>
          <p:nvPr/>
        </p:nvSpPr>
        <p:spPr>
          <a:xfrm>
            <a:off x="7805294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47FCD-ADB3-2B1D-539A-65C5ED1C8BC4}"/>
              </a:ext>
            </a:extLst>
          </p:cNvPr>
          <p:cNvSpPr txBox="1"/>
          <p:nvPr/>
        </p:nvSpPr>
        <p:spPr>
          <a:xfrm>
            <a:off x="8772302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96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3864905" y="332644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5114144" y="3300397"/>
            <a:ext cx="720000" cy="50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5114144" y="38043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blipFill>
                <a:blip r:embed="rId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EBBAAEB-783A-6A3E-E491-711AFF8BB4FD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91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발생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브로드 캐스트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2479475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6082417" y="2824870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6123516" y="2818319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CoS </a:t>
            </a:r>
            <a:r>
              <a:rPr lang="ko-KR" altLang="en-US" sz="1600" dirty="0"/>
              <a:t>선출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CDE6A8C-5CDD-ED52-DC0C-2EC0748AA58B}"/>
              </a:ext>
            </a:extLst>
          </p:cNvPr>
          <p:cNvCxnSpPr>
            <a:cxnSpLocks/>
          </p:cNvCxnSpPr>
          <p:nvPr/>
        </p:nvCxnSpPr>
        <p:spPr>
          <a:xfrm flipV="1">
            <a:off x="7334408" y="2534603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64F2D2-0A79-2E92-8DC7-5A446A88CEF0}"/>
              </a:ext>
            </a:extLst>
          </p:cNvPr>
          <p:cNvSpPr txBox="1"/>
          <p:nvPr/>
        </p:nvSpPr>
        <p:spPr>
          <a:xfrm>
            <a:off x="7393220" y="2518858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MAC </a:t>
            </a:r>
            <a:r>
              <a:rPr lang="ko-KR" altLang="en-US" sz="1600" dirty="0"/>
              <a:t>전달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617134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457754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528791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714307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8582406" y="2534815"/>
            <a:ext cx="720000" cy="1145454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853600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29C533-D129-4EB4-046D-255409BAA4A7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0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17924"/>
            <a:ext cx="4949912" cy="288000"/>
          </a:xfrm>
          <a:prstGeom prst="bentConnector3">
            <a:avLst>
              <a:gd name="adj1" fmla="val 229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3465888" y="3392647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MAC</a:t>
            </a:r>
            <a:r>
              <a:rPr lang="ko-KR" altLang="en-US" sz="1600" dirty="0"/>
              <a:t> 수집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976000" y="487514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node(</a:t>
            </a:r>
            <a:r>
              <a:rPr lang="ko-KR" altLang="en-US" dirty="0"/>
              <a:t>공격 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175399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992835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810269" y="10390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4700260" y="1024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6096000" y="3129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6183273" y="3132848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7536000" y="2841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7612267" y="2837529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8964994" y="2841924"/>
            <a:ext cx="720000" cy="86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8928755" y="3650823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blipFill>
                <a:blip r:embed="rId6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AFB75FE-2AAE-70CD-4D21-B2938443964B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555F87-5136-871D-1477-121D051857D6}"/>
              </a:ext>
            </a:extLst>
          </p:cNvPr>
          <p:cNvCxnSpPr>
            <a:cxnSpLocks/>
          </p:cNvCxnSpPr>
          <p:nvPr/>
        </p:nvCxnSpPr>
        <p:spPr>
          <a:xfrm>
            <a:off x="4161936" y="5177365"/>
            <a:ext cx="7568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03D85C9-FAA9-EB45-7718-8A19964874AB}"/>
              </a:ext>
            </a:extLst>
          </p:cNvPr>
          <p:cNvCxnSpPr>
            <a:cxnSpLocks/>
          </p:cNvCxnSpPr>
          <p:nvPr/>
        </p:nvCxnSpPr>
        <p:spPr>
          <a:xfrm>
            <a:off x="5074549" y="5175249"/>
            <a:ext cx="372401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323DB1-2F8E-437F-5C4B-56F1F5C850D9}"/>
              </a:ext>
            </a:extLst>
          </p:cNvPr>
          <p:cNvCxnSpPr>
            <a:cxnSpLocks/>
          </p:cNvCxnSpPr>
          <p:nvPr/>
        </p:nvCxnSpPr>
        <p:spPr>
          <a:xfrm>
            <a:off x="4161936" y="5421205"/>
            <a:ext cx="46366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배지 3 단색으로 채워진">
            <a:extLst>
              <a:ext uri="{FF2B5EF4-FFF2-40B4-BE49-F238E27FC236}">
                <a16:creationId xmlns:a16="http://schemas.microsoft.com/office/drawing/2014/main" id="{406F8761-9433-FC75-066E-957229216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5374" y="5412966"/>
            <a:ext cx="252000" cy="252000"/>
          </a:xfrm>
          <a:prstGeom prst="rect">
            <a:avLst/>
          </a:prstGeom>
        </p:spPr>
      </p:pic>
      <p:pic>
        <p:nvPicPr>
          <p:cNvPr id="18" name="그래픽 17" descr="배지 단색으로 채워진">
            <a:extLst>
              <a:ext uri="{FF2B5EF4-FFF2-40B4-BE49-F238E27FC236}">
                <a16:creationId xmlns:a16="http://schemas.microsoft.com/office/drawing/2014/main" id="{86488CF8-0C0A-81B6-5B05-3A89FA1E95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6251" y="5163479"/>
            <a:ext cx="252000" cy="252000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53170CB1-888F-6E29-EA05-47E9702812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44884" y="5163479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1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2344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3649375" y="3287269"/>
            <a:ext cx="213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8291994" y="2411844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291994" y="241783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9368315" y="2413565"/>
            <a:ext cx="720000" cy="1368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355298" y="38029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248167" y="1050277"/>
                <a:ext cx="7742424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	       in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7" y="1050277"/>
                <a:ext cx="7742424" cy="757067"/>
              </a:xfrm>
              <a:prstGeom prst="rect">
                <a:avLst/>
              </a:prstGeom>
              <a:blipFill>
                <a:blip r:embed="rId2"/>
                <a:stretch>
                  <a:fillRect b="-13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5106650" y="2991030"/>
            <a:ext cx="212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5106650" y="2989382"/>
            <a:ext cx="303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튜플의</a:t>
            </a:r>
            <a:r>
              <a:rPr lang="ko-KR" altLang="en-US" sz="1400" dirty="0"/>
              <a:t> 파티션 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7211994" y="270061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7230606" y="2712609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DBC6-284A-AE58-25D0-BC72C3E7D45F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D9D6CD-4239-F6DB-6730-DD242CA921CA}"/>
              </a:ext>
            </a:extLst>
          </p:cNvPr>
          <p:cNvCxnSpPr>
            <a:cxnSpLocks/>
          </p:cNvCxnSpPr>
          <p:nvPr/>
        </p:nvCxnSpPr>
        <p:spPr>
          <a:xfrm flipV="1">
            <a:off x="73172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E328AE9-BE0C-E3EC-05D1-2C488F02DD2E}"/>
              </a:ext>
            </a:extLst>
          </p:cNvPr>
          <p:cNvCxnSpPr>
            <a:cxnSpLocks/>
          </p:cNvCxnSpPr>
          <p:nvPr/>
        </p:nvCxnSpPr>
        <p:spPr>
          <a:xfrm flipV="1">
            <a:off x="84666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D43F1E-1F3E-F996-C2EF-AC64F9C57BB3}"/>
              </a:ext>
            </a:extLst>
          </p:cNvPr>
          <p:cNvCxnSpPr>
            <a:cxnSpLocks/>
          </p:cNvCxnSpPr>
          <p:nvPr/>
        </p:nvCxnSpPr>
        <p:spPr>
          <a:xfrm flipV="1">
            <a:off x="94318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2D8900-B905-E53F-9C0D-64968B3C94DE}"/>
              </a:ext>
            </a:extLst>
          </p:cNvPr>
          <p:cNvSpPr txBox="1"/>
          <p:nvPr/>
        </p:nvSpPr>
        <p:spPr>
          <a:xfrm>
            <a:off x="4538703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EB18-A44F-EFEC-E99C-18DE1660906B}"/>
              </a:ext>
            </a:extLst>
          </p:cNvPr>
          <p:cNvSpPr txBox="1"/>
          <p:nvPr/>
        </p:nvSpPr>
        <p:spPr>
          <a:xfrm>
            <a:off x="6623738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8B7970-34FB-BE95-7DEC-02C01F0B87D9}"/>
              </a:ext>
            </a:extLst>
          </p:cNvPr>
          <p:cNvSpPr txBox="1"/>
          <p:nvPr/>
        </p:nvSpPr>
        <p:spPr>
          <a:xfrm>
            <a:off x="7805294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47FCD-ADB3-2B1D-539A-65C5ED1C8BC4}"/>
              </a:ext>
            </a:extLst>
          </p:cNvPr>
          <p:cNvSpPr txBox="1"/>
          <p:nvPr/>
        </p:nvSpPr>
        <p:spPr>
          <a:xfrm>
            <a:off x="8772302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483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3864905" y="332644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5114144" y="3300397"/>
            <a:ext cx="720000" cy="50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5114144" y="38043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blipFill>
                <a:blip r:embed="rId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0B3358B-899E-0903-7DE9-7EFDA68D0940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42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발생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브로드 캐스트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2479475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6082417" y="2824870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6123516" y="2818319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CoS </a:t>
            </a:r>
            <a:r>
              <a:rPr lang="ko-KR" altLang="en-US" sz="1600" dirty="0"/>
              <a:t>선출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CDE6A8C-5CDD-ED52-DC0C-2EC0748AA58B}"/>
              </a:ext>
            </a:extLst>
          </p:cNvPr>
          <p:cNvCxnSpPr>
            <a:cxnSpLocks/>
          </p:cNvCxnSpPr>
          <p:nvPr/>
        </p:nvCxnSpPr>
        <p:spPr>
          <a:xfrm flipV="1">
            <a:off x="7334408" y="2534603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64F2D2-0A79-2E92-8DC7-5A446A88CEF0}"/>
              </a:ext>
            </a:extLst>
          </p:cNvPr>
          <p:cNvSpPr txBox="1"/>
          <p:nvPr/>
        </p:nvSpPr>
        <p:spPr>
          <a:xfrm>
            <a:off x="7393220" y="2518858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MAC </a:t>
            </a:r>
            <a:r>
              <a:rPr lang="ko-KR" altLang="en-US" sz="1600" dirty="0"/>
              <a:t>전달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617134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457754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528791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714307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8582406" y="2534815"/>
            <a:ext cx="720000" cy="1145454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853600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2761B2-AE32-6CA3-6631-B906538B3660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37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17924"/>
            <a:ext cx="4949912" cy="288000"/>
          </a:xfrm>
          <a:prstGeom prst="bentConnector3">
            <a:avLst>
              <a:gd name="adj1" fmla="val 229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3465888" y="3392647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MAC</a:t>
            </a:r>
            <a:r>
              <a:rPr lang="ko-KR" altLang="en-US" sz="1600" dirty="0"/>
              <a:t> 수집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976000" y="487514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175399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992835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810269" y="10390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4700260" y="1024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6096000" y="3129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6183273" y="3132848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7536000" y="2841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7612267" y="2837529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8964994" y="2841924"/>
            <a:ext cx="720000" cy="86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8928755" y="3650823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blipFill>
                <a:blip r:embed="rId6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DDF18B0-DB7D-7B54-C90E-09F518F4D409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26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93683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51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)(</a:t>
            </a:r>
            <a:r>
              <a:rPr lang="ko-KR" altLang="en-US" dirty="0"/>
              <a:t>공격 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3649375" y="3287269"/>
            <a:ext cx="213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8291994" y="2411844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291994" y="241783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9368315" y="2413565"/>
            <a:ext cx="720000" cy="1368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355298" y="38029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527059" y="4933602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			        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059" y="4933602"/>
                <a:ext cx="7742424" cy="704873"/>
              </a:xfrm>
              <a:prstGeom prst="rect">
                <a:avLst/>
              </a:prstGeom>
              <a:blipFill>
                <a:blip r:embed="rId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58520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58520"/>
                <a:ext cx="7742424" cy="62401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5106650" y="2991030"/>
            <a:ext cx="212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5106650" y="2989382"/>
            <a:ext cx="303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튜플의</a:t>
            </a:r>
            <a:r>
              <a:rPr lang="ko-KR" altLang="en-US" sz="1400" dirty="0"/>
              <a:t> 파티션 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7211994" y="270061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7230606" y="2712609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B7B8630-E18E-476D-FE16-13B22EDCE609}"/>
              </a:ext>
            </a:extLst>
          </p:cNvPr>
          <p:cNvCxnSpPr>
            <a:cxnSpLocks/>
          </p:cNvCxnSpPr>
          <p:nvPr/>
        </p:nvCxnSpPr>
        <p:spPr>
          <a:xfrm>
            <a:off x="5463992" y="5363951"/>
            <a:ext cx="7568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FA5F490-1CC1-1735-F1BE-74BE8A5B44EF}"/>
              </a:ext>
            </a:extLst>
          </p:cNvPr>
          <p:cNvCxnSpPr>
            <a:cxnSpLocks/>
          </p:cNvCxnSpPr>
          <p:nvPr/>
        </p:nvCxnSpPr>
        <p:spPr>
          <a:xfrm>
            <a:off x="6273800" y="5362613"/>
            <a:ext cx="29901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3B8520-5080-E3ED-431E-EA57338370E7}"/>
              </a:ext>
            </a:extLst>
          </p:cNvPr>
          <p:cNvCxnSpPr>
            <a:cxnSpLocks/>
          </p:cNvCxnSpPr>
          <p:nvPr/>
        </p:nvCxnSpPr>
        <p:spPr>
          <a:xfrm>
            <a:off x="5463992" y="5600330"/>
            <a:ext cx="3799990" cy="82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 descr="배지 3 단색으로 채워진">
            <a:extLst>
              <a:ext uri="{FF2B5EF4-FFF2-40B4-BE49-F238E27FC236}">
                <a16:creationId xmlns:a16="http://schemas.microsoft.com/office/drawing/2014/main" id="{50767A90-EC49-1FE9-4705-A0E4E9F64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0796" y="5600330"/>
            <a:ext cx="252000" cy="252000"/>
          </a:xfrm>
          <a:prstGeom prst="rect">
            <a:avLst/>
          </a:prstGeom>
        </p:spPr>
      </p:pic>
      <p:pic>
        <p:nvPicPr>
          <p:cNvPr id="35" name="그래픽 34" descr="배지 단색으로 채워진">
            <a:extLst>
              <a:ext uri="{FF2B5EF4-FFF2-40B4-BE49-F238E27FC236}">
                <a16:creationId xmlns:a16="http://schemas.microsoft.com/office/drawing/2014/main" id="{0014F396-4964-B84F-C314-49E0282CF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1673" y="5350843"/>
            <a:ext cx="252000" cy="252000"/>
          </a:xfrm>
          <a:prstGeom prst="rect">
            <a:avLst/>
          </a:prstGeom>
        </p:spPr>
      </p:pic>
      <p:pic>
        <p:nvPicPr>
          <p:cNvPr id="36" name="그래픽 35" descr="배지 1 단색으로 채워진">
            <a:extLst>
              <a:ext uri="{FF2B5EF4-FFF2-40B4-BE49-F238E27FC236}">
                <a16:creationId xmlns:a16="http://schemas.microsoft.com/office/drawing/2014/main" id="{8B3C3E99-2ABD-9D62-A0FB-5EC75C0BD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6940" y="5350065"/>
            <a:ext cx="252000" cy="252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DC6F9C-7C93-23FB-98BD-B21B836AA312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25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2344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3649375" y="3287269"/>
            <a:ext cx="213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8291994" y="2411844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291994" y="241783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9368315" y="2413565"/>
            <a:ext cx="720000" cy="1368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355298" y="38029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5106650" y="2991030"/>
            <a:ext cx="212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5106650" y="2989382"/>
            <a:ext cx="303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튜플의</a:t>
            </a:r>
            <a:r>
              <a:rPr lang="ko-KR" altLang="en-US" sz="1400" dirty="0"/>
              <a:t> 파티션 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7211994" y="270061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7230606" y="2712609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D9D6CD-4239-F6DB-6730-DD242CA921CA}"/>
              </a:ext>
            </a:extLst>
          </p:cNvPr>
          <p:cNvCxnSpPr>
            <a:cxnSpLocks/>
          </p:cNvCxnSpPr>
          <p:nvPr/>
        </p:nvCxnSpPr>
        <p:spPr>
          <a:xfrm flipV="1">
            <a:off x="73172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E328AE9-BE0C-E3EC-05D1-2C488F02DD2E}"/>
              </a:ext>
            </a:extLst>
          </p:cNvPr>
          <p:cNvCxnSpPr>
            <a:cxnSpLocks/>
          </p:cNvCxnSpPr>
          <p:nvPr/>
        </p:nvCxnSpPr>
        <p:spPr>
          <a:xfrm flipV="1">
            <a:off x="84666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D43F1E-1F3E-F996-C2EF-AC64F9C57BB3}"/>
              </a:ext>
            </a:extLst>
          </p:cNvPr>
          <p:cNvCxnSpPr>
            <a:cxnSpLocks/>
          </p:cNvCxnSpPr>
          <p:nvPr/>
        </p:nvCxnSpPr>
        <p:spPr>
          <a:xfrm flipV="1">
            <a:off x="94318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2D8900-B905-E53F-9C0D-64968B3C94DE}"/>
              </a:ext>
            </a:extLst>
          </p:cNvPr>
          <p:cNvSpPr txBox="1"/>
          <p:nvPr/>
        </p:nvSpPr>
        <p:spPr>
          <a:xfrm>
            <a:off x="4538703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EB18-A44F-EFEC-E99C-18DE1660906B}"/>
              </a:ext>
            </a:extLst>
          </p:cNvPr>
          <p:cNvSpPr txBox="1"/>
          <p:nvPr/>
        </p:nvSpPr>
        <p:spPr>
          <a:xfrm>
            <a:off x="6623738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8B7970-34FB-BE95-7DEC-02C01F0B87D9}"/>
              </a:ext>
            </a:extLst>
          </p:cNvPr>
          <p:cNvSpPr txBox="1"/>
          <p:nvPr/>
        </p:nvSpPr>
        <p:spPr>
          <a:xfrm>
            <a:off x="7805294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47FCD-ADB3-2B1D-539A-65C5ED1C8BC4}"/>
              </a:ext>
            </a:extLst>
          </p:cNvPr>
          <p:cNvSpPr txBox="1"/>
          <p:nvPr/>
        </p:nvSpPr>
        <p:spPr>
          <a:xfrm>
            <a:off x="8772302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732B86-4B28-7F56-13D1-2A413BA36CE5}"/>
                  </a:ext>
                </a:extLst>
              </p:cNvPr>
              <p:cNvSpPr txBox="1"/>
              <p:nvPr/>
            </p:nvSpPr>
            <p:spPr>
              <a:xfrm>
                <a:off x="-188751" y="1058520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732B86-4B28-7F56-13D1-2A413BA36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58520"/>
                <a:ext cx="7742424" cy="62401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175E3A8-B230-2097-7981-BCE1A6EC6EEB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27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59EEC-76F7-2183-5A70-694C79CB9DDF}"/>
                  </a:ext>
                </a:extLst>
              </p:cNvPr>
              <p:cNvSpPr txBox="1"/>
              <p:nvPr/>
            </p:nvSpPr>
            <p:spPr>
              <a:xfrm>
                <a:off x="832840" y="2408993"/>
                <a:ext cx="10818420" cy="59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59EEC-76F7-2183-5A70-694C79CB9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40" y="2408993"/>
                <a:ext cx="10818420" cy="59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DA98D-1DC9-9554-859D-5E54008EE490}"/>
                  </a:ext>
                </a:extLst>
              </p:cNvPr>
              <p:cNvSpPr txBox="1"/>
              <p:nvPr/>
            </p:nvSpPr>
            <p:spPr>
              <a:xfrm>
                <a:off x="908338" y="3459480"/>
                <a:ext cx="35744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CoS</a:t>
                </a:r>
                <a:r>
                  <a:rPr lang="ko-KR" altLang="en-US" sz="1600" b="1" dirty="0"/>
                  <a:t>에서 감지한 이벤트 내용</a:t>
                </a:r>
                <a:endParaRPr lang="en-US" altLang="ko-KR" sz="16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이벤트 발생 위치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시간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내용</a:t>
                </a:r>
                <a:r>
                  <a:rPr lang="en-US" altLang="ko-KR" sz="1600" b="1" dirty="0"/>
                  <a:t>)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DA98D-1DC9-9554-859D-5E54008EE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8" y="3459480"/>
                <a:ext cx="3574473" cy="584775"/>
              </a:xfrm>
              <a:prstGeom prst="rect">
                <a:avLst/>
              </a:prstGeom>
              <a:blipFill>
                <a:blip r:embed="rId3"/>
                <a:stretch>
                  <a:fillRect t="-3158" r="-683" b="-1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8CBD0F-B14F-13DA-0842-64CEE0392F5C}"/>
              </a:ext>
            </a:extLst>
          </p:cNvPr>
          <p:cNvCxnSpPr>
            <a:cxnSpLocks/>
          </p:cNvCxnSpPr>
          <p:nvPr/>
        </p:nvCxnSpPr>
        <p:spPr>
          <a:xfrm flipV="1">
            <a:off x="2184400" y="2922588"/>
            <a:ext cx="1022350" cy="12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BF58FA-97E0-C7BE-7AC7-F8509F076A2C}"/>
              </a:ext>
            </a:extLst>
          </p:cNvPr>
          <p:cNvCxnSpPr/>
          <p:nvPr/>
        </p:nvCxnSpPr>
        <p:spPr>
          <a:xfrm>
            <a:off x="2695575" y="2935288"/>
            <a:ext cx="0" cy="51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D4E0D4-F6B3-3130-FAA9-E88C6F767F40}"/>
              </a:ext>
            </a:extLst>
          </p:cNvPr>
          <p:cNvCxnSpPr>
            <a:cxnSpLocks/>
          </p:cNvCxnSpPr>
          <p:nvPr/>
        </p:nvCxnSpPr>
        <p:spPr>
          <a:xfrm flipV="1">
            <a:off x="3505200" y="2988506"/>
            <a:ext cx="6696000" cy="12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5B50506-9163-8503-E443-C1587DE53550}"/>
              </a:ext>
            </a:extLst>
          </p:cNvPr>
          <p:cNvCxnSpPr/>
          <p:nvPr/>
        </p:nvCxnSpPr>
        <p:spPr>
          <a:xfrm rot="16200000" flipH="1">
            <a:off x="6444078" y="3180178"/>
            <a:ext cx="1196144" cy="8255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8EF27-CE00-04B0-85CD-5004A9B97C14}"/>
                  </a:ext>
                </a:extLst>
              </p:cNvPr>
              <p:cNvSpPr txBox="1"/>
              <p:nvPr/>
            </p:nvSpPr>
            <p:spPr>
              <a:xfrm>
                <a:off x="5670550" y="4286250"/>
                <a:ext cx="6197600" cy="376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ko-KR" altLang="en-US" sz="1600" b="1" dirty="0"/>
                  <a:t> 이벤트 감지 센서 노드의 </a:t>
                </a:r>
                <a:r>
                  <a:rPr lang="en-US" altLang="ko-KR" sz="1600" b="1" dirty="0"/>
                  <a:t>{</a:t>
                </a:r>
                <a:r>
                  <a:rPr lang="ko-KR" altLang="en-US" sz="1600" b="1" dirty="0"/>
                  <a:t>키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인덱스</a:t>
                </a:r>
                <a:r>
                  <a:rPr lang="en-US" altLang="ko-KR" sz="1600" b="1" dirty="0"/>
                  <a:t>, MAC}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8EF27-CE00-04B0-85CD-5004A9B9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0" y="4286250"/>
                <a:ext cx="6197600" cy="376706"/>
              </a:xfrm>
              <a:prstGeom prst="rect">
                <a:avLst/>
              </a:prstGeom>
              <a:blipFill>
                <a:blip r:embed="rId4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타원 30">
            <a:extLst>
              <a:ext uri="{FF2B5EF4-FFF2-40B4-BE49-F238E27FC236}">
                <a16:creationId xmlns:a16="http://schemas.microsoft.com/office/drawing/2014/main" id="{F9775721-FDB7-218A-868F-EF7493A8051F}"/>
              </a:ext>
            </a:extLst>
          </p:cNvPr>
          <p:cNvSpPr/>
          <p:nvPr/>
        </p:nvSpPr>
        <p:spPr>
          <a:xfrm>
            <a:off x="3870811" y="2426844"/>
            <a:ext cx="612000" cy="61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FF6AA5-19F7-4403-043A-0A589BBC8C48}"/>
              </a:ext>
            </a:extLst>
          </p:cNvPr>
          <p:cNvCxnSpPr>
            <a:stCxn id="31" idx="0"/>
          </p:cNvCxnSpPr>
          <p:nvPr/>
        </p:nvCxnSpPr>
        <p:spPr>
          <a:xfrm flipV="1">
            <a:off x="4176811" y="1841500"/>
            <a:ext cx="1489" cy="585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630AFA-9A8B-6557-F954-174FA35928CD}"/>
                  </a:ext>
                </a:extLst>
              </p:cNvPr>
              <p:cNvSpPr txBox="1"/>
              <p:nvPr/>
            </p:nvSpPr>
            <p:spPr>
              <a:xfrm>
                <a:off x="1136649" y="1495956"/>
                <a:ext cx="8748812" cy="345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acc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ko-KR" altLang="en-US" sz="1600" b="1" dirty="0"/>
                  <a:t>는 센서 노드가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감지한 이벤트 내용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630AFA-9A8B-6557-F954-174FA3592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49" y="1495956"/>
                <a:ext cx="8748812" cy="345544"/>
              </a:xfrm>
              <a:prstGeom prst="rect">
                <a:avLst/>
              </a:prstGeom>
              <a:blipFill>
                <a:blip r:embed="rId5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86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3864905" y="332644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5114144" y="3300397"/>
            <a:ext cx="720000" cy="50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5114144" y="38043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blipFill>
                <a:blip r:embed="rId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FF069-79F5-9C78-60C1-F2880419E24F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777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발생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브로드 캐스트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2479475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6082417" y="2824870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6123516" y="2818319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CoS </a:t>
            </a:r>
            <a:r>
              <a:rPr lang="ko-KR" altLang="en-US" sz="1600" dirty="0"/>
              <a:t>선출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CDE6A8C-5CDD-ED52-DC0C-2EC0748AA58B}"/>
              </a:ext>
            </a:extLst>
          </p:cNvPr>
          <p:cNvCxnSpPr>
            <a:cxnSpLocks/>
          </p:cNvCxnSpPr>
          <p:nvPr/>
        </p:nvCxnSpPr>
        <p:spPr>
          <a:xfrm flipV="1">
            <a:off x="7334408" y="2534603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64F2D2-0A79-2E92-8DC7-5A446A88CEF0}"/>
              </a:ext>
            </a:extLst>
          </p:cNvPr>
          <p:cNvSpPr txBox="1"/>
          <p:nvPr/>
        </p:nvSpPr>
        <p:spPr>
          <a:xfrm>
            <a:off x="7393220" y="2518858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MAC </a:t>
            </a:r>
            <a:r>
              <a:rPr lang="ko-KR" altLang="en-US" sz="1600" dirty="0"/>
              <a:t>전달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617134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457754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528791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714307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8582406" y="2534815"/>
            <a:ext cx="720000" cy="1145454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853600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2761B2-AE32-6CA3-6631-B906538B3660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2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17924"/>
            <a:ext cx="4949912" cy="288000"/>
          </a:xfrm>
          <a:prstGeom prst="bentConnector3">
            <a:avLst>
              <a:gd name="adj1" fmla="val 229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3465888" y="3392647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MAC</a:t>
            </a:r>
            <a:r>
              <a:rPr lang="ko-KR" altLang="en-US" sz="1600" dirty="0"/>
              <a:t> 수집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976000" y="487514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175399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992835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810269" y="10390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4700260" y="1024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6096000" y="3129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6183273" y="3132848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7536000" y="2841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7612267" y="2837529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8964994" y="2841924"/>
            <a:ext cx="720000" cy="86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8928755" y="3650823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blipFill>
                <a:blip r:embed="rId6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DDF18B0-DB7D-7B54-C90E-09F518F4D409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49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61679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77953" y="148206"/>
            <a:ext cx="5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)(</a:t>
            </a:r>
            <a:r>
              <a:rPr lang="ko-KR" altLang="en-US" dirty="0"/>
              <a:t>공격 발생</a:t>
            </a:r>
            <a:r>
              <a:rPr lang="en-US" altLang="ko-KR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3864905" y="332644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5114144" y="3300397"/>
            <a:ext cx="720000" cy="50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5114144" y="38043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FF069-79F5-9C78-60C1-F2880419E24F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473058-E103-4321-B252-C6B48C106DF7}"/>
                  </a:ext>
                </a:extLst>
              </p:cNvPr>
              <p:cNvSpPr txBox="1"/>
              <p:nvPr/>
            </p:nvSpPr>
            <p:spPr>
              <a:xfrm>
                <a:off x="3206974" y="4849147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			        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473058-E103-4321-B252-C6B48C10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74" y="4849147"/>
                <a:ext cx="7742424" cy="704873"/>
              </a:xfrm>
              <a:prstGeom prst="rect">
                <a:avLst/>
              </a:prstGeom>
              <a:blipFill>
                <a:blip r:embed="rId3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64767D5-737A-C547-9403-86FA95230EC8}"/>
              </a:ext>
            </a:extLst>
          </p:cNvPr>
          <p:cNvCxnSpPr>
            <a:cxnSpLocks/>
          </p:cNvCxnSpPr>
          <p:nvPr/>
        </p:nvCxnSpPr>
        <p:spPr>
          <a:xfrm>
            <a:off x="5143907" y="5279496"/>
            <a:ext cx="7568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800E5F1-CA91-9A02-FD2F-62C25D0B8916}"/>
              </a:ext>
            </a:extLst>
          </p:cNvPr>
          <p:cNvCxnSpPr>
            <a:cxnSpLocks/>
          </p:cNvCxnSpPr>
          <p:nvPr/>
        </p:nvCxnSpPr>
        <p:spPr>
          <a:xfrm>
            <a:off x="5953715" y="5278158"/>
            <a:ext cx="29901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5BFF37-9338-3B32-EF72-D49F52598B43}"/>
              </a:ext>
            </a:extLst>
          </p:cNvPr>
          <p:cNvCxnSpPr>
            <a:cxnSpLocks/>
          </p:cNvCxnSpPr>
          <p:nvPr/>
        </p:nvCxnSpPr>
        <p:spPr>
          <a:xfrm>
            <a:off x="5143907" y="5515875"/>
            <a:ext cx="3799990" cy="82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FDF84D21-F5E5-0E2E-7FBB-0C8D7BDEC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711" y="5515875"/>
            <a:ext cx="252000" cy="252000"/>
          </a:xfrm>
          <a:prstGeom prst="rect">
            <a:avLst/>
          </a:prstGeom>
        </p:spPr>
      </p:pic>
      <p:pic>
        <p:nvPicPr>
          <p:cNvPr id="49" name="그래픽 48" descr="배지 단색으로 채워진">
            <a:extLst>
              <a:ext uri="{FF2B5EF4-FFF2-40B4-BE49-F238E27FC236}">
                <a16:creationId xmlns:a16="http://schemas.microsoft.com/office/drawing/2014/main" id="{4832AB07-521D-2D65-93D8-74F4DB806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1588" y="5266388"/>
            <a:ext cx="252000" cy="252000"/>
          </a:xfrm>
          <a:prstGeom prst="rect">
            <a:avLst/>
          </a:prstGeom>
        </p:spPr>
      </p:pic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0352048A-1F86-B90E-2BA1-137AA4F24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6855" y="5265610"/>
            <a:ext cx="252000" cy="252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845958-A44B-9134-C1C3-8AC490019214}"/>
              </a:ext>
            </a:extLst>
          </p:cNvPr>
          <p:cNvSpPr/>
          <p:nvPr/>
        </p:nvSpPr>
        <p:spPr>
          <a:xfrm>
            <a:off x="1914446" y="3634217"/>
            <a:ext cx="1732058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5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2344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3649375" y="3287269"/>
            <a:ext cx="213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8291994" y="2411844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291994" y="241783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9368315" y="2413565"/>
            <a:ext cx="720000" cy="1368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355298" y="38029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5106650" y="2991030"/>
            <a:ext cx="212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5106650" y="2989382"/>
            <a:ext cx="303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튜플의</a:t>
            </a:r>
            <a:r>
              <a:rPr lang="ko-KR" altLang="en-US" sz="1400" dirty="0"/>
              <a:t> 파티션 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7211994" y="270061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7230606" y="2712609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D9D6CD-4239-F6DB-6730-DD242CA921CA}"/>
              </a:ext>
            </a:extLst>
          </p:cNvPr>
          <p:cNvCxnSpPr>
            <a:cxnSpLocks/>
          </p:cNvCxnSpPr>
          <p:nvPr/>
        </p:nvCxnSpPr>
        <p:spPr>
          <a:xfrm flipV="1">
            <a:off x="731726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E328AE9-BE0C-E3EC-05D1-2C488F02DD2E}"/>
              </a:ext>
            </a:extLst>
          </p:cNvPr>
          <p:cNvCxnSpPr>
            <a:cxnSpLocks/>
          </p:cNvCxnSpPr>
          <p:nvPr/>
        </p:nvCxnSpPr>
        <p:spPr>
          <a:xfrm flipV="1">
            <a:off x="84666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D43F1E-1F3E-F996-C2EF-AC64F9C57BB3}"/>
              </a:ext>
            </a:extLst>
          </p:cNvPr>
          <p:cNvCxnSpPr>
            <a:cxnSpLocks/>
          </p:cNvCxnSpPr>
          <p:nvPr/>
        </p:nvCxnSpPr>
        <p:spPr>
          <a:xfrm flipV="1">
            <a:off x="94318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2D8900-B905-E53F-9C0D-64968B3C94DE}"/>
              </a:ext>
            </a:extLst>
          </p:cNvPr>
          <p:cNvSpPr txBox="1"/>
          <p:nvPr/>
        </p:nvSpPr>
        <p:spPr>
          <a:xfrm>
            <a:off x="4538703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EB18-A44F-EFEC-E99C-18DE1660906B}"/>
              </a:ext>
            </a:extLst>
          </p:cNvPr>
          <p:cNvSpPr txBox="1"/>
          <p:nvPr/>
        </p:nvSpPr>
        <p:spPr>
          <a:xfrm>
            <a:off x="6623738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8B7970-34FB-BE95-7DEC-02C01F0B87D9}"/>
              </a:ext>
            </a:extLst>
          </p:cNvPr>
          <p:cNvSpPr txBox="1"/>
          <p:nvPr/>
        </p:nvSpPr>
        <p:spPr>
          <a:xfrm>
            <a:off x="7805294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47FCD-ADB3-2B1D-539A-65C5ED1C8BC4}"/>
              </a:ext>
            </a:extLst>
          </p:cNvPr>
          <p:cNvSpPr txBox="1"/>
          <p:nvPr/>
        </p:nvSpPr>
        <p:spPr>
          <a:xfrm>
            <a:off x="8772302" y="4976070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</a:t>
            </a:r>
            <a:endParaRPr lang="en-US" altLang="ko-KR" sz="1400" dirty="0"/>
          </a:p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732B86-4B28-7F56-13D1-2A413BA36CE5}"/>
                  </a:ext>
                </a:extLst>
              </p:cNvPr>
              <p:cNvSpPr txBox="1"/>
              <p:nvPr/>
            </p:nvSpPr>
            <p:spPr>
              <a:xfrm>
                <a:off x="-188751" y="1058520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732B86-4B28-7F56-13D1-2A413BA36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58520"/>
                <a:ext cx="7742424" cy="62401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175E3A8-B230-2097-7981-BCE1A6EC6EEB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8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3864905" y="332644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5114144" y="3300397"/>
            <a:ext cx="720000" cy="50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5114144" y="38043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blipFill>
                <a:blip r:embed="rId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FF069-79F5-9C78-60C1-F2880419E24F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50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발생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브로드 캐스트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2479475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6082417" y="2824870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6123516" y="2818319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CoS </a:t>
            </a:r>
            <a:r>
              <a:rPr lang="ko-KR" altLang="en-US" sz="1600" dirty="0"/>
              <a:t>선출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CDE6A8C-5CDD-ED52-DC0C-2EC0748AA58B}"/>
              </a:ext>
            </a:extLst>
          </p:cNvPr>
          <p:cNvCxnSpPr>
            <a:cxnSpLocks/>
          </p:cNvCxnSpPr>
          <p:nvPr/>
        </p:nvCxnSpPr>
        <p:spPr>
          <a:xfrm flipV="1">
            <a:off x="7334408" y="2534603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64F2D2-0A79-2E92-8DC7-5A446A88CEF0}"/>
              </a:ext>
            </a:extLst>
          </p:cNvPr>
          <p:cNvSpPr txBox="1"/>
          <p:nvPr/>
        </p:nvSpPr>
        <p:spPr>
          <a:xfrm>
            <a:off x="7393220" y="2518858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MAC </a:t>
            </a:r>
            <a:r>
              <a:rPr lang="ko-KR" altLang="en-US" sz="1600" dirty="0"/>
              <a:t>전달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617134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457754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528791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714307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8582406" y="2534815"/>
            <a:ext cx="720000" cy="1145454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853600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06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17924"/>
            <a:ext cx="4949912" cy="288000"/>
          </a:xfrm>
          <a:prstGeom prst="bentConnector3">
            <a:avLst>
              <a:gd name="adj1" fmla="val 229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3465888" y="3392647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MAC</a:t>
            </a:r>
            <a:r>
              <a:rPr lang="ko-KR" altLang="en-US" sz="1600" dirty="0"/>
              <a:t> 수집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976000" y="487514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175399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992835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810269" y="10390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4700260" y="1024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6096000" y="3129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6183273" y="3132848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7536000" y="2841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7612267" y="2837529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8964994" y="2841924"/>
            <a:ext cx="720000" cy="86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8928755" y="3650823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94" y="4759932"/>
                <a:ext cx="7742424" cy="449290"/>
              </a:xfrm>
              <a:prstGeom prst="rect">
                <a:avLst/>
              </a:prstGeom>
              <a:blipFill>
                <a:blip r:embed="rId6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64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9368315" y="50334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3649375" y="3287269"/>
            <a:ext cx="213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8291994" y="2411844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291994" y="241783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9368315" y="2413565"/>
            <a:ext cx="720000" cy="1368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355298" y="38029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012709" y="4918220"/>
                <a:ext cx="7742424" cy="857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b="0" dirty="0"/>
              </a:p>
              <a:p>
                <a:r>
                  <a:rPr lang="en-US" altLang="ko-KR" sz="2000" dirty="0"/>
                  <a:t>	       					   out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709" y="4918220"/>
                <a:ext cx="7742424" cy="857992"/>
              </a:xfrm>
              <a:prstGeom prst="rect">
                <a:avLst/>
              </a:prstGeom>
              <a:blipFill>
                <a:blip r:embed="rId2"/>
                <a:stretch>
                  <a:fillRect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248167" y="1050277"/>
                <a:ext cx="7742424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	       in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7" y="1050277"/>
                <a:ext cx="7742424" cy="757067"/>
              </a:xfrm>
              <a:prstGeom prst="rect">
                <a:avLst/>
              </a:prstGeom>
              <a:blipFill>
                <a:blip r:embed="rId3"/>
                <a:stretch>
                  <a:fillRect b="-13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5106650" y="2991030"/>
            <a:ext cx="212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5106650" y="2989382"/>
            <a:ext cx="303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튜플의</a:t>
            </a:r>
            <a:r>
              <a:rPr lang="ko-KR" altLang="en-US" sz="1400" dirty="0"/>
              <a:t> 파티션 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7211994" y="270061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7230606" y="2712609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52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3864905" y="332644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5114144" y="3300397"/>
            <a:ext cx="720000" cy="50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5114144" y="38043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blipFill>
                <a:blip r:embed="rId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1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발생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4056950" y="3137414"/>
                <a:ext cx="270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브로드 캐스트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950" y="3137414"/>
                <a:ext cx="2705454" cy="338554"/>
              </a:xfrm>
              <a:prstGeom prst="rect">
                <a:avLst/>
              </a:prstGeom>
              <a:blipFill>
                <a:blip r:embed="rId2"/>
                <a:stretch>
                  <a:fillRect l="-226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3" y="3115427"/>
            <a:ext cx="32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6114005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699103" y="4600489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03" y="4600489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457754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528791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6909377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8089603" y="2823465"/>
            <a:ext cx="720000" cy="86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8006065" y="3655094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F28B46E-50AE-C844-6CBC-B5EF76C5B6EF}"/>
                  </a:ext>
                </a:extLst>
              </p:cNvPr>
              <p:cNvSpPr txBox="1"/>
              <p:nvPr/>
            </p:nvSpPr>
            <p:spPr>
              <a:xfrm>
                <a:off x="95766" y="106853"/>
                <a:ext cx="7041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Sensor node(</a:t>
                </a:r>
                <a:r>
                  <a:rPr lang="ko-KR" altLang="en-US" dirty="0"/>
                  <a:t>공격 발생</a:t>
                </a:r>
                <a:r>
                  <a:rPr lang="en-US" altLang="ko-KR" dirty="0"/>
                  <a:t>)-&gt;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ko-KR" altLang="en-US" dirty="0"/>
                  <a:t>가 허위 데이터인 경우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F28B46E-50AE-C844-6CBC-B5EF76C5B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6" y="106853"/>
                <a:ext cx="7041633" cy="369332"/>
              </a:xfrm>
              <a:prstGeom prst="rect">
                <a:avLst/>
              </a:prstGeom>
              <a:blipFill>
                <a:blip r:embed="rId7"/>
                <a:stretch>
                  <a:fillRect l="-77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5551EA-08ED-62AB-4D00-D841FE512407}"/>
                  </a:ext>
                </a:extLst>
              </p:cNvPr>
              <p:cNvSpPr txBox="1"/>
              <p:nvPr/>
            </p:nvSpPr>
            <p:spPr>
              <a:xfrm>
                <a:off x="6584515" y="4589774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5551EA-08ED-62AB-4D00-D841FE51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5" y="4589774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2A09617-5DF0-7853-3C9B-B12A6C1DD874}"/>
              </a:ext>
            </a:extLst>
          </p:cNvPr>
          <p:cNvCxnSpPr>
            <a:cxnSpLocks/>
          </p:cNvCxnSpPr>
          <p:nvPr/>
        </p:nvCxnSpPr>
        <p:spPr>
          <a:xfrm flipV="1">
            <a:off x="6849867" y="2821079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B291D7-ED15-DB42-8ECC-B291D1841F45}"/>
              </a:ext>
            </a:extLst>
          </p:cNvPr>
          <p:cNvSpPr txBox="1"/>
          <p:nvPr/>
        </p:nvSpPr>
        <p:spPr>
          <a:xfrm>
            <a:off x="6930539" y="2809141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CoS </a:t>
            </a:r>
            <a:r>
              <a:rPr lang="ko-KR" altLang="en-US" sz="1600" dirty="0"/>
              <a:t>선출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5A593A-F37C-B0FA-046B-500243D9AE3B}"/>
              </a:ext>
            </a:extLst>
          </p:cNvPr>
          <p:cNvSpPr txBox="1"/>
          <p:nvPr/>
        </p:nvSpPr>
        <p:spPr>
          <a:xfrm>
            <a:off x="10007991" y="117037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84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발생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브로드 캐스트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80" y="3115137"/>
                <a:ext cx="2705454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2479475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6082417" y="2824870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6123516" y="2818319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CoS </a:t>
            </a:r>
            <a:r>
              <a:rPr lang="ko-KR" altLang="en-US" sz="1600" dirty="0"/>
              <a:t>선출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CDE6A8C-5CDD-ED52-DC0C-2EC0748AA58B}"/>
              </a:ext>
            </a:extLst>
          </p:cNvPr>
          <p:cNvCxnSpPr>
            <a:cxnSpLocks/>
          </p:cNvCxnSpPr>
          <p:nvPr/>
        </p:nvCxnSpPr>
        <p:spPr>
          <a:xfrm flipV="1">
            <a:off x="7334408" y="2534603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64F2D2-0A79-2E92-8DC7-5A446A88CEF0}"/>
              </a:ext>
            </a:extLst>
          </p:cNvPr>
          <p:cNvSpPr txBox="1"/>
          <p:nvPr/>
        </p:nvSpPr>
        <p:spPr>
          <a:xfrm>
            <a:off x="7393220" y="2518858"/>
            <a:ext cx="15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MAC </a:t>
            </a:r>
            <a:r>
              <a:rPr lang="ko-KR" altLang="en-US" sz="1600" dirty="0"/>
              <a:t>전달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617134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6" y="460509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40" y="4600489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457754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50" y="4595252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5287912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42" y="4605098"/>
                <a:ext cx="992008" cy="307777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714307" y="48620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11" y="4595252"/>
                <a:ext cx="889991" cy="341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8582406" y="2534815"/>
            <a:ext cx="720000" cy="1145454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853600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F28B46E-50AE-C844-6CBC-B5EF76C5B6EF}"/>
                  </a:ext>
                </a:extLst>
              </p:cNvPr>
              <p:cNvSpPr txBox="1"/>
              <p:nvPr/>
            </p:nvSpPr>
            <p:spPr>
              <a:xfrm>
                <a:off x="95766" y="106853"/>
                <a:ext cx="6908283" cy="412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Sensor node(</a:t>
                </a:r>
                <a:r>
                  <a:rPr lang="ko-KR" altLang="en-US" dirty="0"/>
                  <a:t>공격 발생</a:t>
                </a:r>
                <a:r>
                  <a:rPr lang="en-US" altLang="ko-KR" dirty="0"/>
                  <a:t>)-&gt;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가 허위 데이터인 경우 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F28B46E-50AE-C844-6CBC-B5EF76C5B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6" y="106853"/>
                <a:ext cx="6908283" cy="412229"/>
              </a:xfrm>
              <a:prstGeom prst="rect">
                <a:avLst/>
              </a:prstGeom>
              <a:blipFill>
                <a:blip r:embed="rId8"/>
                <a:stretch>
                  <a:fillRect l="-794" t="-5970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72B8D5-8BE0-326C-451C-39F12A6F39B0}"/>
              </a:ext>
            </a:extLst>
          </p:cNvPr>
          <p:cNvSpPr txBox="1"/>
          <p:nvPr/>
        </p:nvSpPr>
        <p:spPr>
          <a:xfrm>
            <a:off x="10007991" y="117037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29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17924"/>
            <a:ext cx="4949912" cy="288000"/>
          </a:xfrm>
          <a:prstGeom prst="bentConnector3">
            <a:avLst>
              <a:gd name="adj1" fmla="val 229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3465888" y="3392647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MAC</a:t>
            </a:r>
            <a:r>
              <a:rPr lang="ko-KR" altLang="en-US" sz="1600" dirty="0"/>
              <a:t> 수집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976000" y="487514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175399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403" y="764296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992835" y="10310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39" y="764296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810269" y="10390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73" y="772234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4700260" y="1024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64" y="757527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6096000" y="3129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6183273" y="3132848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7536000" y="284192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7612267" y="2837529"/>
            <a:ext cx="270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8964994" y="2841924"/>
            <a:ext cx="720000" cy="86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8928755" y="3650823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992834" y="4506482"/>
                <a:ext cx="10446381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600" b="0" dirty="0"/>
                  <a:t>					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					             out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34" y="4506482"/>
                <a:ext cx="10446381" cy="624017"/>
              </a:xfrm>
              <a:prstGeom prst="rect">
                <a:avLst/>
              </a:prstGeom>
              <a:blipFill>
                <a:blip r:embed="rId6"/>
                <a:stretch>
                  <a:fillRect b="-10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162393E-C165-9404-CDB6-B682BD7E903D}"/>
              </a:ext>
            </a:extLst>
          </p:cNvPr>
          <p:cNvSpPr txBox="1"/>
          <p:nvPr/>
        </p:nvSpPr>
        <p:spPr>
          <a:xfrm>
            <a:off x="10193570" y="148206"/>
            <a:ext cx="19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722763-9265-EAD6-706F-C3A04CDF32DD}"/>
              </a:ext>
            </a:extLst>
          </p:cNvPr>
          <p:cNvCxnSpPr>
            <a:cxnSpLocks/>
          </p:cNvCxnSpPr>
          <p:nvPr/>
        </p:nvCxnSpPr>
        <p:spPr>
          <a:xfrm flipV="1">
            <a:off x="7639147" y="482522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20D291-D741-6D52-BF2E-EE14E68C9705}"/>
              </a:ext>
            </a:extLst>
          </p:cNvPr>
          <p:cNvSpPr txBox="1"/>
          <p:nvPr/>
        </p:nvSpPr>
        <p:spPr>
          <a:xfrm>
            <a:off x="6890297" y="4807059"/>
            <a:ext cx="199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drop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980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1358</Words>
  <Application>Microsoft Office PowerPoint</Application>
  <PresentationFormat>와이드스크린</PresentationFormat>
  <Paragraphs>470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8</cp:revision>
  <dcterms:created xsi:type="dcterms:W3CDTF">2022-06-08T07:10:44Z</dcterms:created>
  <dcterms:modified xsi:type="dcterms:W3CDTF">2022-06-27T05:42:43Z</dcterms:modified>
</cp:coreProperties>
</file>