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3" r:id="rId4"/>
    <p:sldId id="267" r:id="rId5"/>
    <p:sldId id="268" r:id="rId6"/>
    <p:sldId id="269" r:id="rId7"/>
    <p:sldId id="264" r:id="rId8"/>
    <p:sldId id="270" r:id="rId9"/>
    <p:sldId id="271" r:id="rId10"/>
    <p:sldId id="272" r:id="rId11"/>
    <p:sldId id="275" r:id="rId12"/>
    <p:sldId id="274" r:id="rId13"/>
    <p:sldId id="276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5T07:37:42.9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1,'0'11,"0"12,0 14,0 11,0 6,0 3,0-4,0-7,0-9,0-8,0-6,0-4,0-3,0 0,0-2,0-1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5T07:37:46.8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0 435,'2540'0,"-1145"0,-1134 8,-60-1,547-4,-450-4,61 15,-145-3,271-2,-341 1,-44-1,551 3,-376-10,358 48,63 1,287-55,-803 11,-36 0,1428-73,-1131 33,-65 21,-1-16,578-119,-920 140,27-7,0 4,82-5,293 14,-119 2,860-71,-434 26,-568 40,222-34,-239 20,178 2,-160 11,729-81,-807 76,0 3,137 10,-66 0,-104-3,27-1,117 14,106 21,-265-31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5T07:37:48.6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1,'-13'475,"9"-199,4-202,0-54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5T07:39:05.1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1,'9'-1,"0"1,0 0,0 1,-1 0,1 0,0 1,-1 0,1 1,-1 0,0 0,0 0,9 6,-9-5,-1-1,1-1,0 1,0-1,0-1,1 1,-1-1,0-1,14 0,0 1,626 5,-358-9,4235 3,-4523 0,137 4,-113-2,0 2,-1 0,39 12,4 9,-35-12,1-1,35 7,-53-16,7 2,1-1,45 1,97-6,-152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5T07:39:17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0,'53'3,"70"11,-68-6,66 1,-20-10,64 2,-135 1,38 9,13 2,122-8,-41-2,-67 1,200 7,1109-12,-1216 18,-60-3,-37-6,60 2,169-10,64 2,-219 5,55 2,-25 3,-128-6,105-6,-77-2,-68 2,14-1,1 2,74 12,-60-4,96 4,63-13,-102-1,307 2,345-3,-233-30,-398 21,98-1,65-5,179 4,-134 9,-157-6,-172 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FB8D1-DD9B-D090-53A3-18589B323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1D54D-7812-C674-2A4F-F3B7D8D3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D2F5D-C462-D6CA-D870-BB9139FB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E55B-2AFF-4D31-A12C-8E3E6AE4371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AD66E-9B33-5CA4-2307-72453EE3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57BC9-8818-7450-1E34-DEBFD0CC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238-0087-44B9-937A-CF0C271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9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45585-973D-CB9E-3628-EF3C790A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BDC84A-2BA3-7B0A-9571-2516AFE85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D8C23-0D7B-37C0-7CE4-6B77FFCE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E55B-2AFF-4D31-A12C-8E3E6AE4371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BB44C-1EE6-5368-3EA4-E92B637E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08B87-F91B-AB2D-73EA-CC1E82E2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238-0087-44B9-937A-CF0C271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4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4128C7-1F54-10B7-5138-FB01849B9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EC7321-F32D-1AF4-1A88-DF2276C5A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2EE99-F3E1-F34A-BA30-2D0F2C1B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E55B-2AFF-4D31-A12C-8E3E6AE4371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6A3D3-7D73-30D6-0316-AE91086F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EC869-146A-4604-7F56-6E8F1163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238-0087-44B9-937A-CF0C271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34BDB-EC07-4033-53FC-C4286862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8A024-A25F-6533-7A1D-79714BAB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184AF-A7B6-3CE0-A96D-893C36C6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E55B-2AFF-4D31-A12C-8E3E6AE4371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50B48-6CF2-9D1F-7F99-5DDD7CA1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F42F8-939E-38FB-0AAA-A5D596A7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238-0087-44B9-937A-CF0C271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5395B-95CC-70E3-0A38-1D103AA1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CE50F-78C8-8F86-ADC9-2B205A84B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038AF-5D9A-1D83-C539-B4DC73EC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E55B-2AFF-4D31-A12C-8E3E6AE4371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B4797-7292-EF3E-62AB-ECDC26B3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94725-7D39-9516-02B9-9D0021CF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238-0087-44B9-937A-CF0C271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0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78358-160B-627D-C3B0-9B76C89E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EBAC7-F73D-B705-D63D-CB9FA4298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17481F-893F-27B4-6ABC-89342DCEE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997CCF-7356-98D9-C49C-0C7F782F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E55B-2AFF-4D31-A12C-8E3E6AE4371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49C46-15E8-FC33-8264-F4B8B6ED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A43FB-C581-C068-D0B7-CA681987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238-0087-44B9-937A-CF0C271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3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82358-AC2D-ED5F-350F-9839E3E6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6A8D0-DFE2-2F4E-4CCC-1319D129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7844E7-7416-4A28-EE0C-B926953F1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22993B-B1C6-6387-EE5C-CA074C4D3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004CFA-7C81-52C7-FBA8-75A55B170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09703D-3969-789E-9982-A80B1EF0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E55B-2AFF-4D31-A12C-8E3E6AE4371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B51EA5-7798-55EA-D213-F3EBF576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7ACB3C-F16A-CB62-0762-697EEFDF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238-0087-44B9-937A-CF0C271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4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B3533-BE0E-88B2-7EF0-6A8E08DA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096509-E09C-927B-964D-CD19D8C6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E55B-2AFF-4D31-A12C-8E3E6AE4371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828A10-1FBD-B1B4-C6FC-166431DF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F643C6-064C-B4D1-5C86-FCFC3518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238-0087-44B9-937A-CF0C271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75FDAC-24A4-1C28-107E-35F208AF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E55B-2AFF-4D31-A12C-8E3E6AE4371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C0912-52DE-3E11-FD61-658F9B19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23C21-0E68-727A-87EB-712CFA67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238-0087-44B9-937A-CF0C271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15258-6A39-72B0-A892-55174365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10E2C-9E52-66EC-060A-7457139B8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3AF3F7-E89D-C474-926A-45511C20C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D32994-6F6A-5C2A-78BF-FEB59BF7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E55B-2AFF-4D31-A12C-8E3E6AE4371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EBAB33-A1AE-3730-0089-ABFF94D8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EA872-6010-6F26-9AA6-93E86C3A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238-0087-44B9-937A-CF0C271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9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E86E-1033-38A3-E604-C8FEBCD1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45EE40-FB42-273B-01B1-E5D1F854C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7CE128-45AD-703F-1B65-CB2E70AE4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E016D6-F8B8-D138-57B3-745B8E23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E55B-2AFF-4D31-A12C-8E3E6AE4371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F20CB-81D8-7747-BC70-5AB90E0F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19774-DD36-C57C-AD20-FCA7256B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238-0087-44B9-937A-CF0C271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9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9BBDA5-90F6-C527-4A78-B9EE83E7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22912-F3E2-260D-437D-E9BBF0BFF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C9DD3-CAAD-E183-54A0-E8BFF2BED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3E55B-2AFF-4D31-A12C-8E3E6AE4371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DBEFB-780A-D237-32D1-931A11595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EB2BD-C56C-27EA-340C-30E32BBC1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92238-0087-44B9-937A-CF0C27109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46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customXml" Target="../ink/ink3.xml"/><Relationship Id="rId17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24.png"/><Relationship Id="rId10" Type="http://schemas.openxmlformats.org/officeDocument/2006/relationships/customXml" Target="../ink/ink2.xml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9177" y="681816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32137" y="112116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35226" y="375869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5227" y="553096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92468" y="193585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04877" y="4634504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5558" y="639373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035311-0583-6B47-7882-D7C482FB1C06}"/>
              </a:ext>
            </a:extLst>
          </p:cNvPr>
          <p:cNvCxnSpPr>
            <a:cxnSpLocks/>
          </p:cNvCxnSpPr>
          <p:nvPr/>
        </p:nvCxnSpPr>
        <p:spPr>
          <a:xfrm flipV="1">
            <a:off x="3694468" y="541049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34861C-5627-724C-D05B-B7DE2E8128C9}"/>
              </a:ext>
            </a:extLst>
          </p:cNvPr>
          <p:cNvCxnSpPr/>
          <p:nvPr/>
        </p:nvCxnSpPr>
        <p:spPr>
          <a:xfrm flipV="1">
            <a:off x="2152896" y="694008"/>
            <a:ext cx="0" cy="1242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4B9D70-3AD8-87E0-83DC-E5935927705B}"/>
              </a:ext>
            </a:extLst>
          </p:cNvPr>
          <p:cNvSpPr txBox="1"/>
          <p:nvPr/>
        </p:nvSpPr>
        <p:spPr>
          <a:xfrm>
            <a:off x="2152896" y="658335"/>
            <a:ext cx="656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이벤트 발생</a:t>
            </a:r>
            <a:endParaRPr lang="en-US" altLang="ko-KR" sz="1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49177" y="4107934"/>
            <a:ext cx="2479475" cy="288000"/>
          </a:xfrm>
          <a:prstGeom prst="bentConnector3">
            <a:avLst>
              <a:gd name="adj1" fmla="val 446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70A2AB-0D15-3506-9CCB-C65E3E5372F1}"/>
              </a:ext>
            </a:extLst>
          </p:cNvPr>
          <p:cNvSpPr txBox="1"/>
          <p:nvPr/>
        </p:nvSpPr>
        <p:spPr>
          <a:xfrm>
            <a:off x="2311831" y="4120704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이벤트 감지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42946" y="4346975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BCE8F-B0EA-988D-24F6-FA7A82554232}"/>
                  </a:ext>
                </a:extLst>
              </p:cNvPr>
              <p:cNvSpPr txBox="1"/>
              <p:nvPr/>
            </p:nvSpPr>
            <p:spPr>
              <a:xfrm>
                <a:off x="3566820" y="3812739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ko-KR" altLang="en-US" sz="1200" dirty="0"/>
                  <a:t>브로드 캐스트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BCE8F-B0EA-988D-24F6-FA7A82554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820" y="3812739"/>
                <a:ext cx="2705454" cy="307777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A82BB8E-EE18-E378-FB72-630A1BDDD465}"/>
              </a:ext>
            </a:extLst>
          </p:cNvPr>
          <p:cNvCxnSpPr>
            <a:cxnSpLocks/>
          </p:cNvCxnSpPr>
          <p:nvPr/>
        </p:nvCxnSpPr>
        <p:spPr>
          <a:xfrm flipV="1">
            <a:off x="3619613" y="3808214"/>
            <a:ext cx="1830131" cy="299720"/>
          </a:xfrm>
          <a:prstGeom prst="bentConnector3">
            <a:avLst>
              <a:gd name="adj1" fmla="val 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1146089" y="2211954"/>
            <a:ext cx="10656444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9178" y="5088164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56EC44B-0509-0AF8-F995-7CE1FF817175}"/>
              </a:ext>
            </a:extLst>
          </p:cNvPr>
          <p:cNvCxnSpPr>
            <a:cxnSpLocks/>
          </p:cNvCxnSpPr>
          <p:nvPr/>
        </p:nvCxnSpPr>
        <p:spPr>
          <a:xfrm flipV="1">
            <a:off x="5449744" y="3506988"/>
            <a:ext cx="1251991" cy="288000"/>
          </a:xfrm>
          <a:prstGeom prst="bentConnector3">
            <a:avLst>
              <a:gd name="adj1" fmla="val 2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B0AB7A-5ABB-3DF5-E693-FE0811F1ABCD}"/>
              </a:ext>
            </a:extLst>
          </p:cNvPr>
          <p:cNvSpPr txBox="1"/>
          <p:nvPr/>
        </p:nvSpPr>
        <p:spPr>
          <a:xfrm>
            <a:off x="5490843" y="3500437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CoS </a:t>
            </a:r>
            <a:r>
              <a:rPr lang="ko-KR" altLang="en-US" sz="1400" dirty="0"/>
              <a:t>선출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CDE6A8C-5CDD-ED52-DC0C-2EC0748AA58B}"/>
              </a:ext>
            </a:extLst>
          </p:cNvPr>
          <p:cNvCxnSpPr>
            <a:cxnSpLocks/>
          </p:cNvCxnSpPr>
          <p:nvPr/>
        </p:nvCxnSpPr>
        <p:spPr>
          <a:xfrm flipV="1">
            <a:off x="6701735" y="3216721"/>
            <a:ext cx="1251991" cy="288000"/>
          </a:xfrm>
          <a:prstGeom prst="bentConnector3">
            <a:avLst>
              <a:gd name="adj1" fmla="val 2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364F2D2-0A79-2E92-8DC7-5A446A88CEF0}"/>
              </a:ext>
            </a:extLst>
          </p:cNvPr>
          <p:cNvSpPr txBox="1"/>
          <p:nvPr/>
        </p:nvSpPr>
        <p:spPr>
          <a:xfrm>
            <a:off x="6760547" y="3200976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 </a:t>
            </a:r>
            <a:r>
              <a:rPr lang="ko-KR" altLang="en-US" sz="1400" dirty="0"/>
              <a:t>전달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/>
              <p:nvPr/>
            </p:nvSpPr>
            <p:spPr>
              <a:xfrm>
                <a:off x="3132648" y="5151488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648" y="5151488"/>
                <a:ext cx="992008" cy="307777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080F3B-BA0B-D873-62CB-BAA9EB07978C}"/>
                  </a:ext>
                </a:extLst>
              </p:cNvPr>
              <p:cNvSpPr txBox="1"/>
              <p:nvPr/>
            </p:nvSpPr>
            <p:spPr>
              <a:xfrm>
                <a:off x="5120280" y="5158580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080F3B-BA0B-D873-62CB-BAA9EB079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280" y="5158580"/>
                <a:ext cx="992008" cy="307777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8388A4B-D450-7CE9-22E7-321726BA21FF}"/>
              </a:ext>
            </a:extLst>
          </p:cNvPr>
          <p:cNvCxnSpPr>
            <a:cxnSpLocks/>
          </p:cNvCxnSpPr>
          <p:nvPr/>
        </p:nvCxnSpPr>
        <p:spPr>
          <a:xfrm flipV="1">
            <a:off x="5438161" y="540842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F2417C-E626-4418-7438-E7E4E6DB66FE}"/>
                  </a:ext>
                </a:extLst>
              </p:cNvPr>
              <p:cNvSpPr txBox="1"/>
              <p:nvPr/>
            </p:nvSpPr>
            <p:spPr>
              <a:xfrm>
                <a:off x="3795192" y="5155034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F2417C-E626-4418-7438-E7E4E6DB6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192" y="5155034"/>
                <a:ext cx="992008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FE1DC8A-7059-8BC7-8A0F-71C700C4F138}"/>
              </a:ext>
            </a:extLst>
          </p:cNvPr>
          <p:cNvCxnSpPr>
            <a:cxnSpLocks/>
          </p:cNvCxnSpPr>
          <p:nvPr/>
        </p:nvCxnSpPr>
        <p:spPr>
          <a:xfrm flipV="1">
            <a:off x="4275699" y="540842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236D21-F8E1-5EF5-D85A-31077ECFA9C9}"/>
                  </a:ext>
                </a:extLst>
              </p:cNvPr>
              <p:cNvSpPr txBox="1"/>
              <p:nvPr/>
            </p:nvSpPr>
            <p:spPr>
              <a:xfrm>
                <a:off x="4457736" y="5162126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236D21-F8E1-5EF5-D85A-31077ECF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36" y="5162126"/>
                <a:ext cx="992008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FB7DC5-0319-D6BE-1C66-20AADA05F5BE}"/>
              </a:ext>
            </a:extLst>
          </p:cNvPr>
          <p:cNvCxnSpPr>
            <a:cxnSpLocks/>
          </p:cNvCxnSpPr>
          <p:nvPr/>
        </p:nvCxnSpPr>
        <p:spPr>
          <a:xfrm flipV="1">
            <a:off x="4856930" y="540842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7961414" y="540842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/>
              <p:nvPr/>
            </p:nvSpPr>
            <p:spPr>
              <a:xfrm>
                <a:off x="7516418" y="5141642"/>
                <a:ext cx="889991" cy="34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418" y="5141642"/>
                <a:ext cx="889991" cy="3411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81BAF11-7386-FE70-4DE6-909620307322}"/>
              </a:ext>
            </a:extLst>
          </p:cNvPr>
          <p:cNvCxnSpPr>
            <a:cxnSpLocks/>
          </p:cNvCxnSpPr>
          <p:nvPr/>
        </p:nvCxnSpPr>
        <p:spPr>
          <a:xfrm>
            <a:off x="7949733" y="3216933"/>
            <a:ext cx="720000" cy="1145454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CAB7531-523D-FA1B-9C08-7F745EBA8949}"/>
              </a:ext>
            </a:extLst>
          </p:cNvPr>
          <p:cNvSpPr txBox="1"/>
          <p:nvPr/>
        </p:nvSpPr>
        <p:spPr>
          <a:xfrm>
            <a:off x="7903334" y="4324586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Sensor 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06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439694" y="634804"/>
            <a:ext cx="1152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2655" y="107415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105205" y="340834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95767" y="557817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454155" y="144463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822741" y="476022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822741" y="645388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511782" y="4248237"/>
            <a:ext cx="2098068" cy="288000"/>
          </a:xfrm>
          <a:prstGeom prst="bentConnector3">
            <a:avLst>
              <a:gd name="adj1" fmla="val 4182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622965" y="4469970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105119" y="4241394"/>
            <a:ext cx="385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동일 파티션 키 </a:t>
            </a:r>
            <a:endParaRPr lang="en-US" altLang="ko-KR" sz="1400" dirty="0"/>
          </a:p>
          <a:p>
            <a:pPr algn="ctr"/>
            <a:r>
              <a:rPr lang="ko-KR" altLang="en-US" sz="1400" dirty="0"/>
              <a:t>유무 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509717" y="5135370"/>
            <a:ext cx="1152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10968110" y="544857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6" y="106853"/>
            <a:ext cx="74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node(MAC</a:t>
            </a:r>
            <a:r>
              <a:rPr lang="ko-KR" altLang="en-US" dirty="0"/>
              <a:t>이 있는 경우</a:t>
            </a:r>
            <a:r>
              <a:rPr lang="en-US" altLang="ko-KR" dirty="0"/>
              <a:t>) </a:t>
            </a:r>
            <a:r>
              <a:rPr lang="ko-KR" altLang="en-US" dirty="0"/>
              <a:t>에 공격이 발생한 경우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465916" y="94919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2604272" y="3951065"/>
            <a:ext cx="1008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651EF-6B4E-59AC-D0D4-F30BEAD60A97}"/>
              </a:ext>
            </a:extLst>
          </p:cNvPr>
          <p:cNvSpPr txBox="1"/>
          <p:nvPr/>
        </p:nvSpPr>
        <p:spPr>
          <a:xfrm>
            <a:off x="2058812" y="3955945"/>
            <a:ext cx="213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튜플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유무 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9880737" y="2182067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9068948" y="218623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10321" y="3143225"/>
            <a:ext cx="2350802" cy="435223"/>
          </a:xfrm>
          <a:prstGeom prst="bentConnector3">
            <a:avLst>
              <a:gd name="adj1" fmla="val 9997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10883749" y="4470686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5382909" y="5345140"/>
                <a:ext cx="7742424" cy="628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b="0" dirty="0"/>
              </a:p>
              <a:p>
                <a:r>
                  <a:rPr lang="en-US" altLang="ko-KR" sz="1400" dirty="0"/>
                  <a:t>	       			  	         out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909" y="5345140"/>
                <a:ext cx="7742424" cy="628249"/>
              </a:xfrm>
              <a:prstGeom prst="rect">
                <a:avLst/>
              </a:prstGeom>
              <a:blipFill>
                <a:blip r:embed="rId2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/>
              <p:nvPr/>
            </p:nvSpPr>
            <p:spPr>
              <a:xfrm>
                <a:off x="-705938" y="707930"/>
                <a:ext cx="7742424" cy="55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400" dirty="0"/>
              </a:p>
              <a:p>
                <a:r>
                  <a:rPr lang="en-US" altLang="ko-KR" sz="1400" dirty="0"/>
                  <a:t>	                    in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5938" y="707930"/>
                <a:ext cx="7742424" cy="557525"/>
              </a:xfrm>
              <a:prstGeom prst="rect">
                <a:avLst/>
              </a:prstGeom>
              <a:blipFill>
                <a:blip r:embed="rId3"/>
                <a:stretch>
                  <a:fillRect b="-9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519C0C-B155-C7C8-5BF3-267B828C47E9}"/>
              </a:ext>
            </a:extLst>
          </p:cNvPr>
          <p:cNvCxnSpPr>
            <a:cxnSpLocks/>
          </p:cNvCxnSpPr>
          <p:nvPr/>
        </p:nvCxnSpPr>
        <p:spPr>
          <a:xfrm flipV="1">
            <a:off x="3612272" y="3653541"/>
            <a:ext cx="126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3BB9F16-9244-F437-9B75-DE73CE244CAA}"/>
              </a:ext>
            </a:extLst>
          </p:cNvPr>
          <p:cNvSpPr txBox="1"/>
          <p:nvPr/>
        </p:nvSpPr>
        <p:spPr>
          <a:xfrm>
            <a:off x="2725937" y="3646170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튜플의</a:t>
            </a:r>
            <a:r>
              <a:rPr lang="ko-KR" altLang="en-US" sz="1400" dirty="0"/>
              <a:t> 파티션 </a:t>
            </a:r>
            <a:endParaRPr lang="en-US" altLang="ko-KR" sz="1400" dirty="0"/>
          </a:p>
          <a:p>
            <a:pPr algn="ctr"/>
            <a:r>
              <a:rPr lang="ko-KR" altLang="en-US" sz="1400" dirty="0"/>
              <a:t>중복 유무 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3967943-E883-41E4-7AA3-CC532EBCED1D}"/>
              </a:ext>
            </a:extLst>
          </p:cNvPr>
          <p:cNvCxnSpPr>
            <a:cxnSpLocks/>
          </p:cNvCxnSpPr>
          <p:nvPr/>
        </p:nvCxnSpPr>
        <p:spPr>
          <a:xfrm flipV="1">
            <a:off x="8815332" y="2465192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CD42D07-7676-6EA3-E0BE-8151DA4D7973}"/>
              </a:ext>
            </a:extLst>
          </p:cNvPr>
          <p:cNvSpPr txBox="1"/>
          <p:nvPr/>
        </p:nvSpPr>
        <p:spPr>
          <a:xfrm>
            <a:off x="4649190" y="3343766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MAC </a:t>
            </a:r>
            <a:r>
              <a:rPr lang="ko-KR" altLang="en-US" sz="1400" dirty="0"/>
              <a:t>확인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5F19D9D-18C1-0A8F-BF94-EA5038B76644}"/>
              </a:ext>
            </a:extLst>
          </p:cNvPr>
          <p:cNvCxnSpPr>
            <a:cxnSpLocks/>
          </p:cNvCxnSpPr>
          <p:nvPr/>
        </p:nvCxnSpPr>
        <p:spPr>
          <a:xfrm>
            <a:off x="519157" y="2355290"/>
            <a:ext cx="11520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8728E44-E913-E5DA-B89F-B62EF0B04F80}"/>
              </a:ext>
            </a:extLst>
          </p:cNvPr>
          <p:cNvCxnSpPr>
            <a:cxnSpLocks/>
          </p:cNvCxnSpPr>
          <p:nvPr/>
        </p:nvCxnSpPr>
        <p:spPr>
          <a:xfrm flipV="1">
            <a:off x="5945282" y="3042231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7EE684-B86B-F25E-1CA1-645DA9758104}"/>
              </a:ext>
            </a:extLst>
          </p:cNvPr>
          <p:cNvSpPr txBox="1"/>
          <p:nvPr/>
        </p:nvSpPr>
        <p:spPr>
          <a:xfrm>
            <a:off x="5072986" y="2780424"/>
            <a:ext cx="6095010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D48A1DE-54C2-2184-4BF3-C346FA205DE3}"/>
              </a:ext>
            </a:extLst>
          </p:cNvPr>
          <p:cNvCxnSpPr>
            <a:cxnSpLocks/>
          </p:cNvCxnSpPr>
          <p:nvPr/>
        </p:nvCxnSpPr>
        <p:spPr>
          <a:xfrm flipV="1">
            <a:off x="7387807" y="2752264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BFDE8E-E818-C8D7-CD7F-A29D66DBFDDB}"/>
              </a:ext>
            </a:extLst>
          </p:cNvPr>
          <p:cNvSpPr txBox="1"/>
          <p:nvPr/>
        </p:nvSpPr>
        <p:spPr>
          <a:xfrm>
            <a:off x="8888233" y="2492084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MAC</a:t>
            </a:r>
            <a:r>
              <a:rPr lang="ko-KR" altLang="en-US" sz="1400" dirty="0">
                <a:solidFill>
                  <a:srgbClr val="FF0000"/>
                </a:solidFill>
              </a:rPr>
              <a:t> 생성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476842A-AAB3-A0D8-039C-682FDEA367CC}"/>
              </a:ext>
            </a:extLst>
          </p:cNvPr>
          <p:cNvCxnSpPr>
            <a:cxnSpLocks/>
          </p:cNvCxnSpPr>
          <p:nvPr/>
        </p:nvCxnSpPr>
        <p:spPr>
          <a:xfrm flipV="1">
            <a:off x="4878587" y="3348201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E41BF7-46B7-F132-6DD4-76D4B2EBDA51}"/>
                  </a:ext>
                </a:extLst>
              </p:cNvPr>
              <p:cNvSpPr txBox="1"/>
              <p:nvPr/>
            </p:nvSpPr>
            <p:spPr>
              <a:xfrm>
                <a:off x="5835553" y="3077197"/>
                <a:ext cx="1795714" cy="312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rgbClr val="FF0000"/>
                    </a:solidFill>
                  </a:rPr>
                  <a:t>허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위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생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성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E41BF7-46B7-F132-6DD4-76D4B2EBD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553" y="3077197"/>
                <a:ext cx="1795714" cy="312073"/>
              </a:xfrm>
              <a:prstGeom prst="rect">
                <a:avLst/>
              </a:prstGeom>
              <a:blipFill>
                <a:blip r:embed="rId4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97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668295" y="886025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51255" y="132537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251255" y="3300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251255" y="515391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111586" y="214006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111586" y="416298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111586" y="601667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665206" y="3574253"/>
            <a:ext cx="3017255" cy="288000"/>
          </a:xfrm>
          <a:prstGeom prst="bentConnector3">
            <a:avLst>
              <a:gd name="adj1" fmla="val 391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796117" y="384121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1884255" y="3578524"/>
            <a:ext cx="385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동일 파티션 키 유무 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665207" y="2392149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665206" y="4711107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5113815" y="50313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node(MAC</a:t>
            </a:r>
            <a:r>
              <a:rPr lang="ko-KR" altLang="en-US" dirty="0"/>
              <a:t>이 없는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694516" y="120041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3674144" y="3281282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3864905" y="3326440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5114144" y="3300397"/>
            <a:ext cx="720000" cy="504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5114144" y="3804397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3260359" y="4906772"/>
                <a:ext cx="7742424" cy="70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600" b="0" dirty="0"/>
              </a:p>
              <a:p>
                <a:r>
                  <a:rPr lang="en-US" altLang="ko-KR" sz="1600" dirty="0"/>
                  <a:t>	       	  out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359" y="4906772"/>
                <a:ext cx="7742424" cy="704873"/>
              </a:xfrm>
              <a:prstGeom prst="rect">
                <a:avLst/>
              </a:prstGeom>
              <a:blipFill>
                <a:blip r:embed="rId2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/>
              <p:nvPr/>
            </p:nvSpPr>
            <p:spPr>
              <a:xfrm>
                <a:off x="-188751" y="1012502"/>
                <a:ext cx="7742424" cy="62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600" dirty="0"/>
              </a:p>
              <a:p>
                <a:r>
                  <a:rPr lang="en-US" altLang="ko-KR" sz="1600" dirty="0"/>
                  <a:t>	       	  in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751" y="1012502"/>
                <a:ext cx="7742424" cy="624017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44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668295" y="886025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51255" y="132537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251255" y="3300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251255" y="515391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111586" y="214006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111586" y="416298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111586" y="601667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665206" y="3574253"/>
            <a:ext cx="2880000" cy="288000"/>
          </a:xfrm>
          <a:prstGeom prst="bentConnector3">
            <a:avLst>
              <a:gd name="adj1" fmla="val 391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796117" y="384121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1753302" y="3605668"/>
            <a:ext cx="1807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동일 파티션 키 유무 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665207" y="2392149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665206" y="4711107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5113815" y="50313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6" y="106853"/>
            <a:ext cx="906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node(MAC</a:t>
            </a:r>
            <a:r>
              <a:rPr lang="ko-KR" altLang="en-US" dirty="0"/>
              <a:t>이 없는 경우</a:t>
            </a:r>
            <a:r>
              <a:rPr lang="en-US" altLang="ko-KR" dirty="0"/>
              <a:t>) </a:t>
            </a:r>
            <a:r>
              <a:rPr lang="ko-KR" altLang="en-US" dirty="0"/>
              <a:t>공격이 발생한 경우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694516" y="120041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/>
              <p:nvPr/>
            </p:nvSpPr>
            <p:spPr>
              <a:xfrm>
                <a:off x="-188751" y="1012502"/>
                <a:ext cx="7742424" cy="62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600" dirty="0"/>
              </a:p>
              <a:p>
                <a:r>
                  <a:rPr lang="en-US" altLang="ko-KR" sz="1600" dirty="0"/>
                  <a:t>	       	  in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751" y="1012502"/>
                <a:ext cx="7742424" cy="624017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C38DBE4-11F5-CA8E-1B47-C7F2153BC687}"/>
              </a:ext>
            </a:extLst>
          </p:cNvPr>
          <p:cNvCxnSpPr>
            <a:cxnSpLocks/>
          </p:cNvCxnSpPr>
          <p:nvPr/>
        </p:nvCxnSpPr>
        <p:spPr>
          <a:xfrm flipV="1">
            <a:off x="4948414" y="2998083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2CF631-5155-D204-151C-282E985CEBF9}"/>
              </a:ext>
            </a:extLst>
          </p:cNvPr>
          <p:cNvSpPr txBox="1"/>
          <p:nvPr/>
        </p:nvSpPr>
        <p:spPr>
          <a:xfrm>
            <a:off x="4136625" y="3002247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43B9C67-4424-87BC-9DF9-02483191DB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38025" y="3199213"/>
            <a:ext cx="911994" cy="516469"/>
          </a:xfrm>
          <a:prstGeom prst="bentConnector3">
            <a:avLst>
              <a:gd name="adj1" fmla="val 10152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270CC5-6013-9909-C572-A925C93AF5D9}"/>
              </a:ext>
            </a:extLst>
          </p:cNvPr>
          <p:cNvSpPr txBox="1"/>
          <p:nvPr/>
        </p:nvSpPr>
        <p:spPr>
          <a:xfrm>
            <a:off x="5934304" y="386717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D781919-1ED7-B4AA-C391-29FDA8CAC011}"/>
              </a:ext>
            </a:extLst>
          </p:cNvPr>
          <p:cNvCxnSpPr>
            <a:cxnSpLocks/>
          </p:cNvCxnSpPr>
          <p:nvPr/>
        </p:nvCxnSpPr>
        <p:spPr>
          <a:xfrm flipV="1">
            <a:off x="3529145" y="3273303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89E1A6-E1AB-08CC-DB15-8E27338D94AE}"/>
                  </a:ext>
                </a:extLst>
              </p:cNvPr>
              <p:cNvSpPr txBox="1"/>
              <p:nvPr/>
            </p:nvSpPr>
            <p:spPr>
              <a:xfrm>
                <a:off x="3393678" y="3282279"/>
                <a:ext cx="1795714" cy="312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rgbClr val="FF0000"/>
                    </a:solidFill>
                  </a:rPr>
                  <a:t>허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위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생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성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89E1A6-E1AB-08CC-DB15-8E27338D9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78" y="3282279"/>
                <a:ext cx="1795714" cy="312073"/>
              </a:xfrm>
              <a:prstGeom prst="rect">
                <a:avLst/>
              </a:prstGeom>
              <a:blipFill>
                <a:blip r:embed="rId3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826EBB-FDBC-6468-AF68-781FF9F9796A}"/>
                  </a:ext>
                </a:extLst>
              </p:cNvPr>
              <p:cNvSpPr txBox="1"/>
              <p:nvPr/>
            </p:nvSpPr>
            <p:spPr>
              <a:xfrm>
                <a:off x="-477534" y="4973902"/>
                <a:ext cx="7742424" cy="628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b="0" dirty="0"/>
              </a:p>
              <a:p>
                <a:r>
                  <a:rPr lang="en-US" altLang="ko-KR" sz="1400" dirty="0"/>
                  <a:t>	       			  	         out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826EBB-FDBC-6468-AF68-781FF9F97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7534" y="4973902"/>
                <a:ext cx="7742424" cy="628249"/>
              </a:xfrm>
              <a:prstGeom prst="rect">
                <a:avLst/>
              </a:prstGeom>
              <a:blipFill>
                <a:blip r:embed="rId4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75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668295" y="886025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51255" y="132537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251255" y="3300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251255" y="515391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111586" y="214006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111586" y="416298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111586" y="601667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665206" y="3574253"/>
            <a:ext cx="2880000" cy="288000"/>
          </a:xfrm>
          <a:prstGeom prst="bentConnector3">
            <a:avLst>
              <a:gd name="adj1" fmla="val 391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796117" y="384121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1753302" y="3605668"/>
            <a:ext cx="1807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동일 파티션 키 유무 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665207" y="2392149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665206" y="4711107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7069615" y="50400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6" y="106853"/>
            <a:ext cx="906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node(MAC</a:t>
            </a:r>
            <a:r>
              <a:rPr lang="ko-KR" altLang="en-US" dirty="0"/>
              <a:t>이 없는 경우</a:t>
            </a:r>
            <a:r>
              <a:rPr lang="en-US" altLang="ko-KR" dirty="0"/>
              <a:t>) </a:t>
            </a:r>
            <a:r>
              <a:rPr lang="ko-KR" altLang="en-US" dirty="0"/>
              <a:t>공격이 발생한 경우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694516" y="120041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/>
              <p:nvPr/>
            </p:nvSpPr>
            <p:spPr>
              <a:xfrm>
                <a:off x="-188751" y="1012502"/>
                <a:ext cx="7742424" cy="62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600" dirty="0"/>
              </a:p>
              <a:p>
                <a:r>
                  <a:rPr lang="en-US" altLang="ko-KR" sz="1600" dirty="0"/>
                  <a:t>	       	  in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751" y="1012502"/>
                <a:ext cx="7742424" cy="624017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0BE287B-2298-0FFA-5BCC-C77F6A15F33B}"/>
              </a:ext>
            </a:extLst>
          </p:cNvPr>
          <p:cNvCxnSpPr>
            <a:cxnSpLocks/>
          </p:cNvCxnSpPr>
          <p:nvPr/>
        </p:nvCxnSpPr>
        <p:spPr>
          <a:xfrm flipV="1">
            <a:off x="6038136" y="2718151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2C632E-F682-FFF4-B2D8-9D79BB080F55}"/>
              </a:ext>
            </a:extLst>
          </p:cNvPr>
          <p:cNvSpPr txBox="1"/>
          <p:nvPr/>
        </p:nvSpPr>
        <p:spPr>
          <a:xfrm>
            <a:off x="5226347" y="2722315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4339872-A3AC-6313-D5FF-157EDD5348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0949" y="2956081"/>
            <a:ext cx="1191927" cy="722804"/>
          </a:xfrm>
          <a:prstGeom prst="bentConnector3">
            <a:avLst>
              <a:gd name="adj1" fmla="val 10061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46AC0B-4376-0E99-1800-DF619146F1B5}"/>
              </a:ext>
            </a:extLst>
          </p:cNvPr>
          <p:cNvSpPr txBox="1"/>
          <p:nvPr/>
        </p:nvSpPr>
        <p:spPr>
          <a:xfrm>
            <a:off x="7118136" y="386964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D214767-90DA-26F5-4F2E-C3C4BFBF5D32}"/>
              </a:ext>
            </a:extLst>
          </p:cNvPr>
          <p:cNvCxnSpPr>
            <a:cxnSpLocks/>
          </p:cNvCxnSpPr>
          <p:nvPr/>
        </p:nvCxnSpPr>
        <p:spPr>
          <a:xfrm flipV="1">
            <a:off x="4972731" y="3001276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32B5A5-B572-4B6A-7208-811690B393DA}"/>
              </a:ext>
            </a:extLst>
          </p:cNvPr>
          <p:cNvSpPr txBox="1"/>
          <p:nvPr/>
        </p:nvSpPr>
        <p:spPr>
          <a:xfrm>
            <a:off x="1217701" y="3340501"/>
            <a:ext cx="6095010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42E0441E-ACF3-D190-3EDC-55DDFE226D00}"/>
              </a:ext>
            </a:extLst>
          </p:cNvPr>
          <p:cNvCxnSpPr>
            <a:cxnSpLocks/>
          </p:cNvCxnSpPr>
          <p:nvPr/>
        </p:nvCxnSpPr>
        <p:spPr>
          <a:xfrm flipV="1">
            <a:off x="3545206" y="3288348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79EE881-F220-7AA4-915A-733218730543}"/>
              </a:ext>
            </a:extLst>
          </p:cNvPr>
          <p:cNvSpPr txBox="1"/>
          <p:nvPr/>
        </p:nvSpPr>
        <p:spPr>
          <a:xfrm>
            <a:off x="5033124" y="3013738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MAC</a:t>
            </a:r>
            <a:r>
              <a:rPr lang="ko-KR" altLang="en-US" sz="1400" dirty="0">
                <a:solidFill>
                  <a:srgbClr val="FF0000"/>
                </a:solidFill>
              </a:rPr>
              <a:t> 생성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85B34C-E49E-3D10-9B46-C710F40DB082}"/>
                  </a:ext>
                </a:extLst>
              </p:cNvPr>
              <p:cNvSpPr txBox="1"/>
              <p:nvPr/>
            </p:nvSpPr>
            <p:spPr>
              <a:xfrm>
                <a:off x="1472906" y="4998239"/>
                <a:ext cx="7742424" cy="628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b="0" dirty="0"/>
              </a:p>
              <a:p>
                <a:r>
                  <a:rPr lang="en-US" altLang="ko-KR" sz="1400" dirty="0"/>
                  <a:t>	       			  	         out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85B34C-E49E-3D10-9B46-C710F40DB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06" y="4998239"/>
                <a:ext cx="7742424" cy="628249"/>
              </a:xfrm>
              <a:prstGeom prst="rect">
                <a:avLst/>
              </a:prstGeom>
              <a:blipFill>
                <a:blip r:embed="rId3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90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439694" y="634804"/>
            <a:ext cx="1152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2655" y="107415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105205" y="340834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95767" y="557817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454155" y="144463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822741" y="476022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822741" y="645388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509717" y="4211991"/>
            <a:ext cx="2256818" cy="288000"/>
          </a:xfrm>
          <a:prstGeom prst="bentConnector3">
            <a:avLst>
              <a:gd name="adj1" fmla="val 384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622965" y="4469970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509717" y="5135370"/>
            <a:ext cx="1152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6715057" y="545641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6" y="106853"/>
            <a:ext cx="74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node(MAC</a:t>
            </a:r>
            <a:r>
              <a:rPr lang="ko-KR" altLang="en-US" dirty="0"/>
              <a:t> 유무에 관계 없이</a:t>
            </a:r>
            <a:r>
              <a:rPr lang="en-US" altLang="ko-KR" dirty="0"/>
              <a:t>) </a:t>
            </a:r>
            <a:r>
              <a:rPr lang="ko-KR" altLang="en-US" dirty="0"/>
              <a:t>에 공격이 발생한 경우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465916" y="94919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5627684" y="3334877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4846967" y="335080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17391" y="3735911"/>
            <a:ext cx="1174622" cy="379290"/>
          </a:xfrm>
          <a:prstGeom prst="bentConnector3">
            <a:avLst>
              <a:gd name="adj1" fmla="val 9919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6647469" y="443550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1089854" y="5253805"/>
                <a:ext cx="7742424" cy="628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b="0" dirty="0"/>
              </a:p>
              <a:p>
                <a:r>
                  <a:rPr lang="en-US" altLang="ko-KR" sz="1400" dirty="0"/>
                  <a:t>	       			  	         out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54" y="5253805"/>
                <a:ext cx="7742424" cy="628249"/>
              </a:xfrm>
              <a:prstGeom prst="rect">
                <a:avLst/>
              </a:prstGeom>
              <a:blipFill>
                <a:blip r:embed="rId2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/>
              <p:nvPr/>
            </p:nvSpPr>
            <p:spPr>
              <a:xfrm>
                <a:off x="-705938" y="707930"/>
                <a:ext cx="7742424" cy="55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400" dirty="0"/>
              </a:p>
              <a:p>
                <a:r>
                  <a:rPr lang="en-US" altLang="ko-KR" sz="1400" dirty="0"/>
                  <a:t>	                    in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5938" y="707930"/>
                <a:ext cx="7742424" cy="557525"/>
              </a:xfrm>
              <a:prstGeom prst="rect">
                <a:avLst/>
              </a:prstGeom>
              <a:blipFill>
                <a:blip r:embed="rId3"/>
                <a:stretch>
                  <a:fillRect b="-9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5F19D9D-18C1-0A8F-BF94-EA5038B76644}"/>
              </a:ext>
            </a:extLst>
          </p:cNvPr>
          <p:cNvCxnSpPr>
            <a:cxnSpLocks/>
          </p:cNvCxnSpPr>
          <p:nvPr/>
        </p:nvCxnSpPr>
        <p:spPr>
          <a:xfrm>
            <a:off x="519157" y="2355290"/>
            <a:ext cx="11520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8728E44-E913-E5DA-B89F-B62EF0B04F80}"/>
              </a:ext>
            </a:extLst>
          </p:cNvPr>
          <p:cNvCxnSpPr>
            <a:cxnSpLocks/>
          </p:cNvCxnSpPr>
          <p:nvPr/>
        </p:nvCxnSpPr>
        <p:spPr>
          <a:xfrm flipV="1">
            <a:off x="2759069" y="3925666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7EE684-B86B-F25E-1CA1-645DA9758104}"/>
              </a:ext>
            </a:extLst>
          </p:cNvPr>
          <p:cNvSpPr txBox="1"/>
          <p:nvPr/>
        </p:nvSpPr>
        <p:spPr>
          <a:xfrm>
            <a:off x="431564" y="3943177"/>
            <a:ext cx="6095010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D48A1DE-54C2-2184-4BF3-C346FA205DE3}"/>
              </a:ext>
            </a:extLst>
          </p:cNvPr>
          <p:cNvCxnSpPr>
            <a:cxnSpLocks/>
          </p:cNvCxnSpPr>
          <p:nvPr/>
        </p:nvCxnSpPr>
        <p:spPr>
          <a:xfrm flipV="1">
            <a:off x="4201594" y="3635699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BFDE8E-E818-C8D7-CD7F-A29D66DBFDDB}"/>
              </a:ext>
            </a:extLst>
          </p:cNvPr>
          <p:cNvSpPr txBox="1"/>
          <p:nvPr/>
        </p:nvSpPr>
        <p:spPr>
          <a:xfrm>
            <a:off x="4331032" y="364816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MAC</a:t>
            </a:r>
            <a:r>
              <a:rPr lang="ko-KR" altLang="en-US" sz="1400" dirty="0">
                <a:solidFill>
                  <a:srgbClr val="FF0000"/>
                </a:solidFill>
              </a:rPr>
              <a:t> 생성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E41BF7-46B7-F132-6DD4-76D4B2EBDA51}"/>
                  </a:ext>
                </a:extLst>
              </p:cNvPr>
              <p:cNvSpPr txBox="1"/>
              <p:nvPr/>
            </p:nvSpPr>
            <p:spPr>
              <a:xfrm>
                <a:off x="1226919" y="4200792"/>
                <a:ext cx="1795714" cy="312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rgbClr val="FF0000"/>
                    </a:solidFill>
                  </a:rPr>
                  <a:t>허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위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생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성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E41BF7-46B7-F132-6DD4-76D4B2EBD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19" y="4200792"/>
                <a:ext cx="1795714" cy="312073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01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9177" y="681816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32137" y="112116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35226" y="375869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5227" y="553096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92468" y="193585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04877" y="4634504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5558" y="639373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035311-0583-6B47-7882-D7C482FB1C06}"/>
              </a:ext>
            </a:extLst>
          </p:cNvPr>
          <p:cNvCxnSpPr>
            <a:cxnSpLocks/>
          </p:cNvCxnSpPr>
          <p:nvPr/>
        </p:nvCxnSpPr>
        <p:spPr>
          <a:xfrm flipV="1">
            <a:off x="3694468" y="541049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34861C-5627-724C-D05B-B7DE2E8128C9}"/>
              </a:ext>
            </a:extLst>
          </p:cNvPr>
          <p:cNvCxnSpPr/>
          <p:nvPr/>
        </p:nvCxnSpPr>
        <p:spPr>
          <a:xfrm flipV="1">
            <a:off x="2152896" y="694008"/>
            <a:ext cx="0" cy="1242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4B9D70-3AD8-87E0-83DC-E5935927705B}"/>
              </a:ext>
            </a:extLst>
          </p:cNvPr>
          <p:cNvSpPr txBox="1"/>
          <p:nvPr/>
        </p:nvSpPr>
        <p:spPr>
          <a:xfrm>
            <a:off x="2152896" y="658335"/>
            <a:ext cx="656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이벤트 발생</a:t>
            </a:r>
            <a:endParaRPr lang="en-US" altLang="ko-KR" sz="1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49177" y="4107934"/>
            <a:ext cx="2479475" cy="288000"/>
          </a:xfrm>
          <a:prstGeom prst="bentConnector3">
            <a:avLst>
              <a:gd name="adj1" fmla="val 446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70A2AB-0D15-3506-9CCB-C65E3E5372F1}"/>
              </a:ext>
            </a:extLst>
          </p:cNvPr>
          <p:cNvSpPr txBox="1"/>
          <p:nvPr/>
        </p:nvSpPr>
        <p:spPr>
          <a:xfrm>
            <a:off x="2311831" y="4120704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이벤트 감지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42946" y="4346975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BCE8F-B0EA-988D-24F6-FA7A82554232}"/>
                  </a:ext>
                </a:extLst>
              </p:cNvPr>
              <p:cNvSpPr txBox="1"/>
              <p:nvPr/>
            </p:nvSpPr>
            <p:spPr>
              <a:xfrm>
                <a:off x="3566820" y="3812739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ko-KR" altLang="en-US" sz="1200" dirty="0"/>
                  <a:t>브로드 캐스트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8BCE8F-B0EA-988D-24F6-FA7A82554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820" y="3812739"/>
                <a:ext cx="2705454" cy="307777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A82BB8E-EE18-E378-FB72-630A1BDDD465}"/>
              </a:ext>
            </a:extLst>
          </p:cNvPr>
          <p:cNvCxnSpPr>
            <a:cxnSpLocks/>
          </p:cNvCxnSpPr>
          <p:nvPr/>
        </p:nvCxnSpPr>
        <p:spPr>
          <a:xfrm flipV="1">
            <a:off x="3619613" y="3808214"/>
            <a:ext cx="1830131" cy="299720"/>
          </a:xfrm>
          <a:prstGeom prst="bentConnector3">
            <a:avLst>
              <a:gd name="adj1" fmla="val 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1146089" y="2211954"/>
            <a:ext cx="10656444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9178" y="5088164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56EC44B-0509-0AF8-F995-7CE1FF817175}"/>
              </a:ext>
            </a:extLst>
          </p:cNvPr>
          <p:cNvCxnSpPr>
            <a:cxnSpLocks/>
          </p:cNvCxnSpPr>
          <p:nvPr/>
        </p:nvCxnSpPr>
        <p:spPr>
          <a:xfrm flipV="1">
            <a:off x="5449744" y="3506988"/>
            <a:ext cx="1251991" cy="288000"/>
          </a:xfrm>
          <a:prstGeom prst="bentConnector3">
            <a:avLst>
              <a:gd name="adj1" fmla="val 2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B0AB7A-5ABB-3DF5-E693-FE0811F1ABCD}"/>
              </a:ext>
            </a:extLst>
          </p:cNvPr>
          <p:cNvSpPr txBox="1"/>
          <p:nvPr/>
        </p:nvSpPr>
        <p:spPr>
          <a:xfrm>
            <a:off x="5490843" y="3500437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CoS </a:t>
            </a:r>
            <a:r>
              <a:rPr lang="ko-KR" altLang="en-US" sz="1400" dirty="0"/>
              <a:t>선출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CDE6A8C-5CDD-ED52-DC0C-2EC0748AA58B}"/>
              </a:ext>
            </a:extLst>
          </p:cNvPr>
          <p:cNvCxnSpPr>
            <a:cxnSpLocks/>
          </p:cNvCxnSpPr>
          <p:nvPr/>
        </p:nvCxnSpPr>
        <p:spPr>
          <a:xfrm flipV="1">
            <a:off x="9624470" y="2612625"/>
            <a:ext cx="1251991" cy="288000"/>
          </a:xfrm>
          <a:prstGeom prst="bentConnector3">
            <a:avLst>
              <a:gd name="adj1" fmla="val 2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364F2D2-0A79-2E92-8DC7-5A446A88CEF0}"/>
              </a:ext>
            </a:extLst>
          </p:cNvPr>
          <p:cNvSpPr txBox="1"/>
          <p:nvPr/>
        </p:nvSpPr>
        <p:spPr>
          <a:xfrm>
            <a:off x="9683282" y="2596880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 </a:t>
            </a:r>
            <a:r>
              <a:rPr lang="ko-KR" altLang="en-US" sz="1400" dirty="0"/>
              <a:t>전달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/>
              <p:nvPr/>
            </p:nvSpPr>
            <p:spPr>
              <a:xfrm>
                <a:off x="3132648" y="5151488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648" y="5151488"/>
                <a:ext cx="992008" cy="307777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080F3B-BA0B-D873-62CB-BAA9EB07978C}"/>
                  </a:ext>
                </a:extLst>
              </p:cNvPr>
              <p:cNvSpPr txBox="1"/>
              <p:nvPr/>
            </p:nvSpPr>
            <p:spPr>
              <a:xfrm>
                <a:off x="5120280" y="5158580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080F3B-BA0B-D873-62CB-BAA9EB079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280" y="5158580"/>
                <a:ext cx="992008" cy="307777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8388A4B-D450-7CE9-22E7-321726BA21FF}"/>
              </a:ext>
            </a:extLst>
          </p:cNvPr>
          <p:cNvCxnSpPr>
            <a:cxnSpLocks/>
          </p:cNvCxnSpPr>
          <p:nvPr/>
        </p:nvCxnSpPr>
        <p:spPr>
          <a:xfrm flipV="1">
            <a:off x="5438161" y="540842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F2417C-E626-4418-7438-E7E4E6DB66FE}"/>
                  </a:ext>
                </a:extLst>
              </p:cNvPr>
              <p:cNvSpPr txBox="1"/>
              <p:nvPr/>
            </p:nvSpPr>
            <p:spPr>
              <a:xfrm>
                <a:off x="3795192" y="5155034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F2417C-E626-4418-7438-E7E4E6DB6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192" y="5155034"/>
                <a:ext cx="992008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FE1DC8A-7059-8BC7-8A0F-71C700C4F138}"/>
              </a:ext>
            </a:extLst>
          </p:cNvPr>
          <p:cNvCxnSpPr>
            <a:cxnSpLocks/>
          </p:cNvCxnSpPr>
          <p:nvPr/>
        </p:nvCxnSpPr>
        <p:spPr>
          <a:xfrm flipV="1">
            <a:off x="4275699" y="540842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236D21-F8E1-5EF5-D85A-31077ECFA9C9}"/>
                  </a:ext>
                </a:extLst>
              </p:cNvPr>
              <p:cNvSpPr txBox="1"/>
              <p:nvPr/>
            </p:nvSpPr>
            <p:spPr>
              <a:xfrm>
                <a:off x="4457736" y="5162126"/>
                <a:ext cx="9920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236D21-F8E1-5EF5-D85A-31077ECF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36" y="5162126"/>
                <a:ext cx="992008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FB7DC5-0319-D6BE-1C66-20AADA05F5BE}"/>
              </a:ext>
            </a:extLst>
          </p:cNvPr>
          <p:cNvCxnSpPr>
            <a:cxnSpLocks/>
          </p:cNvCxnSpPr>
          <p:nvPr/>
        </p:nvCxnSpPr>
        <p:spPr>
          <a:xfrm flipV="1">
            <a:off x="4856930" y="540842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10899870" y="542136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/>
              <p:nvPr/>
            </p:nvSpPr>
            <p:spPr>
              <a:xfrm>
                <a:off x="10454874" y="5154577"/>
                <a:ext cx="889991" cy="34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874" y="5154577"/>
                <a:ext cx="889991" cy="3411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81BAF11-7386-FE70-4DE6-9096203073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0195" y="3127141"/>
            <a:ext cx="1718583" cy="680280"/>
          </a:xfrm>
          <a:prstGeom prst="bentConnector3">
            <a:avLst>
              <a:gd name="adj1" fmla="val 9975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CAB7531-523D-FA1B-9C08-7F745EBA8949}"/>
              </a:ext>
            </a:extLst>
          </p:cNvPr>
          <p:cNvSpPr txBox="1"/>
          <p:nvPr/>
        </p:nvSpPr>
        <p:spPr>
          <a:xfrm>
            <a:off x="10834840" y="4306965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Sensor node</a:t>
            </a:r>
            <a:r>
              <a:rPr lang="ko-KR" altLang="en-US" dirty="0"/>
              <a:t>에 공격이 발생하는 경우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BFE2E8C-DFD8-0676-2770-DDC27D72683A}"/>
              </a:ext>
            </a:extLst>
          </p:cNvPr>
          <p:cNvCxnSpPr>
            <a:cxnSpLocks/>
          </p:cNvCxnSpPr>
          <p:nvPr/>
        </p:nvCxnSpPr>
        <p:spPr>
          <a:xfrm flipV="1">
            <a:off x="6684253" y="3215712"/>
            <a:ext cx="1862210" cy="288000"/>
          </a:xfrm>
          <a:prstGeom prst="bentConnector3">
            <a:avLst>
              <a:gd name="adj1" fmla="val 8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A7B6490-CEB6-F87A-65AB-130753C9E007}"/>
              </a:ext>
            </a:extLst>
          </p:cNvPr>
          <p:cNvSpPr txBox="1"/>
          <p:nvPr/>
        </p:nvSpPr>
        <p:spPr>
          <a:xfrm>
            <a:off x="7159930" y="3249413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CE4D119-5478-C324-858F-22C84AE067C5}"/>
              </a:ext>
            </a:extLst>
          </p:cNvPr>
          <p:cNvCxnSpPr>
            <a:cxnSpLocks/>
          </p:cNvCxnSpPr>
          <p:nvPr/>
        </p:nvCxnSpPr>
        <p:spPr>
          <a:xfrm flipV="1">
            <a:off x="8546463" y="2911210"/>
            <a:ext cx="1088556" cy="308372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2CDF204-2CD1-1D13-9C21-522B50A99393}"/>
              </a:ext>
            </a:extLst>
          </p:cNvPr>
          <p:cNvSpPr txBox="1"/>
          <p:nvPr/>
        </p:nvSpPr>
        <p:spPr>
          <a:xfrm>
            <a:off x="8629839" y="2941636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MAC </a:t>
            </a:r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888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6088" y="560976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29048" y="100032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29048" y="294434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2137" y="562495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89379" y="181501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89379" y="397580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2468" y="648772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39417" y="3848295"/>
            <a:ext cx="2922734" cy="288000"/>
          </a:xfrm>
          <a:prstGeom prst="bentConnector3">
            <a:avLst>
              <a:gd name="adj1" fmla="val 390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90887" y="410137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2677051" y="3834647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MAC</a:t>
            </a:r>
            <a:r>
              <a:rPr lang="ko-KR" altLang="en-US" sz="1400" dirty="0"/>
              <a:t> 수집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6088" y="5182152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6937692" y="550447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 node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2310183" y="87536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A8B437-0A1A-6939-2A06-D97629B3DB8F}"/>
                  </a:ext>
                </a:extLst>
              </p:cNvPr>
              <p:cNvSpPr txBox="1"/>
              <p:nvPr/>
            </p:nvSpPr>
            <p:spPr>
              <a:xfrm>
                <a:off x="1740746" y="622780"/>
                <a:ext cx="889991" cy="34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A8B437-0A1A-6939-2A06-D97629B3D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746" y="622780"/>
                <a:ext cx="889991" cy="3411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50389AE-D355-5735-7E86-9A9D069191C8}"/>
              </a:ext>
            </a:extLst>
          </p:cNvPr>
          <p:cNvCxnSpPr>
            <a:cxnSpLocks/>
          </p:cNvCxnSpPr>
          <p:nvPr/>
        </p:nvCxnSpPr>
        <p:spPr>
          <a:xfrm flipV="1">
            <a:off x="2867274" y="87536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FD322-83F3-845F-4A5B-F4C22E36648A}"/>
                  </a:ext>
                </a:extLst>
              </p:cNvPr>
              <p:cNvSpPr txBox="1"/>
              <p:nvPr/>
            </p:nvSpPr>
            <p:spPr>
              <a:xfrm>
                <a:off x="2339316" y="628737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FD322-83F3-845F-4A5B-F4C22E36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316" y="628737"/>
                <a:ext cx="889991" cy="349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6E3732-E0BD-FFB0-E161-54A9ECC14BA7}"/>
              </a:ext>
            </a:extLst>
          </p:cNvPr>
          <p:cNvCxnSpPr>
            <a:cxnSpLocks/>
          </p:cNvCxnSpPr>
          <p:nvPr/>
        </p:nvCxnSpPr>
        <p:spPr>
          <a:xfrm flipV="1">
            <a:off x="3424365" y="88611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31A739-F85E-8A3F-8114-5F06219FC4C7}"/>
                  </a:ext>
                </a:extLst>
              </p:cNvPr>
              <p:cNvSpPr txBox="1"/>
              <p:nvPr/>
            </p:nvSpPr>
            <p:spPr>
              <a:xfrm>
                <a:off x="2937888" y="617692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31A739-F85E-8A3F-8114-5F06219F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88" y="617692"/>
                <a:ext cx="889991" cy="349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7F05902-F67B-EF8E-AA95-0277B486A58A}"/>
              </a:ext>
            </a:extLst>
          </p:cNvPr>
          <p:cNvCxnSpPr>
            <a:cxnSpLocks/>
          </p:cNvCxnSpPr>
          <p:nvPr/>
        </p:nvCxnSpPr>
        <p:spPr>
          <a:xfrm flipV="1">
            <a:off x="3981457" y="89311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36CF1C-5F36-DD8E-FA29-C5CC87BE35B4}"/>
                  </a:ext>
                </a:extLst>
              </p:cNvPr>
              <p:cNvSpPr txBox="1"/>
              <p:nvPr/>
            </p:nvSpPr>
            <p:spPr>
              <a:xfrm>
                <a:off x="3536460" y="617691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36CF1C-5F36-DD8E-FA29-C5CC87BE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460" y="617691"/>
                <a:ext cx="889991" cy="349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4047563" y="3567506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651EF-6B4E-59AC-D0D4-F30BEAD60A97}"/>
              </a:ext>
            </a:extLst>
          </p:cNvPr>
          <p:cNvSpPr txBox="1"/>
          <p:nvPr/>
        </p:nvSpPr>
        <p:spPr>
          <a:xfrm>
            <a:off x="4134836" y="3570430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생성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5487563" y="3279506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5563830" y="327511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6916557" y="3279506"/>
            <a:ext cx="720000" cy="864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6880318" y="4088405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1349733" y="5398063"/>
                <a:ext cx="7742424" cy="342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33" y="5398063"/>
                <a:ext cx="7742424" cy="342081"/>
              </a:xfrm>
              <a:prstGeom prst="rect">
                <a:avLst/>
              </a:prstGeom>
              <a:blipFill>
                <a:blip r:embed="rId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8453595-55E3-220F-4709-EE60DB6258AC}"/>
              </a:ext>
            </a:extLst>
          </p:cNvPr>
          <p:cNvCxnSpPr>
            <a:cxnSpLocks/>
          </p:cNvCxnSpPr>
          <p:nvPr/>
        </p:nvCxnSpPr>
        <p:spPr>
          <a:xfrm>
            <a:off x="1142999" y="2025236"/>
            <a:ext cx="10656444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4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6088" y="560976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29048" y="100032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29048" y="294434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2137" y="562495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89379" y="181501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89379" y="397580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2468" y="648772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39417" y="3848295"/>
            <a:ext cx="2922734" cy="288000"/>
          </a:xfrm>
          <a:prstGeom prst="bentConnector3">
            <a:avLst>
              <a:gd name="adj1" fmla="val 390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90887" y="410137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2677051" y="3834647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MAC</a:t>
            </a:r>
            <a:r>
              <a:rPr lang="ko-KR" altLang="en-US" sz="1400"/>
              <a:t> 수집</a:t>
            </a:r>
            <a:endParaRPr lang="ko-KR" altLang="en-US" sz="1400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6088" y="5182152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8339916" y="54934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 node</a:t>
            </a:r>
            <a:r>
              <a:rPr lang="ko-KR" altLang="en-US" dirty="0"/>
              <a:t>에 공격이 발생하는 경우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2310183" y="87536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A8B437-0A1A-6939-2A06-D97629B3DB8F}"/>
                  </a:ext>
                </a:extLst>
              </p:cNvPr>
              <p:cNvSpPr txBox="1"/>
              <p:nvPr/>
            </p:nvSpPr>
            <p:spPr>
              <a:xfrm>
                <a:off x="1740746" y="622780"/>
                <a:ext cx="889991" cy="34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A8B437-0A1A-6939-2A06-D97629B3D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746" y="622780"/>
                <a:ext cx="889991" cy="3411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50389AE-D355-5735-7E86-9A9D069191C8}"/>
              </a:ext>
            </a:extLst>
          </p:cNvPr>
          <p:cNvCxnSpPr>
            <a:cxnSpLocks/>
          </p:cNvCxnSpPr>
          <p:nvPr/>
        </p:nvCxnSpPr>
        <p:spPr>
          <a:xfrm flipV="1">
            <a:off x="2867274" y="87536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FD322-83F3-845F-4A5B-F4C22E36648A}"/>
                  </a:ext>
                </a:extLst>
              </p:cNvPr>
              <p:cNvSpPr txBox="1"/>
              <p:nvPr/>
            </p:nvSpPr>
            <p:spPr>
              <a:xfrm>
                <a:off x="2339316" y="628737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FD322-83F3-845F-4A5B-F4C22E36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316" y="628737"/>
                <a:ext cx="889991" cy="349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6E3732-E0BD-FFB0-E161-54A9ECC14BA7}"/>
              </a:ext>
            </a:extLst>
          </p:cNvPr>
          <p:cNvCxnSpPr>
            <a:cxnSpLocks/>
          </p:cNvCxnSpPr>
          <p:nvPr/>
        </p:nvCxnSpPr>
        <p:spPr>
          <a:xfrm flipV="1">
            <a:off x="3424365" y="88611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31A739-F85E-8A3F-8114-5F06219FC4C7}"/>
                  </a:ext>
                </a:extLst>
              </p:cNvPr>
              <p:cNvSpPr txBox="1"/>
              <p:nvPr/>
            </p:nvSpPr>
            <p:spPr>
              <a:xfrm>
                <a:off x="2937888" y="617692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31A739-F85E-8A3F-8114-5F06219F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88" y="617692"/>
                <a:ext cx="889991" cy="349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7F05902-F67B-EF8E-AA95-0277B486A58A}"/>
              </a:ext>
            </a:extLst>
          </p:cNvPr>
          <p:cNvCxnSpPr>
            <a:cxnSpLocks/>
          </p:cNvCxnSpPr>
          <p:nvPr/>
        </p:nvCxnSpPr>
        <p:spPr>
          <a:xfrm flipV="1">
            <a:off x="3981457" y="89311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36CF1C-5F36-DD8E-FA29-C5CC87BE35B4}"/>
                  </a:ext>
                </a:extLst>
              </p:cNvPr>
              <p:cNvSpPr txBox="1"/>
              <p:nvPr/>
            </p:nvSpPr>
            <p:spPr>
              <a:xfrm>
                <a:off x="3536460" y="617691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36CF1C-5F36-DD8E-FA29-C5CC87BE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460" y="617691"/>
                <a:ext cx="889991" cy="349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5470922" y="3260088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651EF-6B4E-59AC-D0D4-F30BEAD60A97}"/>
              </a:ext>
            </a:extLst>
          </p:cNvPr>
          <p:cNvSpPr txBox="1"/>
          <p:nvPr/>
        </p:nvSpPr>
        <p:spPr>
          <a:xfrm>
            <a:off x="5558195" y="3263012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생성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6910922" y="2972088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6987189" y="2967693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10016" y="3201988"/>
            <a:ext cx="1164207" cy="704406"/>
          </a:xfrm>
          <a:prstGeom prst="bentConnector3">
            <a:avLst>
              <a:gd name="adj1" fmla="val 9947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8339916" y="4119466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2751957" y="5387082"/>
                <a:ext cx="7742424" cy="342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957" y="5387082"/>
                <a:ext cx="7742424" cy="342081"/>
              </a:xfrm>
              <a:prstGeom prst="rect">
                <a:avLst/>
              </a:prstGeom>
              <a:blipFill>
                <a:blip r:embed="rId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8453595-55E3-220F-4709-EE60DB6258AC}"/>
              </a:ext>
            </a:extLst>
          </p:cNvPr>
          <p:cNvCxnSpPr>
            <a:cxnSpLocks/>
          </p:cNvCxnSpPr>
          <p:nvPr/>
        </p:nvCxnSpPr>
        <p:spPr>
          <a:xfrm>
            <a:off x="1142999" y="2025236"/>
            <a:ext cx="10656444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04E18AC-142B-BE13-0897-065B8081B838}"/>
              </a:ext>
            </a:extLst>
          </p:cNvPr>
          <p:cNvCxnSpPr>
            <a:cxnSpLocks/>
          </p:cNvCxnSpPr>
          <p:nvPr/>
        </p:nvCxnSpPr>
        <p:spPr>
          <a:xfrm flipV="1">
            <a:off x="4047494" y="3554166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F867A8-9AB4-1BD0-E5CB-76065C2C9DF4}"/>
                  </a:ext>
                </a:extLst>
              </p:cNvPr>
              <p:cNvSpPr txBox="1"/>
              <p:nvPr/>
            </p:nvSpPr>
            <p:spPr>
              <a:xfrm>
                <a:off x="1740746" y="3561090"/>
                <a:ext cx="6095010" cy="312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rgbClr val="FF0000"/>
                    </a:solidFill>
                  </a:rPr>
                  <a:t>허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위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생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성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F867A8-9AB4-1BD0-E5CB-76065C2C9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746" y="3561090"/>
                <a:ext cx="6095010" cy="312073"/>
              </a:xfrm>
              <a:prstGeom prst="rect">
                <a:avLst/>
              </a:prstGeom>
              <a:blipFill>
                <a:blip r:embed="rId7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02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6088" y="560976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29048" y="100032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29048" y="294434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2137" y="562495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89379" y="181501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89379" y="397580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2468" y="648772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39417" y="3848295"/>
            <a:ext cx="2922734" cy="288000"/>
          </a:xfrm>
          <a:prstGeom prst="bentConnector3">
            <a:avLst>
              <a:gd name="adj1" fmla="val 390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90887" y="410137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2677051" y="3834647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MAC</a:t>
            </a:r>
            <a:r>
              <a:rPr lang="ko-KR" altLang="en-US" sz="1400"/>
              <a:t> 수집</a:t>
            </a:r>
            <a:endParaRPr lang="ko-KR" altLang="en-US" sz="1400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6088" y="5182152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8339916" y="54934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 node</a:t>
            </a:r>
            <a:r>
              <a:rPr lang="ko-KR" altLang="en-US" dirty="0"/>
              <a:t>에 공격이 발생하는 경우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2310183" y="87536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A8B437-0A1A-6939-2A06-D97629B3DB8F}"/>
                  </a:ext>
                </a:extLst>
              </p:cNvPr>
              <p:cNvSpPr txBox="1"/>
              <p:nvPr/>
            </p:nvSpPr>
            <p:spPr>
              <a:xfrm>
                <a:off x="1740746" y="622780"/>
                <a:ext cx="889991" cy="34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A8B437-0A1A-6939-2A06-D97629B3D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746" y="622780"/>
                <a:ext cx="889991" cy="3411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50389AE-D355-5735-7E86-9A9D069191C8}"/>
              </a:ext>
            </a:extLst>
          </p:cNvPr>
          <p:cNvCxnSpPr>
            <a:cxnSpLocks/>
          </p:cNvCxnSpPr>
          <p:nvPr/>
        </p:nvCxnSpPr>
        <p:spPr>
          <a:xfrm flipV="1">
            <a:off x="2867274" y="87536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FD322-83F3-845F-4A5B-F4C22E36648A}"/>
                  </a:ext>
                </a:extLst>
              </p:cNvPr>
              <p:cNvSpPr txBox="1"/>
              <p:nvPr/>
            </p:nvSpPr>
            <p:spPr>
              <a:xfrm>
                <a:off x="2339316" y="628737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FD322-83F3-845F-4A5B-F4C22E36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316" y="628737"/>
                <a:ext cx="889991" cy="349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6E3732-E0BD-FFB0-E161-54A9ECC14BA7}"/>
              </a:ext>
            </a:extLst>
          </p:cNvPr>
          <p:cNvCxnSpPr>
            <a:cxnSpLocks/>
          </p:cNvCxnSpPr>
          <p:nvPr/>
        </p:nvCxnSpPr>
        <p:spPr>
          <a:xfrm flipV="1">
            <a:off x="3424365" y="88611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31A739-F85E-8A3F-8114-5F06219FC4C7}"/>
                  </a:ext>
                </a:extLst>
              </p:cNvPr>
              <p:cNvSpPr txBox="1"/>
              <p:nvPr/>
            </p:nvSpPr>
            <p:spPr>
              <a:xfrm>
                <a:off x="2937888" y="617692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31A739-F85E-8A3F-8114-5F06219F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88" y="617692"/>
                <a:ext cx="889991" cy="349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7F05902-F67B-EF8E-AA95-0277B486A58A}"/>
              </a:ext>
            </a:extLst>
          </p:cNvPr>
          <p:cNvCxnSpPr>
            <a:cxnSpLocks/>
          </p:cNvCxnSpPr>
          <p:nvPr/>
        </p:nvCxnSpPr>
        <p:spPr>
          <a:xfrm flipV="1">
            <a:off x="3981457" y="89311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36CF1C-5F36-DD8E-FA29-C5CC87BE35B4}"/>
                  </a:ext>
                </a:extLst>
              </p:cNvPr>
              <p:cNvSpPr txBox="1"/>
              <p:nvPr/>
            </p:nvSpPr>
            <p:spPr>
              <a:xfrm>
                <a:off x="3536460" y="617691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36CF1C-5F36-DD8E-FA29-C5CC87BE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460" y="617691"/>
                <a:ext cx="889991" cy="349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6916558" y="296596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651EF-6B4E-59AC-D0D4-F30BEAD60A97}"/>
              </a:ext>
            </a:extLst>
          </p:cNvPr>
          <p:cNvSpPr txBox="1"/>
          <p:nvPr/>
        </p:nvSpPr>
        <p:spPr>
          <a:xfrm>
            <a:off x="7003831" y="2968884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생성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8356558" y="267796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8432825" y="2673565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27281" y="3036227"/>
            <a:ext cx="1508094" cy="791555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9785550" y="4128245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2751957" y="5387082"/>
                <a:ext cx="7742424" cy="349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957" y="5387082"/>
                <a:ext cx="7742424" cy="349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8453595-55E3-220F-4709-EE60DB6258AC}"/>
              </a:ext>
            </a:extLst>
          </p:cNvPr>
          <p:cNvCxnSpPr>
            <a:cxnSpLocks/>
          </p:cNvCxnSpPr>
          <p:nvPr/>
        </p:nvCxnSpPr>
        <p:spPr>
          <a:xfrm>
            <a:off x="1142999" y="2025236"/>
            <a:ext cx="10656444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04E18AC-142B-BE13-0897-065B8081B838}"/>
              </a:ext>
            </a:extLst>
          </p:cNvPr>
          <p:cNvCxnSpPr>
            <a:cxnSpLocks/>
          </p:cNvCxnSpPr>
          <p:nvPr/>
        </p:nvCxnSpPr>
        <p:spPr>
          <a:xfrm flipV="1">
            <a:off x="4047494" y="3554166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F867A8-9AB4-1BD0-E5CB-76065C2C9DF4}"/>
              </a:ext>
            </a:extLst>
          </p:cNvPr>
          <p:cNvSpPr txBox="1"/>
          <p:nvPr/>
        </p:nvSpPr>
        <p:spPr>
          <a:xfrm>
            <a:off x="1740746" y="3561090"/>
            <a:ext cx="6095010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065C976-6E40-6EC7-5050-543361161507}"/>
              </a:ext>
            </a:extLst>
          </p:cNvPr>
          <p:cNvCxnSpPr>
            <a:cxnSpLocks/>
          </p:cNvCxnSpPr>
          <p:nvPr/>
        </p:nvCxnSpPr>
        <p:spPr>
          <a:xfrm flipV="1">
            <a:off x="5487494" y="327309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8DEC3C1-8994-6854-138C-2E4A492DC49F}"/>
              </a:ext>
            </a:extLst>
          </p:cNvPr>
          <p:cNvSpPr txBox="1"/>
          <p:nvPr/>
        </p:nvSpPr>
        <p:spPr>
          <a:xfrm>
            <a:off x="5634462" y="3291829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MAC</a:t>
            </a:r>
            <a:r>
              <a:rPr lang="ko-KR" altLang="en-US" sz="1400" dirty="0">
                <a:solidFill>
                  <a:srgbClr val="FF0000"/>
                </a:solidFill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70527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417039" y="561923"/>
            <a:ext cx="1152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0" y="100127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0" y="294529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3089" y="562590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669995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669995" y="446729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730063" y="64886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410369" y="3849242"/>
            <a:ext cx="2922734" cy="288000"/>
          </a:xfrm>
          <a:prstGeom prst="bentConnector3">
            <a:avLst>
              <a:gd name="adj1" fmla="val 390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561839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1948003" y="3835594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MAC</a:t>
            </a:r>
            <a:r>
              <a:rPr lang="ko-KR" altLang="en-US" sz="1400"/>
              <a:t> 수집</a:t>
            </a:r>
            <a:endParaRPr lang="ko-KR" altLang="en-US" sz="1400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417039" y="5183099"/>
            <a:ext cx="1152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10555090" y="55054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 node</a:t>
            </a:r>
            <a:r>
              <a:rPr lang="ko-KR" altLang="en-US" dirty="0"/>
              <a:t>에 공격이 발생하는 경우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581135" y="87631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A8B437-0A1A-6939-2A06-D97629B3DB8F}"/>
                  </a:ext>
                </a:extLst>
              </p:cNvPr>
              <p:cNvSpPr txBox="1"/>
              <p:nvPr/>
            </p:nvSpPr>
            <p:spPr>
              <a:xfrm>
                <a:off x="1011698" y="623727"/>
                <a:ext cx="889991" cy="34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A8B437-0A1A-6939-2A06-D97629B3D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98" y="623727"/>
                <a:ext cx="889991" cy="3411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50389AE-D355-5735-7E86-9A9D069191C8}"/>
              </a:ext>
            </a:extLst>
          </p:cNvPr>
          <p:cNvCxnSpPr>
            <a:cxnSpLocks/>
          </p:cNvCxnSpPr>
          <p:nvPr/>
        </p:nvCxnSpPr>
        <p:spPr>
          <a:xfrm flipV="1">
            <a:off x="2138226" y="87631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FD322-83F3-845F-4A5B-F4C22E36648A}"/>
                  </a:ext>
                </a:extLst>
              </p:cNvPr>
              <p:cNvSpPr txBox="1"/>
              <p:nvPr/>
            </p:nvSpPr>
            <p:spPr>
              <a:xfrm>
                <a:off x="1610268" y="629684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7FD322-83F3-845F-4A5B-F4C22E36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268" y="629684"/>
                <a:ext cx="889991" cy="349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6E3732-E0BD-FFB0-E161-54A9ECC14BA7}"/>
              </a:ext>
            </a:extLst>
          </p:cNvPr>
          <p:cNvCxnSpPr>
            <a:cxnSpLocks/>
          </p:cNvCxnSpPr>
          <p:nvPr/>
        </p:nvCxnSpPr>
        <p:spPr>
          <a:xfrm flipV="1">
            <a:off x="2695317" y="88705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31A739-F85E-8A3F-8114-5F06219FC4C7}"/>
                  </a:ext>
                </a:extLst>
              </p:cNvPr>
              <p:cNvSpPr txBox="1"/>
              <p:nvPr/>
            </p:nvSpPr>
            <p:spPr>
              <a:xfrm>
                <a:off x="2208840" y="618639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31A739-F85E-8A3F-8114-5F06219F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840" y="618639"/>
                <a:ext cx="889991" cy="349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7F05902-F67B-EF8E-AA95-0277B486A58A}"/>
              </a:ext>
            </a:extLst>
          </p:cNvPr>
          <p:cNvCxnSpPr>
            <a:cxnSpLocks/>
          </p:cNvCxnSpPr>
          <p:nvPr/>
        </p:nvCxnSpPr>
        <p:spPr>
          <a:xfrm flipV="1">
            <a:off x="3252409" y="89405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36CF1C-5F36-DD8E-FA29-C5CC87BE35B4}"/>
                  </a:ext>
                </a:extLst>
              </p:cNvPr>
              <p:cNvSpPr txBox="1"/>
              <p:nvPr/>
            </p:nvSpPr>
            <p:spPr>
              <a:xfrm>
                <a:off x="2807412" y="618638"/>
                <a:ext cx="889991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36CF1C-5F36-DD8E-FA29-C5CC87BE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12" y="618638"/>
                <a:ext cx="889991" cy="349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7633422" y="2692444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651EF-6B4E-59AC-D0D4-F30BEAD60A97}"/>
              </a:ext>
            </a:extLst>
          </p:cNvPr>
          <p:cNvSpPr txBox="1"/>
          <p:nvPr/>
        </p:nvSpPr>
        <p:spPr>
          <a:xfrm>
            <a:off x="7759016" y="273322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생성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9073422" y="240879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9224915" y="2440542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29280" y="2901733"/>
            <a:ext cx="1794352" cy="796887"/>
          </a:xfrm>
          <a:prstGeom prst="bentConnector3">
            <a:avLst>
              <a:gd name="adj1" fmla="val 991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10528012" y="4148713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4955934" y="5372908"/>
                <a:ext cx="7742424" cy="349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934" y="5372908"/>
                <a:ext cx="7742424" cy="349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8453595-55E3-220F-4709-EE60DB6258AC}"/>
              </a:ext>
            </a:extLst>
          </p:cNvPr>
          <p:cNvCxnSpPr>
            <a:cxnSpLocks/>
          </p:cNvCxnSpPr>
          <p:nvPr/>
        </p:nvCxnSpPr>
        <p:spPr>
          <a:xfrm>
            <a:off x="410369" y="2030703"/>
            <a:ext cx="11520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04E18AC-142B-BE13-0897-065B8081B838}"/>
              </a:ext>
            </a:extLst>
          </p:cNvPr>
          <p:cNvCxnSpPr>
            <a:cxnSpLocks/>
          </p:cNvCxnSpPr>
          <p:nvPr/>
        </p:nvCxnSpPr>
        <p:spPr>
          <a:xfrm flipV="1">
            <a:off x="4773103" y="3270272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F867A8-9AB4-1BD0-E5CB-76065C2C9DF4}"/>
              </a:ext>
            </a:extLst>
          </p:cNvPr>
          <p:cNvSpPr txBox="1"/>
          <p:nvPr/>
        </p:nvSpPr>
        <p:spPr>
          <a:xfrm>
            <a:off x="2403909" y="3255651"/>
            <a:ext cx="6095010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065C976-6E40-6EC7-5050-543361161507}"/>
              </a:ext>
            </a:extLst>
          </p:cNvPr>
          <p:cNvCxnSpPr>
            <a:cxnSpLocks/>
          </p:cNvCxnSpPr>
          <p:nvPr/>
        </p:nvCxnSpPr>
        <p:spPr>
          <a:xfrm flipV="1">
            <a:off x="6208926" y="2985405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8DEC3C1-8994-6854-138C-2E4A492DC49F}"/>
              </a:ext>
            </a:extLst>
          </p:cNvPr>
          <p:cNvSpPr txBox="1"/>
          <p:nvPr/>
        </p:nvSpPr>
        <p:spPr>
          <a:xfrm>
            <a:off x="6323193" y="3003159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MAC</a:t>
            </a:r>
            <a:r>
              <a:rPr lang="ko-KR" altLang="en-US" sz="1400" dirty="0">
                <a:solidFill>
                  <a:srgbClr val="FF0000"/>
                </a:solidFill>
              </a:rPr>
              <a:t> 생성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ABF820E-7539-D57B-CD43-82BE255D4272}"/>
              </a:ext>
            </a:extLst>
          </p:cNvPr>
          <p:cNvCxnSpPr>
            <a:cxnSpLocks/>
          </p:cNvCxnSpPr>
          <p:nvPr/>
        </p:nvCxnSpPr>
        <p:spPr>
          <a:xfrm flipV="1">
            <a:off x="3333103" y="3555113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B7DA58B-8EAF-6646-98E2-E7BFCF646BAD}"/>
                  </a:ext>
                </a:extLst>
              </p:cNvPr>
              <p:cNvSpPr txBox="1"/>
              <p:nvPr/>
            </p:nvSpPr>
            <p:spPr>
              <a:xfrm>
                <a:off x="3160220" y="3546457"/>
                <a:ext cx="1795714" cy="312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rgbClr val="FF0000"/>
                    </a:solidFill>
                  </a:rPr>
                  <a:t>허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위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생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성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B7DA58B-8EAF-6646-98E2-E7BFCF646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220" y="3546457"/>
                <a:ext cx="1795714" cy="312073"/>
              </a:xfrm>
              <a:prstGeom prst="rect">
                <a:avLst/>
              </a:prstGeom>
              <a:blipFill>
                <a:blip r:embed="rId7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81BE1F8-9623-B8B1-9F81-8F17FFB790DC}"/>
                  </a:ext>
                </a:extLst>
              </p14:cNvPr>
              <p14:cNvContentPartPr/>
              <p14:nvPr/>
            </p14:nvContentPartPr>
            <p14:xfrm>
              <a:off x="3318709" y="3900810"/>
              <a:ext cx="360" cy="1789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81BE1F8-9623-B8B1-9F81-8F17FFB790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5069" y="3793170"/>
                <a:ext cx="1080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6EBBF10-E2C4-8E0C-1F42-CDB1A2F38801}"/>
                  </a:ext>
                </a:extLst>
              </p14:cNvPr>
              <p14:cNvContentPartPr/>
              <p14:nvPr/>
            </p14:nvContentPartPr>
            <p14:xfrm>
              <a:off x="3307189" y="3857250"/>
              <a:ext cx="7362720" cy="2268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6EBBF10-E2C4-8E0C-1F42-CDB1A2F388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53189" y="3749250"/>
                <a:ext cx="74703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18094E5-C5DD-538E-C8D0-B927A8B669FE}"/>
                  </a:ext>
                </a:extLst>
              </p14:cNvPr>
              <p14:cNvContentPartPr/>
              <p14:nvPr/>
            </p14:nvContentPartPr>
            <p14:xfrm>
              <a:off x="10503229" y="3734490"/>
              <a:ext cx="6480" cy="3045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18094E5-C5DD-538E-C8D0-B927A8B669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49589" y="3626850"/>
                <a:ext cx="11412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421FC0A-7C5E-D964-796C-BA92A376FD57}"/>
                  </a:ext>
                </a:extLst>
              </p14:cNvPr>
              <p14:cNvContentPartPr/>
              <p14:nvPr/>
            </p14:nvContentPartPr>
            <p14:xfrm>
              <a:off x="1163749" y="878610"/>
              <a:ext cx="2338920" cy="601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421FC0A-7C5E-D964-796C-BA92A376FD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9749" y="770610"/>
                <a:ext cx="24465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167F42D-F672-E695-9877-A389B7379B57}"/>
                  </a:ext>
                </a:extLst>
              </p14:cNvPr>
              <p14:cNvContentPartPr/>
              <p14:nvPr/>
            </p14:nvContentPartPr>
            <p14:xfrm>
              <a:off x="7166389" y="5688210"/>
              <a:ext cx="3344760" cy="72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167F42D-F672-E695-9877-A389B7379B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12749" y="5580210"/>
                <a:ext cx="34524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54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439694" y="634804"/>
            <a:ext cx="1152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2655" y="107415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105205" y="340834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95767" y="557817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752718" y="18902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822741" y="476022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822741" y="645388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511782" y="4175979"/>
            <a:ext cx="2352068" cy="288000"/>
          </a:xfrm>
          <a:prstGeom prst="bentConnector3">
            <a:avLst>
              <a:gd name="adj1" fmla="val 400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642693" y="4447916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229631" y="4174311"/>
            <a:ext cx="385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동일 파티션 키 </a:t>
            </a:r>
            <a:endParaRPr lang="en-US" altLang="ko-KR" sz="1400" dirty="0"/>
          </a:p>
          <a:p>
            <a:pPr algn="ctr"/>
            <a:r>
              <a:rPr lang="ko-KR" altLang="en-US" sz="1400" dirty="0"/>
              <a:t>유무 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509717" y="5135370"/>
            <a:ext cx="1152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7610557" y="545769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6" y="106853"/>
            <a:ext cx="774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node(MAC</a:t>
            </a:r>
            <a:r>
              <a:rPr lang="ko-KR" altLang="en-US" dirty="0"/>
              <a:t>이 있는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465916" y="94919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2863850" y="3891619"/>
            <a:ext cx="1188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651EF-6B4E-59AC-D0D4-F30BEAD60A97}"/>
              </a:ext>
            </a:extLst>
          </p:cNvPr>
          <p:cNvSpPr txBox="1"/>
          <p:nvPr/>
        </p:nvSpPr>
        <p:spPr>
          <a:xfrm>
            <a:off x="2383950" y="3897132"/>
            <a:ext cx="213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튜플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유무 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6547388" y="3022882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5735599" y="3027046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>
            <a:off x="7610557" y="3034419"/>
            <a:ext cx="720000" cy="1368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7610557" y="4392670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2025356" y="5354266"/>
                <a:ext cx="7742424" cy="628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b="0" dirty="0"/>
              </a:p>
              <a:p>
                <a:r>
                  <a:rPr lang="en-US" altLang="ko-KR" sz="1400" dirty="0"/>
                  <a:t>	       			  	         out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356" y="5354266"/>
                <a:ext cx="7742424" cy="628249"/>
              </a:xfrm>
              <a:prstGeom prst="rect">
                <a:avLst/>
              </a:prstGeom>
              <a:blipFill>
                <a:blip r:embed="rId2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/>
              <p:nvPr/>
            </p:nvSpPr>
            <p:spPr>
              <a:xfrm>
                <a:off x="-705938" y="707930"/>
                <a:ext cx="7742424" cy="55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400" dirty="0"/>
              </a:p>
              <a:p>
                <a:r>
                  <a:rPr lang="en-US" altLang="ko-KR" sz="1400" dirty="0"/>
                  <a:t>	                    in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5938" y="707930"/>
                <a:ext cx="7742424" cy="557525"/>
              </a:xfrm>
              <a:prstGeom prst="rect">
                <a:avLst/>
              </a:prstGeom>
              <a:blipFill>
                <a:blip r:embed="rId3"/>
                <a:stretch>
                  <a:fillRect b="-9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519C0C-B155-C7C8-5BF3-267B828C47E9}"/>
              </a:ext>
            </a:extLst>
          </p:cNvPr>
          <p:cNvCxnSpPr>
            <a:cxnSpLocks/>
          </p:cNvCxnSpPr>
          <p:nvPr/>
        </p:nvCxnSpPr>
        <p:spPr>
          <a:xfrm flipV="1">
            <a:off x="4041983" y="3596912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3BB9F16-9244-F437-9B75-DE73CE244CAA}"/>
              </a:ext>
            </a:extLst>
          </p:cNvPr>
          <p:cNvSpPr txBox="1"/>
          <p:nvPr/>
        </p:nvSpPr>
        <p:spPr>
          <a:xfrm>
            <a:off x="3244979" y="3610914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튜플의</a:t>
            </a:r>
            <a:r>
              <a:rPr lang="ko-KR" altLang="en-US" sz="1400" dirty="0"/>
              <a:t> 파티션 </a:t>
            </a:r>
            <a:endParaRPr lang="en-US" altLang="ko-KR" sz="1400" dirty="0"/>
          </a:p>
          <a:p>
            <a:pPr algn="ctr"/>
            <a:r>
              <a:rPr lang="ko-KR" altLang="en-US" sz="1400" dirty="0"/>
              <a:t>중복 유무 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3967943-E883-41E4-7AA3-CC532EBCED1D}"/>
              </a:ext>
            </a:extLst>
          </p:cNvPr>
          <p:cNvCxnSpPr>
            <a:cxnSpLocks/>
          </p:cNvCxnSpPr>
          <p:nvPr/>
        </p:nvCxnSpPr>
        <p:spPr>
          <a:xfrm flipV="1">
            <a:off x="5481983" y="3306007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CD42D07-7676-6EA3-E0BE-8151DA4D7973}"/>
              </a:ext>
            </a:extLst>
          </p:cNvPr>
          <p:cNvSpPr txBox="1"/>
          <p:nvPr/>
        </p:nvSpPr>
        <p:spPr>
          <a:xfrm>
            <a:off x="5232180" y="3334858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MAC </a:t>
            </a:r>
            <a:r>
              <a:rPr lang="ko-KR" altLang="en-US" sz="1400" dirty="0"/>
              <a:t>확인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5F19D9D-18C1-0A8F-BF94-EA5038B76644}"/>
              </a:ext>
            </a:extLst>
          </p:cNvPr>
          <p:cNvCxnSpPr>
            <a:cxnSpLocks/>
          </p:cNvCxnSpPr>
          <p:nvPr/>
        </p:nvCxnSpPr>
        <p:spPr>
          <a:xfrm>
            <a:off x="519157" y="2355290"/>
            <a:ext cx="11520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439694" y="634804"/>
            <a:ext cx="1152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2655" y="107415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105205" y="340834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95767" y="557817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752718" y="18902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822741" y="476022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822741" y="645388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511782" y="4240169"/>
            <a:ext cx="2352068" cy="288000"/>
          </a:xfrm>
          <a:prstGeom prst="bentConnector3">
            <a:avLst>
              <a:gd name="adj1" fmla="val 400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622965" y="4469970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247858" y="4237789"/>
            <a:ext cx="385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동일 파티션 키 </a:t>
            </a:r>
            <a:endParaRPr lang="en-US" altLang="ko-KR" sz="1400" dirty="0"/>
          </a:p>
          <a:p>
            <a:pPr algn="ctr"/>
            <a:r>
              <a:rPr lang="ko-KR" altLang="en-US" sz="1400" dirty="0"/>
              <a:t>유무 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509717" y="5135370"/>
            <a:ext cx="1152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9001207" y="545769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6" y="106853"/>
            <a:ext cx="74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node(MAC</a:t>
            </a:r>
            <a:r>
              <a:rPr lang="ko-KR" altLang="en-US" dirty="0"/>
              <a:t>이 있는 경우</a:t>
            </a:r>
            <a:r>
              <a:rPr lang="en-US" altLang="ko-KR" dirty="0"/>
              <a:t>) </a:t>
            </a:r>
            <a:r>
              <a:rPr lang="ko-KR" altLang="en-US" dirty="0"/>
              <a:t>에 공격이 발생한 경우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465916" y="94919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2863850" y="3955809"/>
            <a:ext cx="1188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651EF-6B4E-59AC-D0D4-F30BEAD60A97}"/>
              </a:ext>
            </a:extLst>
          </p:cNvPr>
          <p:cNvSpPr txBox="1"/>
          <p:nvPr/>
        </p:nvSpPr>
        <p:spPr>
          <a:xfrm>
            <a:off x="2383950" y="3961322"/>
            <a:ext cx="213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튜플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유무 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7967897" y="2806977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7156108" y="281114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8802" y="3296817"/>
            <a:ext cx="1709655" cy="736714"/>
          </a:xfrm>
          <a:prstGeom prst="bentConnector3">
            <a:avLst>
              <a:gd name="adj1" fmla="val 9977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9055272" y="4484542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3416006" y="5354266"/>
                <a:ext cx="7742424" cy="628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b="0" dirty="0"/>
              </a:p>
              <a:p>
                <a:r>
                  <a:rPr lang="en-US" altLang="ko-KR" sz="1400" dirty="0"/>
                  <a:t>	       			  	         out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06" y="5354266"/>
                <a:ext cx="7742424" cy="628249"/>
              </a:xfrm>
              <a:prstGeom prst="rect">
                <a:avLst/>
              </a:prstGeom>
              <a:blipFill>
                <a:blip r:embed="rId2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/>
              <p:nvPr/>
            </p:nvSpPr>
            <p:spPr>
              <a:xfrm>
                <a:off x="-705938" y="707930"/>
                <a:ext cx="7742424" cy="55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400" dirty="0"/>
              </a:p>
              <a:p>
                <a:r>
                  <a:rPr lang="en-US" altLang="ko-KR" sz="1400" dirty="0"/>
                  <a:t>	                    in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5938" y="707930"/>
                <a:ext cx="7742424" cy="557525"/>
              </a:xfrm>
              <a:prstGeom prst="rect">
                <a:avLst/>
              </a:prstGeom>
              <a:blipFill>
                <a:blip r:embed="rId3"/>
                <a:stretch>
                  <a:fillRect b="-9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519C0C-B155-C7C8-5BF3-267B828C47E9}"/>
              </a:ext>
            </a:extLst>
          </p:cNvPr>
          <p:cNvCxnSpPr>
            <a:cxnSpLocks/>
          </p:cNvCxnSpPr>
          <p:nvPr/>
        </p:nvCxnSpPr>
        <p:spPr>
          <a:xfrm flipV="1">
            <a:off x="4041983" y="3661102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3BB9F16-9244-F437-9B75-DE73CE244CAA}"/>
              </a:ext>
            </a:extLst>
          </p:cNvPr>
          <p:cNvSpPr txBox="1"/>
          <p:nvPr/>
        </p:nvSpPr>
        <p:spPr>
          <a:xfrm>
            <a:off x="3244979" y="3675104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튜플의</a:t>
            </a:r>
            <a:r>
              <a:rPr lang="ko-KR" altLang="en-US" sz="1400" dirty="0"/>
              <a:t> 파티션 </a:t>
            </a:r>
            <a:endParaRPr lang="en-US" altLang="ko-KR" sz="1400" dirty="0"/>
          </a:p>
          <a:p>
            <a:pPr algn="ctr"/>
            <a:r>
              <a:rPr lang="ko-KR" altLang="en-US" sz="1400" dirty="0"/>
              <a:t>중복 유무 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3967943-E883-41E4-7AA3-CC532EBCED1D}"/>
              </a:ext>
            </a:extLst>
          </p:cNvPr>
          <p:cNvCxnSpPr>
            <a:cxnSpLocks/>
          </p:cNvCxnSpPr>
          <p:nvPr/>
        </p:nvCxnSpPr>
        <p:spPr>
          <a:xfrm flipV="1">
            <a:off x="6548628" y="3082197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CD42D07-7676-6EA3-E0BE-8151DA4D7973}"/>
              </a:ext>
            </a:extLst>
          </p:cNvPr>
          <p:cNvSpPr txBox="1"/>
          <p:nvPr/>
        </p:nvSpPr>
        <p:spPr>
          <a:xfrm>
            <a:off x="5223580" y="3366525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MAC </a:t>
            </a:r>
            <a:r>
              <a:rPr lang="ko-KR" altLang="en-US" sz="1400" dirty="0"/>
              <a:t>확인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5F19D9D-18C1-0A8F-BF94-EA5038B76644}"/>
              </a:ext>
            </a:extLst>
          </p:cNvPr>
          <p:cNvCxnSpPr>
            <a:cxnSpLocks/>
          </p:cNvCxnSpPr>
          <p:nvPr/>
        </p:nvCxnSpPr>
        <p:spPr>
          <a:xfrm>
            <a:off x="519157" y="2355290"/>
            <a:ext cx="11520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791D8C-3525-04C0-EA18-6FB9C972C373}"/>
              </a:ext>
            </a:extLst>
          </p:cNvPr>
          <p:cNvCxnSpPr>
            <a:cxnSpLocks/>
          </p:cNvCxnSpPr>
          <p:nvPr/>
        </p:nvCxnSpPr>
        <p:spPr>
          <a:xfrm flipV="1">
            <a:off x="5479694" y="3370197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06F652A-992E-7BA3-5B85-F71C2AF46968}"/>
                  </a:ext>
                </a:extLst>
              </p:cNvPr>
              <p:cNvSpPr txBox="1"/>
              <p:nvPr/>
            </p:nvSpPr>
            <p:spPr>
              <a:xfrm>
                <a:off x="6413161" y="3091173"/>
                <a:ext cx="1795714" cy="312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rgbClr val="FF0000"/>
                    </a:solidFill>
                  </a:rPr>
                  <a:t>허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위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생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성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06F652A-992E-7BA3-5B85-F71C2AF46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161" y="3091173"/>
                <a:ext cx="1795714" cy="312073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97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439694" y="634804"/>
            <a:ext cx="1152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22655" y="107415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105205" y="340834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95767" y="557817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752718" y="18902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822741" y="476022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822741" y="645388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511782" y="4240169"/>
            <a:ext cx="2352068" cy="288000"/>
          </a:xfrm>
          <a:prstGeom prst="bentConnector3">
            <a:avLst>
              <a:gd name="adj1" fmla="val 400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622965" y="4469970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247858" y="4237789"/>
            <a:ext cx="385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동일 파티션 키 </a:t>
            </a:r>
            <a:endParaRPr lang="en-US" altLang="ko-KR" sz="1400" dirty="0"/>
          </a:p>
          <a:p>
            <a:pPr algn="ctr"/>
            <a:r>
              <a:rPr lang="ko-KR" altLang="en-US" sz="1400" dirty="0"/>
              <a:t>유무 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509717" y="5135370"/>
            <a:ext cx="1152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10423607" y="545769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6" y="106853"/>
            <a:ext cx="74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node(MAC</a:t>
            </a:r>
            <a:r>
              <a:rPr lang="ko-KR" altLang="en-US" dirty="0"/>
              <a:t>이 있는 경우</a:t>
            </a:r>
            <a:r>
              <a:rPr lang="en-US" altLang="ko-KR" dirty="0"/>
              <a:t>) </a:t>
            </a:r>
            <a:r>
              <a:rPr lang="ko-KR" altLang="en-US" dirty="0"/>
              <a:t>에 공격이 발생한 경우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3F1CC3-67FF-D225-B551-9780DB5013F3}"/>
              </a:ext>
            </a:extLst>
          </p:cNvPr>
          <p:cNvCxnSpPr>
            <a:cxnSpLocks/>
          </p:cNvCxnSpPr>
          <p:nvPr/>
        </p:nvCxnSpPr>
        <p:spPr>
          <a:xfrm flipV="1">
            <a:off x="1465916" y="94919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05F8C3B-68EB-BF63-14DB-D86B40E05B42}"/>
              </a:ext>
            </a:extLst>
          </p:cNvPr>
          <p:cNvCxnSpPr>
            <a:cxnSpLocks/>
          </p:cNvCxnSpPr>
          <p:nvPr/>
        </p:nvCxnSpPr>
        <p:spPr>
          <a:xfrm flipV="1">
            <a:off x="2863850" y="3955809"/>
            <a:ext cx="1188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651EF-6B4E-59AC-D0D4-F30BEAD60A97}"/>
              </a:ext>
            </a:extLst>
          </p:cNvPr>
          <p:cNvSpPr txBox="1"/>
          <p:nvPr/>
        </p:nvSpPr>
        <p:spPr>
          <a:xfrm>
            <a:off x="2383950" y="3961322"/>
            <a:ext cx="213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튜플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유무 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3D3763-1056-1274-5503-F6D58C1221E8}"/>
              </a:ext>
            </a:extLst>
          </p:cNvPr>
          <p:cNvCxnSpPr>
            <a:cxnSpLocks/>
          </p:cNvCxnSpPr>
          <p:nvPr/>
        </p:nvCxnSpPr>
        <p:spPr>
          <a:xfrm flipV="1">
            <a:off x="9415149" y="2505155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059F79-8249-04FD-77FD-F1819A3A4EF3}"/>
              </a:ext>
            </a:extLst>
          </p:cNvPr>
          <p:cNvSpPr txBox="1"/>
          <p:nvPr/>
        </p:nvSpPr>
        <p:spPr>
          <a:xfrm>
            <a:off x="8603360" y="2509319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CEAB8D2-CF3D-209C-C0B5-ABFEC2F094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90385" y="3120662"/>
            <a:ext cx="1961448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4C1EB5-E569-6521-22DF-7703E52B755A}"/>
              </a:ext>
            </a:extLst>
          </p:cNvPr>
          <p:cNvSpPr txBox="1"/>
          <p:nvPr/>
        </p:nvSpPr>
        <p:spPr>
          <a:xfrm>
            <a:off x="10502523" y="4456837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/>
              <p:nvPr/>
            </p:nvSpPr>
            <p:spPr>
              <a:xfrm>
                <a:off x="4838406" y="5354266"/>
                <a:ext cx="7742424" cy="628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b="0" dirty="0"/>
              </a:p>
              <a:p>
                <a:r>
                  <a:rPr lang="en-US" altLang="ko-KR" sz="1400" dirty="0"/>
                  <a:t>	       			  	         out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1A4B28-6153-ECAB-ED93-817E43DD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406" y="5354266"/>
                <a:ext cx="7742424" cy="628249"/>
              </a:xfrm>
              <a:prstGeom prst="rect">
                <a:avLst/>
              </a:prstGeom>
              <a:blipFill>
                <a:blip r:embed="rId2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/>
              <p:nvPr/>
            </p:nvSpPr>
            <p:spPr>
              <a:xfrm>
                <a:off x="-705938" y="707930"/>
                <a:ext cx="7742424" cy="55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400" dirty="0"/>
              </a:p>
              <a:p>
                <a:r>
                  <a:rPr lang="en-US" altLang="ko-KR" sz="1400" dirty="0"/>
                  <a:t>	                    in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711A25-41B7-C8CB-CB62-C098ED09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5938" y="707930"/>
                <a:ext cx="7742424" cy="557525"/>
              </a:xfrm>
              <a:prstGeom prst="rect">
                <a:avLst/>
              </a:prstGeom>
              <a:blipFill>
                <a:blip r:embed="rId3"/>
                <a:stretch>
                  <a:fillRect b="-9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519C0C-B155-C7C8-5BF3-267B828C47E9}"/>
              </a:ext>
            </a:extLst>
          </p:cNvPr>
          <p:cNvCxnSpPr>
            <a:cxnSpLocks/>
          </p:cNvCxnSpPr>
          <p:nvPr/>
        </p:nvCxnSpPr>
        <p:spPr>
          <a:xfrm flipV="1">
            <a:off x="4041983" y="3661102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3BB9F16-9244-F437-9B75-DE73CE244CAA}"/>
              </a:ext>
            </a:extLst>
          </p:cNvPr>
          <p:cNvSpPr txBox="1"/>
          <p:nvPr/>
        </p:nvSpPr>
        <p:spPr>
          <a:xfrm>
            <a:off x="3244979" y="3675104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튜플의</a:t>
            </a:r>
            <a:r>
              <a:rPr lang="ko-KR" altLang="en-US" sz="1400" dirty="0"/>
              <a:t> 파티션 </a:t>
            </a:r>
            <a:endParaRPr lang="en-US" altLang="ko-KR" sz="1400" dirty="0"/>
          </a:p>
          <a:p>
            <a:pPr algn="ctr"/>
            <a:r>
              <a:rPr lang="ko-KR" altLang="en-US" sz="1400" dirty="0"/>
              <a:t>중복 유무 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3967943-E883-41E4-7AA3-CC532EBCED1D}"/>
              </a:ext>
            </a:extLst>
          </p:cNvPr>
          <p:cNvCxnSpPr>
            <a:cxnSpLocks/>
          </p:cNvCxnSpPr>
          <p:nvPr/>
        </p:nvCxnSpPr>
        <p:spPr>
          <a:xfrm flipV="1">
            <a:off x="8349744" y="2788280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CD42D07-7676-6EA3-E0BE-8151DA4D7973}"/>
              </a:ext>
            </a:extLst>
          </p:cNvPr>
          <p:cNvSpPr txBox="1"/>
          <p:nvPr/>
        </p:nvSpPr>
        <p:spPr>
          <a:xfrm>
            <a:off x="5409891" y="3394262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MAC </a:t>
            </a:r>
            <a:r>
              <a:rPr lang="ko-KR" altLang="en-US" sz="1400" dirty="0"/>
              <a:t>확인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5F19D9D-18C1-0A8F-BF94-EA5038B76644}"/>
              </a:ext>
            </a:extLst>
          </p:cNvPr>
          <p:cNvCxnSpPr>
            <a:cxnSpLocks/>
          </p:cNvCxnSpPr>
          <p:nvPr/>
        </p:nvCxnSpPr>
        <p:spPr>
          <a:xfrm>
            <a:off x="519157" y="2355290"/>
            <a:ext cx="11520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8728E44-E913-E5DA-B89F-B62EF0B04F80}"/>
              </a:ext>
            </a:extLst>
          </p:cNvPr>
          <p:cNvCxnSpPr>
            <a:cxnSpLocks/>
          </p:cNvCxnSpPr>
          <p:nvPr/>
        </p:nvCxnSpPr>
        <p:spPr>
          <a:xfrm flipV="1">
            <a:off x="5479694" y="3365319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7EE684-B86B-F25E-1CA1-645DA9758104}"/>
              </a:ext>
            </a:extLst>
          </p:cNvPr>
          <p:cNvSpPr txBox="1"/>
          <p:nvPr/>
        </p:nvSpPr>
        <p:spPr>
          <a:xfrm>
            <a:off x="4594714" y="3127505"/>
            <a:ext cx="6095010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D48A1DE-54C2-2184-4BF3-C346FA205DE3}"/>
              </a:ext>
            </a:extLst>
          </p:cNvPr>
          <p:cNvCxnSpPr>
            <a:cxnSpLocks/>
          </p:cNvCxnSpPr>
          <p:nvPr/>
        </p:nvCxnSpPr>
        <p:spPr>
          <a:xfrm flipV="1">
            <a:off x="6922219" y="3075352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BFDE8E-E818-C8D7-CD7F-A29D66DBFDDB}"/>
              </a:ext>
            </a:extLst>
          </p:cNvPr>
          <p:cNvSpPr txBox="1"/>
          <p:nvPr/>
        </p:nvSpPr>
        <p:spPr>
          <a:xfrm>
            <a:off x="8410137" y="2800742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MAC</a:t>
            </a:r>
            <a:r>
              <a:rPr lang="ko-KR" altLang="en-US" sz="1400" dirty="0">
                <a:solidFill>
                  <a:srgbClr val="FF0000"/>
                </a:solidFill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00159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790</Words>
  <Application>Microsoft Office PowerPoint</Application>
  <PresentationFormat>와이드스크린</PresentationFormat>
  <Paragraphs>269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안가현</dc:creator>
  <cp:lastModifiedBy>안가현</cp:lastModifiedBy>
  <cp:revision>4</cp:revision>
  <dcterms:created xsi:type="dcterms:W3CDTF">2022-07-04T12:22:57Z</dcterms:created>
  <dcterms:modified xsi:type="dcterms:W3CDTF">2022-07-05T08:49:55Z</dcterms:modified>
</cp:coreProperties>
</file>