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2" r:id="rId2"/>
    <p:sldId id="263" r:id="rId3"/>
    <p:sldId id="264" r:id="rId4"/>
    <p:sldId id="286" r:id="rId5"/>
    <p:sldId id="287" r:id="rId6"/>
    <p:sldId id="288" r:id="rId7"/>
    <p:sldId id="291" r:id="rId8"/>
    <p:sldId id="290" r:id="rId9"/>
    <p:sldId id="292" r:id="rId10"/>
    <p:sldId id="293" r:id="rId11"/>
    <p:sldId id="294" r:id="rId12"/>
    <p:sldId id="295" r:id="rId13"/>
    <p:sldId id="296" r:id="rId14"/>
    <p:sldId id="297" r:id="rId15"/>
    <p:sldId id="317" r:id="rId16"/>
    <p:sldId id="298" r:id="rId17"/>
    <p:sldId id="300" r:id="rId18"/>
    <p:sldId id="301" r:id="rId19"/>
    <p:sldId id="304" r:id="rId20"/>
    <p:sldId id="314" r:id="rId21"/>
    <p:sldId id="305" r:id="rId22"/>
    <p:sldId id="306" r:id="rId23"/>
    <p:sldId id="318" r:id="rId24"/>
    <p:sldId id="307" r:id="rId25"/>
    <p:sldId id="311" r:id="rId26"/>
    <p:sldId id="320" r:id="rId27"/>
    <p:sldId id="309" r:id="rId28"/>
    <p:sldId id="313" r:id="rId29"/>
    <p:sldId id="312" r:id="rId30"/>
    <p:sldId id="31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05" autoAdjust="0"/>
    <p:restoredTop sz="94660"/>
  </p:normalViewPr>
  <p:slideViewPr>
    <p:cSldViewPr snapToGrid="0">
      <p:cViewPr>
        <p:scale>
          <a:sx n="75" d="100"/>
          <a:sy n="75" d="100"/>
        </p:scale>
        <p:origin x="1428" y="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DEA1D-0D2E-48F2-B7FC-AF94AFC6F66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225D4-685E-4440-881D-81B26A3E8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49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57D66-E575-BDF3-009F-B7AFD5669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5D9297-0DF2-1F3C-99E3-ADE3A3655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7FB2F-E302-A331-DDD7-51A468E0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0BD0-A024-4B42-8A45-C5BED77F6D25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02652-B795-6E59-DC9A-CDF5B9A7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84F84-7DA1-A734-9F5A-7AE38688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82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C96BE-510E-B164-271E-8D89D7F5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5DEA75-F09A-1E9D-27CA-DCCCCE08A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3FC595-7DAE-85BF-9517-290755B7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0BD0-A024-4B42-8A45-C5BED77F6D25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62E27-9F6B-16D4-A134-0328A2E3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95D81-CDE4-4919-183C-ABB3C95B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38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2F3D1A-C5E1-A180-3299-2D2099D30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6E0AA2-111F-14C9-C08B-81FC8183D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563BF-237F-7AB8-C0E5-1BC56D33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0BD0-A024-4B42-8A45-C5BED77F6D25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29042B-238D-5A93-C18C-2CAD8221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32806-12F2-7FC9-B300-8F8386B0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57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2F89C-76C9-772F-7BD4-CDF6BC91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3A80C-1B53-9AA6-A5ED-BC0FCBE3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E74F3-6C3D-31FF-3819-C2146888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0BD0-A024-4B42-8A45-C5BED77F6D25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C50B9-522E-7FA0-B7D4-1161F361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4B2C4-D4D9-94C6-E12E-15403CA0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84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226EE-D508-CF24-923D-A0A64A91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4B156A-A8B5-B2D3-01C9-CD1B53045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FA435-FD17-6A91-634B-DA78C03A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0BD0-A024-4B42-8A45-C5BED77F6D25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C5F26-EC15-8F73-6ECC-085D3BB3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4C83B-CF05-17C2-625A-F3B5EAB8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2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ECC1A-B95A-9D22-76BA-C75261DA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D282A-9DB2-353C-0742-D7E69DF65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BF7E0F-DC6E-474A-A117-8231FC751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5925C0-5C74-B41E-5334-487EAD0A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0BD0-A024-4B42-8A45-C5BED77F6D25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480347-D9B9-29DD-00C2-B536BD9F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06ABB3-F69E-CAFD-C036-D560B1D5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11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D9157-2378-F03E-1AC5-EDABCB1E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5108CB-3A83-6B30-5B2C-63BFEF0C5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0785F-9202-FF15-9A86-BA61BB713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44A4F4-2A94-9553-153D-B33CB8A4E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AC10E9-7F2F-6D75-F9F8-BB9F98009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FC9196-58EE-4A40-FF19-ECAE9527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0BD0-A024-4B42-8A45-C5BED77F6D25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B7B7EB-4D4A-5648-A3FC-25C56D4E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58F815-6C65-F03F-5051-0799D40A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59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6064A-FCAE-64D0-8DD6-318DE608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9B8FF6-608E-A94C-537A-AE9FC78D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0BD0-A024-4B42-8A45-C5BED77F6D25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85606C-A991-D5F0-4B36-8EF74A05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F54419-BC0D-62E9-D235-601196D4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33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79F603-B353-73A7-39EE-8338046A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0BD0-A024-4B42-8A45-C5BED77F6D25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DFC773-F9A6-D00C-6882-9FB4FF81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DB99F8-03DC-F5CC-3F81-25EA6CBF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5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BFDD-C007-97BC-830E-E50EAF80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E80F4-0FDF-CC1D-9963-E6F5CB091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F3D439-9C02-E284-CD2F-CD924AB35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423B68-840F-E840-2396-6D32F11C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0BD0-A024-4B42-8A45-C5BED77F6D25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F6EFD8-437D-93DD-5760-06522566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47301C-52C0-3C72-6BD4-F78465F0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29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3D5E-BE47-A0EB-F21C-AC9B1DD3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C5F103-ADD7-4A5F-E3FF-B914F9521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77FB7B-BA3E-A483-8D1B-26E8C749B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9E5137-AF8E-C652-0C16-66E81143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0BD0-A024-4B42-8A45-C5BED77F6D25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FAB013-4D50-219B-EA31-9168A9EF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863794-EFF8-78B4-E60E-E72A16F0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26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BBECF7-7ACE-7116-7272-D410FE22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147E27-7ADF-EB2D-75B5-A0A77F5DD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6B1E4-1B34-B10E-108E-340F18C67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F0BD0-A024-4B42-8A45-C5BED77F6D25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BFB9BC-B06C-3DAD-FB10-992FD7E3B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7F3C3-0278-1356-9F71-31780A32B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32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59.svg"/><Relationship Id="rId3" Type="http://schemas.openxmlformats.org/officeDocument/2006/relationships/image" Target="../media/image17.png"/><Relationship Id="rId7" Type="http://schemas.openxmlformats.org/officeDocument/2006/relationships/image" Target="../media/image54.png"/><Relationship Id="rId12" Type="http://schemas.openxmlformats.org/officeDocument/2006/relationships/image" Target="../media/image5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57.svg"/><Relationship Id="rId5" Type="http://schemas.openxmlformats.org/officeDocument/2006/relationships/image" Target="../media/image23.png"/><Relationship Id="rId15" Type="http://schemas.openxmlformats.org/officeDocument/2006/relationships/image" Target="../media/image61.svg"/><Relationship Id="rId10" Type="http://schemas.openxmlformats.org/officeDocument/2006/relationships/image" Target="../media/image56.png"/><Relationship Id="rId4" Type="http://schemas.openxmlformats.org/officeDocument/2006/relationships/image" Target="../media/image18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6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3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7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5.png"/><Relationship Id="rId4" Type="http://schemas.openxmlformats.org/officeDocument/2006/relationships/image" Target="../media/image7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64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830.png"/><Relationship Id="rId5" Type="http://schemas.openxmlformats.org/officeDocument/2006/relationships/image" Target="../media/image69.png"/><Relationship Id="rId10" Type="http://schemas.openxmlformats.org/officeDocument/2006/relationships/image" Target="../media/image820.png"/><Relationship Id="rId4" Type="http://schemas.openxmlformats.org/officeDocument/2006/relationships/image" Target="../media/image68.png"/><Relationship Id="rId9" Type="http://schemas.openxmlformats.org/officeDocument/2006/relationships/image" Target="../media/image8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64.png"/><Relationship Id="rId2" Type="http://schemas.openxmlformats.org/officeDocument/2006/relationships/image" Target="../media/image8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87.png"/><Relationship Id="rId5" Type="http://schemas.openxmlformats.org/officeDocument/2006/relationships/image" Target="../media/image69.png"/><Relationship Id="rId10" Type="http://schemas.openxmlformats.org/officeDocument/2006/relationships/image" Target="../media/image86.png"/><Relationship Id="rId4" Type="http://schemas.openxmlformats.org/officeDocument/2006/relationships/image" Target="../media/image68.png"/><Relationship Id="rId9" Type="http://schemas.openxmlformats.org/officeDocument/2006/relationships/image" Target="../media/image8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64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89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6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87.png"/><Relationship Id="rId5" Type="http://schemas.openxmlformats.org/officeDocument/2006/relationships/image" Target="../media/image69.png"/><Relationship Id="rId10" Type="http://schemas.openxmlformats.org/officeDocument/2006/relationships/image" Target="../media/image91.png"/><Relationship Id="rId4" Type="http://schemas.openxmlformats.org/officeDocument/2006/relationships/image" Target="../media/image68.png"/><Relationship Id="rId9" Type="http://schemas.openxmlformats.org/officeDocument/2006/relationships/image" Target="../media/image8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3" Type="http://schemas.openxmlformats.org/officeDocument/2006/relationships/image" Target="../media/image84.png"/><Relationship Id="rId7" Type="http://schemas.openxmlformats.org/officeDocument/2006/relationships/image" Target="../media/image931.png"/><Relationship Id="rId12" Type="http://schemas.openxmlformats.org/officeDocument/2006/relationships/image" Target="../media/image6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59.svg"/><Relationship Id="rId5" Type="http://schemas.openxmlformats.org/officeDocument/2006/relationships/image" Target="../media/image92.png"/><Relationship Id="rId10" Type="http://schemas.openxmlformats.org/officeDocument/2006/relationships/image" Target="../media/image58.png"/><Relationship Id="rId4" Type="http://schemas.openxmlformats.org/officeDocument/2006/relationships/image" Target="../media/image760.png"/><Relationship Id="rId9" Type="http://schemas.openxmlformats.org/officeDocument/2006/relationships/image" Target="../media/image57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84.png"/><Relationship Id="rId7" Type="http://schemas.openxmlformats.org/officeDocument/2006/relationships/image" Target="../media/image57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svg"/><Relationship Id="rId5" Type="http://schemas.openxmlformats.org/officeDocument/2006/relationships/image" Target="../media/image94.png"/><Relationship Id="rId10" Type="http://schemas.openxmlformats.org/officeDocument/2006/relationships/image" Target="../media/image60.png"/><Relationship Id="rId4" Type="http://schemas.openxmlformats.org/officeDocument/2006/relationships/image" Target="../media/image760.png"/><Relationship Id="rId9" Type="http://schemas.openxmlformats.org/officeDocument/2006/relationships/image" Target="../media/image5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60.png"/><Relationship Id="rId2" Type="http://schemas.openxmlformats.org/officeDocument/2006/relationships/image" Target="../media/image9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59.svg"/><Relationship Id="rId5" Type="http://schemas.openxmlformats.org/officeDocument/2006/relationships/image" Target="../media/image97.png"/><Relationship Id="rId10" Type="http://schemas.openxmlformats.org/officeDocument/2006/relationships/image" Target="../media/image58.png"/><Relationship Id="rId4" Type="http://schemas.openxmlformats.org/officeDocument/2006/relationships/image" Target="../media/image96.png"/><Relationship Id="rId9" Type="http://schemas.openxmlformats.org/officeDocument/2006/relationships/image" Target="../media/image57.svg"/><Relationship Id="rId14" Type="http://schemas.openxmlformats.org/officeDocument/2006/relationships/image" Target="../media/image1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93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7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0.png"/><Relationship Id="rId13" Type="http://schemas.openxmlformats.org/officeDocument/2006/relationships/image" Target="../media/image105.png"/><Relationship Id="rId3" Type="http://schemas.openxmlformats.org/officeDocument/2006/relationships/image" Target="../media/image950.png"/><Relationship Id="rId7" Type="http://schemas.openxmlformats.org/officeDocument/2006/relationships/image" Target="../media/image990.png"/><Relationship Id="rId12" Type="http://schemas.openxmlformats.org/officeDocument/2006/relationships/image" Target="../media/image1040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0.png"/><Relationship Id="rId11" Type="http://schemas.openxmlformats.org/officeDocument/2006/relationships/image" Target="../media/image104.png"/><Relationship Id="rId5" Type="http://schemas.openxmlformats.org/officeDocument/2006/relationships/image" Target="../media/image970.png"/><Relationship Id="rId15" Type="http://schemas.openxmlformats.org/officeDocument/2006/relationships/image" Target="../media/image107.png"/><Relationship Id="rId10" Type="http://schemas.openxmlformats.org/officeDocument/2006/relationships/image" Target="../media/image1020.png"/><Relationship Id="rId4" Type="http://schemas.openxmlformats.org/officeDocument/2006/relationships/image" Target="../media/image960.png"/><Relationship Id="rId9" Type="http://schemas.openxmlformats.org/officeDocument/2006/relationships/image" Target="../media/image1010.png"/><Relationship Id="rId14" Type="http://schemas.openxmlformats.org/officeDocument/2006/relationships/image" Target="../media/image10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3" Type="http://schemas.openxmlformats.org/officeDocument/2006/relationships/image" Target="../media/image109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970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4" Type="http://schemas.openxmlformats.org/officeDocument/2006/relationships/image" Target="../media/image960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0.png"/><Relationship Id="rId13" Type="http://schemas.openxmlformats.org/officeDocument/2006/relationships/image" Target="../media/image1170.png"/><Relationship Id="rId3" Type="http://schemas.openxmlformats.org/officeDocument/2006/relationships/image" Target="../media/image109.png"/><Relationship Id="rId7" Type="http://schemas.openxmlformats.org/officeDocument/2006/relationships/image" Target="../media/image111.png"/><Relationship Id="rId12" Type="http://schemas.openxmlformats.org/officeDocument/2006/relationships/image" Target="../media/image121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150.png"/><Relationship Id="rId5" Type="http://schemas.openxmlformats.org/officeDocument/2006/relationships/image" Target="../media/image970.png"/><Relationship Id="rId15" Type="http://schemas.openxmlformats.org/officeDocument/2006/relationships/image" Target="../media/image123.png"/><Relationship Id="rId10" Type="http://schemas.openxmlformats.org/officeDocument/2006/relationships/image" Target="../media/image120.png"/><Relationship Id="rId4" Type="http://schemas.openxmlformats.org/officeDocument/2006/relationships/image" Target="../media/image960.png"/><Relationship Id="rId9" Type="http://schemas.openxmlformats.org/officeDocument/2006/relationships/image" Target="../media/image1130.png"/><Relationship Id="rId14" Type="http://schemas.openxmlformats.org/officeDocument/2006/relationships/image" Target="../media/image12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25.png"/><Relationship Id="rId3" Type="http://schemas.openxmlformats.org/officeDocument/2006/relationships/image" Target="../media/image950.png"/><Relationship Id="rId7" Type="http://schemas.openxmlformats.org/officeDocument/2006/relationships/image" Target="../media/image111.png"/><Relationship Id="rId12" Type="http://schemas.openxmlformats.org/officeDocument/2006/relationships/image" Target="../media/image12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33.png"/><Relationship Id="rId5" Type="http://schemas.openxmlformats.org/officeDocument/2006/relationships/image" Target="../media/image970.png"/><Relationship Id="rId15" Type="http://schemas.openxmlformats.org/officeDocument/2006/relationships/image" Target="../media/image127.png"/><Relationship Id="rId10" Type="http://schemas.openxmlformats.org/officeDocument/2006/relationships/image" Target="../media/image1160.png"/><Relationship Id="rId4" Type="http://schemas.openxmlformats.org/officeDocument/2006/relationships/image" Target="../media/image124.png"/><Relationship Id="rId9" Type="http://schemas.openxmlformats.org/officeDocument/2006/relationships/image" Target="../media/image126.png"/><Relationship Id="rId14" Type="http://schemas.openxmlformats.org/officeDocument/2006/relationships/image" Target="../media/image13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1.png"/><Relationship Id="rId3" Type="http://schemas.openxmlformats.org/officeDocument/2006/relationships/image" Target="../media/image130.png"/><Relationship Id="rId7" Type="http://schemas.openxmlformats.org/officeDocument/2006/relationships/image" Target="../media/image137.png"/><Relationship Id="rId12" Type="http://schemas.openxmlformats.org/officeDocument/2006/relationships/image" Target="../media/image140.png"/><Relationship Id="rId2" Type="http://schemas.openxmlformats.org/officeDocument/2006/relationships/image" Target="../media/image129.png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png"/><Relationship Id="rId11" Type="http://schemas.openxmlformats.org/officeDocument/2006/relationships/image" Target="../media/image115.png"/><Relationship Id="rId5" Type="http://schemas.openxmlformats.org/officeDocument/2006/relationships/image" Target="../media/image135.png"/><Relationship Id="rId15" Type="http://schemas.openxmlformats.org/officeDocument/2006/relationships/image" Target="../media/image143.png"/><Relationship Id="rId10" Type="http://schemas.openxmlformats.org/officeDocument/2006/relationships/image" Target="../media/image114.png"/><Relationship Id="rId4" Type="http://schemas.openxmlformats.org/officeDocument/2006/relationships/image" Target="../media/image132.png"/><Relationship Id="rId9" Type="http://schemas.openxmlformats.org/officeDocument/2006/relationships/image" Target="../media/image139.png"/><Relationship Id="rId14" Type="http://schemas.openxmlformats.org/officeDocument/2006/relationships/image" Target="../media/image14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0.png"/><Relationship Id="rId13" Type="http://schemas.openxmlformats.org/officeDocument/2006/relationships/image" Target="../media/image117.png"/><Relationship Id="rId3" Type="http://schemas.openxmlformats.org/officeDocument/2006/relationships/image" Target="../media/image1350.png"/><Relationship Id="rId7" Type="http://schemas.openxmlformats.org/officeDocument/2006/relationships/image" Target="../media/image1390.png"/><Relationship Id="rId12" Type="http://schemas.openxmlformats.org/officeDocument/2006/relationships/image" Target="../media/image116.png"/><Relationship Id="rId2" Type="http://schemas.openxmlformats.org/officeDocument/2006/relationships/image" Target="../media/image1320.png"/><Relationship Id="rId16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0.png"/><Relationship Id="rId11" Type="http://schemas.openxmlformats.org/officeDocument/2006/relationships/image" Target="../media/image1430.png"/><Relationship Id="rId5" Type="http://schemas.openxmlformats.org/officeDocument/2006/relationships/image" Target="../media/image1370.png"/><Relationship Id="rId15" Type="http://schemas.openxmlformats.org/officeDocument/2006/relationships/image" Target="../media/image1450.png"/><Relationship Id="rId10" Type="http://schemas.openxmlformats.org/officeDocument/2006/relationships/image" Target="../media/image145.png"/><Relationship Id="rId4" Type="http://schemas.openxmlformats.org/officeDocument/2006/relationships/image" Target="../media/image1360.png"/><Relationship Id="rId9" Type="http://schemas.openxmlformats.org/officeDocument/2006/relationships/image" Target="../media/image1410.png"/><Relationship Id="rId14" Type="http://schemas.openxmlformats.org/officeDocument/2006/relationships/image" Target="../media/image14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9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4.png"/><Relationship Id="rId3" Type="http://schemas.openxmlformats.org/officeDocument/2006/relationships/image" Target="../media/image42.png"/><Relationship Id="rId7" Type="http://schemas.openxmlformats.org/officeDocument/2006/relationships/image" Target="../media/image33.png"/><Relationship Id="rId12" Type="http://schemas.openxmlformats.org/officeDocument/2006/relationships/image" Target="../media/image4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0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9.png"/><Relationship Id="rId9" Type="http://schemas.openxmlformats.org/officeDocument/2006/relationships/image" Target="../media/image35.png"/><Relationship Id="rId1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7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52.png"/><Relationship Id="rId5" Type="http://schemas.openxmlformats.org/officeDocument/2006/relationships/image" Target="../media/image5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1149178" y="716692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732138" y="115604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732138" y="313106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732138" y="498457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592469" y="1970732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592469" y="399364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592469" y="584734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A035311-0583-6B47-7882-D7C482FB1C06}"/>
              </a:ext>
            </a:extLst>
          </p:cNvPr>
          <p:cNvCxnSpPr>
            <a:cxnSpLocks/>
          </p:cNvCxnSpPr>
          <p:nvPr/>
        </p:nvCxnSpPr>
        <p:spPr>
          <a:xfrm flipV="1">
            <a:off x="3691379" y="486410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D34861C-5627-724C-D05B-B7DE2E8128C9}"/>
              </a:ext>
            </a:extLst>
          </p:cNvPr>
          <p:cNvCxnSpPr/>
          <p:nvPr/>
        </p:nvCxnSpPr>
        <p:spPr>
          <a:xfrm flipV="1">
            <a:off x="2152897" y="728884"/>
            <a:ext cx="0" cy="1242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4B9D70-3AD8-87E0-83DC-E5935927705B}"/>
              </a:ext>
            </a:extLst>
          </p:cNvPr>
          <p:cNvSpPr txBox="1"/>
          <p:nvPr/>
        </p:nvSpPr>
        <p:spPr>
          <a:xfrm>
            <a:off x="2152897" y="693211"/>
            <a:ext cx="6561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이벤트 발생</a:t>
            </a:r>
            <a:endParaRPr lang="en-US" altLang="ko-KR" sz="1400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1146088" y="3403427"/>
            <a:ext cx="2479475" cy="288000"/>
          </a:xfrm>
          <a:prstGeom prst="bentConnector3">
            <a:avLst>
              <a:gd name="adj1" fmla="val 446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470A2AB-0D15-3506-9CCB-C65E3E5372F1}"/>
              </a:ext>
            </a:extLst>
          </p:cNvPr>
          <p:cNvSpPr txBox="1"/>
          <p:nvPr/>
        </p:nvSpPr>
        <p:spPr>
          <a:xfrm>
            <a:off x="2308742" y="3416197"/>
            <a:ext cx="157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이벤트 감지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1239857" y="364246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8BCE8F-B0EA-988D-24F6-FA7A82554232}"/>
              </a:ext>
            </a:extLst>
          </p:cNvPr>
          <p:cNvSpPr txBox="1"/>
          <p:nvPr/>
        </p:nvSpPr>
        <p:spPr>
          <a:xfrm>
            <a:off x="2991211" y="3074344"/>
            <a:ext cx="270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Auth-message </a:t>
            </a:r>
          </a:p>
          <a:p>
            <a:pPr algn="ctr"/>
            <a:r>
              <a:rPr lang="ko-KR" altLang="en-US" sz="1400" dirty="0"/>
              <a:t>생성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A82BB8E-EE18-E378-FB72-630A1BDDD465}"/>
              </a:ext>
            </a:extLst>
          </p:cNvPr>
          <p:cNvCxnSpPr>
            <a:cxnSpLocks/>
          </p:cNvCxnSpPr>
          <p:nvPr/>
        </p:nvCxnSpPr>
        <p:spPr>
          <a:xfrm flipV="1">
            <a:off x="3616524" y="3115427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44BC28-6432-433A-C484-983C7993051F}"/>
              </a:ext>
            </a:extLst>
          </p:cNvPr>
          <p:cNvCxnSpPr>
            <a:cxnSpLocks/>
          </p:cNvCxnSpPr>
          <p:nvPr/>
        </p:nvCxnSpPr>
        <p:spPr>
          <a:xfrm>
            <a:off x="1146090" y="2222816"/>
            <a:ext cx="10653355" cy="1770832"/>
          </a:xfrm>
          <a:prstGeom prst="bentConnector3">
            <a:avLst>
              <a:gd name="adj1" fmla="val -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1146089" y="4541774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56EC44B-0509-0AF8-F995-7CE1FF817175}"/>
              </a:ext>
            </a:extLst>
          </p:cNvPr>
          <p:cNvCxnSpPr>
            <a:cxnSpLocks/>
          </p:cNvCxnSpPr>
          <p:nvPr/>
        </p:nvCxnSpPr>
        <p:spPr>
          <a:xfrm flipV="1">
            <a:off x="5050999" y="2833584"/>
            <a:ext cx="1980000" cy="288000"/>
          </a:xfrm>
          <a:prstGeom prst="bentConnector3">
            <a:avLst>
              <a:gd name="adj1" fmla="val 29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4B0AB7A-5ABB-3DF5-E693-FE0811F1ABCD}"/>
              </a:ext>
            </a:extLst>
          </p:cNvPr>
          <p:cNvSpPr txBox="1"/>
          <p:nvPr/>
        </p:nvSpPr>
        <p:spPr>
          <a:xfrm>
            <a:off x="5251196" y="2869057"/>
            <a:ext cx="157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감지 보고서</a:t>
            </a:r>
            <a:endParaRPr lang="en-US" altLang="ko-KR" sz="1400" dirty="0"/>
          </a:p>
          <a:p>
            <a:pPr algn="ctr"/>
            <a:r>
              <a:rPr lang="ko-KR" altLang="en-US" sz="1400" dirty="0"/>
              <a:t>생성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49891DC-27E4-7AC9-D497-002862082BC3}"/>
                  </a:ext>
                </a:extLst>
              </p:cNvPr>
              <p:cNvSpPr txBox="1"/>
              <p:nvPr/>
            </p:nvSpPr>
            <p:spPr>
              <a:xfrm>
                <a:off x="3296209" y="4601536"/>
                <a:ext cx="992008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𝐴𝑢𝑡h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49891DC-27E4-7AC9-D497-002862082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209" y="4601536"/>
                <a:ext cx="992008" cy="3348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5365465" y="486410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61A487-AA05-5362-EFD5-60463EBC1844}"/>
                  </a:ext>
                </a:extLst>
              </p:cNvPr>
              <p:cNvSpPr txBox="1"/>
              <p:nvPr/>
            </p:nvSpPr>
            <p:spPr>
              <a:xfrm>
                <a:off x="4920469" y="4597316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61A487-AA05-5362-EFD5-60463EBC1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469" y="4597316"/>
                <a:ext cx="889991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81BAF11-7386-FE70-4DE6-909620307322}"/>
              </a:ext>
            </a:extLst>
          </p:cNvPr>
          <p:cNvCxnSpPr>
            <a:cxnSpLocks/>
          </p:cNvCxnSpPr>
          <p:nvPr/>
        </p:nvCxnSpPr>
        <p:spPr>
          <a:xfrm>
            <a:off x="7018179" y="2838982"/>
            <a:ext cx="720000" cy="756000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CAB7531-523D-FA1B-9C08-7F745EBA8949}"/>
              </a:ext>
            </a:extLst>
          </p:cNvPr>
          <p:cNvSpPr txBox="1"/>
          <p:nvPr/>
        </p:nvSpPr>
        <p:spPr>
          <a:xfrm>
            <a:off x="6986931" y="3608770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Sensor node (</a:t>
            </a:r>
            <a:r>
              <a:rPr lang="ko-KR" altLang="en-US" dirty="0"/>
              <a:t>정상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F620FF3-CE0D-4AC8-3B41-44054584F0E8}"/>
              </a:ext>
            </a:extLst>
          </p:cNvPr>
          <p:cNvCxnSpPr>
            <a:cxnSpLocks/>
          </p:cNvCxnSpPr>
          <p:nvPr/>
        </p:nvCxnSpPr>
        <p:spPr>
          <a:xfrm flipV="1">
            <a:off x="5936547" y="486985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38E756D-223C-4898-02D8-20B469FB1706}"/>
                  </a:ext>
                </a:extLst>
              </p:cNvPr>
              <p:cNvSpPr txBox="1"/>
              <p:nvPr/>
            </p:nvSpPr>
            <p:spPr>
              <a:xfrm>
                <a:off x="5491551" y="4603068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38E756D-223C-4898-02D8-20B469FB1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551" y="4603068"/>
                <a:ext cx="889991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B177151-66D0-F0CD-74CC-3765AC169AFB}"/>
              </a:ext>
            </a:extLst>
          </p:cNvPr>
          <p:cNvCxnSpPr>
            <a:cxnSpLocks/>
          </p:cNvCxnSpPr>
          <p:nvPr/>
        </p:nvCxnSpPr>
        <p:spPr>
          <a:xfrm flipV="1">
            <a:off x="6510520" y="486410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C3F853-CF5E-2364-4254-BAC43C6A82C0}"/>
                  </a:ext>
                </a:extLst>
              </p:cNvPr>
              <p:cNvSpPr txBox="1"/>
              <p:nvPr/>
            </p:nvSpPr>
            <p:spPr>
              <a:xfrm>
                <a:off x="6065524" y="4597316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C3F853-CF5E-2364-4254-BAC43C6A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524" y="4597316"/>
                <a:ext cx="889991" cy="334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3178E56E-D8AB-73C1-0C0E-21C6845389AC}"/>
              </a:ext>
            </a:extLst>
          </p:cNvPr>
          <p:cNvSpPr/>
          <p:nvPr/>
        </p:nvSpPr>
        <p:spPr>
          <a:xfrm>
            <a:off x="5026129" y="4591564"/>
            <a:ext cx="635780" cy="3348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43CCFB-8D1B-BB84-8038-79D304624665}"/>
              </a:ext>
            </a:extLst>
          </p:cNvPr>
          <p:cNvCxnSpPr/>
          <p:nvPr/>
        </p:nvCxnSpPr>
        <p:spPr>
          <a:xfrm>
            <a:off x="5124450" y="4926399"/>
            <a:ext cx="0" cy="129027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D2A260-B531-A7CE-F82C-CABE4E7E239B}"/>
                  </a:ext>
                </a:extLst>
              </p:cNvPr>
              <p:cNvSpPr txBox="1"/>
              <p:nvPr/>
            </p:nvSpPr>
            <p:spPr>
              <a:xfrm>
                <a:off x="3310967" y="6131029"/>
                <a:ext cx="3803209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𝑀𝐴𝐶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D2A260-B531-A7CE-F82C-CABE4E7E2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67" y="6131029"/>
                <a:ext cx="3803209" cy="4147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061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BDB943F-089A-3B61-7D2B-9E5C8E16B22A}"/>
              </a:ext>
            </a:extLst>
          </p:cNvPr>
          <p:cNvCxnSpPr>
            <a:cxnSpLocks/>
          </p:cNvCxnSpPr>
          <p:nvPr/>
        </p:nvCxnSpPr>
        <p:spPr>
          <a:xfrm>
            <a:off x="228050" y="562731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B844F-CE6A-4941-40D7-3860868D6036}"/>
              </a:ext>
            </a:extLst>
          </p:cNvPr>
          <p:cNvSpPr txBox="1"/>
          <p:nvPr/>
        </p:nvSpPr>
        <p:spPr>
          <a:xfrm>
            <a:off x="-81039" y="100208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4F92F4-0602-40DD-4D5A-EB740FD3D1D7}"/>
              </a:ext>
            </a:extLst>
          </p:cNvPr>
          <p:cNvSpPr txBox="1"/>
          <p:nvPr/>
        </p:nvSpPr>
        <p:spPr>
          <a:xfrm>
            <a:off x="-61114" y="354939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FF4F65-401D-2994-7838-159C2025A214}"/>
              </a:ext>
            </a:extLst>
          </p:cNvPr>
          <p:cNvSpPr txBox="1"/>
          <p:nvPr/>
        </p:nvSpPr>
        <p:spPr>
          <a:xfrm>
            <a:off x="12373" y="575892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EF165-AF64-C511-CD46-78E5A09D82FD}"/>
              </a:ext>
            </a:extLst>
          </p:cNvPr>
          <p:cNvSpPr txBox="1"/>
          <p:nvPr/>
        </p:nvSpPr>
        <p:spPr>
          <a:xfrm>
            <a:off x="11886534" y="1467507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624E78-19F0-E0EC-E5CA-0FA5769DBEDC}"/>
              </a:ext>
            </a:extLst>
          </p:cNvPr>
          <p:cNvSpPr txBox="1"/>
          <p:nvPr/>
        </p:nvSpPr>
        <p:spPr>
          <a:xfrm>
            <a:off x="11873627" y="513145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588EEF-8168-23D2-6CD9-FF7CCB6AC8C2}"/>
              </a:ext>
            </a:extLst>
          </p:cNvPr>
          <p:cNvSpPr txBox="1"/>
          <p:nvPr/>
        </p:nvSpPr>
        <p:spPr>
          <a:xfrm>
            <a:off x="11899563" y="620903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E025E3E-269F-AC1B-F310-E37303B40E33}"/>
              </a:ext>
            </a:extLst>
          </p:cNvPr>
          <p:cNvCxnSpPr>
            <a:cxnSpLocks/>
          </p:cNvCxnSpPr>
          <p:nvPr/>
        </p:nvCxnSpPr>
        <p:spPr>
          <a:xfrm flipV="1">
            <a:off x="219707" y="4567295"/>
            <a:ext cx="1620000" cy="288000"/>
          </a:xfrm>
          <a:prstGeom prst="bentConnector3">
            <a:avLst>
              <a:gd name="adj1" fmla="val 400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BCB67-C394-05A7-6DC0-B9729168F481}"/>
              </a:ext>
            </a:extLst>
          </p:cNvPr>
          <p:cNvSpPr txBox="1"/>
          <p:nvPr/>
        </p:nvSpPr>
        <p:spPr>
          <a:xfrm>
            <a:off x="192421" y="481797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18EA1A-2EEF-E513-68A0-3DBF392642C5}"/>
              </a:ext>
            </a:extLst>
          </p:cNvPr>
          <p:cNvSpPr txBox="1"/>
          <p:nvPr/>
        </p:nvSpPr>
        <p:spPr>
          <a:xfrm>
            <a:off x="562634" y="4570245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 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EA76CAB-2EB6-16B8-051B-A18A3D8A03BC}"/>
              </a:ext>
            </a:extLst>
          </p:cNvPr>
          <p:cNvCxnSpPr>
            <a:cxnSpLocks/>
          </p:cNvCxnSpPr>
          <p:nvPr/>
        </p:nvCxnSpPr>
        <p:spPr>
          <a:xfrm>
            <a:off x="318373" y="5316117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B08AEDD-6997-F434-3475-95D2226FD7BF}"/>
              </a:ext>
            </a:extLst>
          </p:cNvPr>
          <p:cNvCxnSpPr>
            <a:cxnSpLocks/>
          </p:cNvCxnSpPr>
          <p:nvPr/>
        </p:nvCxnSpPr>
        <p:spPr>
          <a:xfrm flipV="1">
            <a:off x="10232263" y="56384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6E1F84-1931-5DB3-F852-D49BF567C29E}"/>
              </a:ext>
            </a:extLst>
          </p:cNvPr>
          <p:cNvSpPr txBox="1"/>
          <p:nvPr/>
        </p:nvSpPr>
        <p:spPr>
          <a:xfrm>
            <a:off x="95766" y="106853"/>
            <a:ext cx="1135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 (Fail</a:t>
            </a:r>
            <a:r>
              <a:rPr lang="ko-KR" altLang="en-US" dirty="0"/>
              <a:t> </a:t>
            </a:r>
            <a:r>
              <a:rPr lang="en-US" altLang="ko-KR" dirty="0"/>
              <a:t>message-&gt;</a:t>
            </a:r>
            <a:r>
              <a:rPr lang="ko-KR" altLang="en-US" dirty="0"/>
              <a:t> </a:t>
            </a:r>
            <a:r>
              <a:rPr lang="en-US" altLang="ko-KR" dirty="0"/>
              <a:t>OK</a:t>
            </a:r>
            <a:r>
              <a:rPr lang="ko-KR" altLang="en-US" dirty="0"/>
              <a:t> </a:t>
            </a:r>
            <a:r>
              <a:rPr lang="en-US" altLang="ko-KR" dirty="0"/>
              <a:t>message), (</a:t>
            </a:r>
            <a:r>
              <a:rPr lang="ko-KR" altLang="en-US" dirty="0"/>
              <a:t>허위 데이터 삽입 공격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8C75A75-FA0D-316A-7C4F-5D70713ECA46}"/>
              </a:ext>
            </a:extLst>
          </p:cNvPr>
          <p:cNvCxnSpPr>
            <a:cxnSpLocks/>
          </p:cNvCxnSpPr>
          <p:nvPr/>
        </p:nvCxnSpPr>
        <p:spPr>
          <a:xfrm flipV="1">
            <a:off x="797072" y="89490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AC450A6-BDDF-70DA-555B-3A86758CAB54}"/>
              </a:ext>
            </a:extLst>
          </p:cNvPr>
          <p:cNvCxnSpPr>
            <a:cxnSpLocks/>
          </p:cNvCxnSpPr>
          <p:nvPr/>
        </p:nvCxnSpPr>
        <p:spPr>
          <a:xfrm flipV="1">
            <a:off x="1839707" y="4277882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B5BC06C-D54D-42EE-41FF-EDC09C75B6E6}"/>
              </a:ext>
            </a:extLst>
          </p:cNvPr>
          <p:cNvSpPr txBox="1"/>
          <p:nvPr/>
        </p:nvSpPr>
        <p:spPr>
          <a:xfrm>
            <a:off x="1294429" y="4279491"/>
            <a:ext cx="213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공유 키 </a:t>
            </a:r>
            <a:endParaRPr lang="en-US" altLang="ko-KR" sz="1400" dirty="0"/>
          </a:p>
          <a:p>
            <a:pPr algn="ctr"/>
            <a:r>
              <a:rPr lang="ko-KR" altLang="en-US" sz="1400" dirty="0"/>
              <a:t>일치 확인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7B487194-A927-6F39-1C7A-AB007940CE59}"/>
              </a:ext>
            </a:extLst>
          </p:cNvPr>
          <p:cNvCxnSpPr>
            <a:cxnSpLocks/>
          </p:cNvCxnSpPr>
          <p:nvPr/>
        </p:nvCxnSpPr>
        <p:spPr>
          <a:xfrm flipV="1">
            <a:off x="7630175" y="2810386"/>
            <a:ext cx="147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2A9BDE-6919-9B78-4009-6C9313DC4918}"/>
              </a:ext>
            </a:extLst>
          </p:cNvPr>
          <p:cNvSpPr txBox="1"/>
          <p:nvPr/>
        </p:nvSpPr>
        <p:spPr>
          <a:xfrm>
            <a:off x="6964615" y="2790009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A13C698-A47E-A62C-3ADF-D521C98E271A}"/>
              </a:ext>
            </a:extLst>
          </p:cNvPr>
          <p:cNvCxnSpPr>
            <a:cxnSpLocks/>
          </p:cNvCxnSpPr>
          <p:nvPr/>
        </p:nvCxnSpPr>
        <p:spPr>
          <a:xfrm flipV="1">
            <a:off x="2730989" y="3978686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4AFB004-A990-4964-978D-D00860AE6ECA}"/>
              </a:ext>
            </a:extLst>
          </p:cNvPr>
          <p:cNvSpPr txBox="1"/>
          <p:nvPr/>
        </p:nvSpPr>
        <p:spPr>
          <a:xfrm>
            <a:off x="1945866" y="3990211"/>
            <a:ext cx="303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복호화 </a:t>
            </a:r>
            <a:r>
              <a:rPr lang="en-US" altLang="ko-KR" sz="1400" dirty="0"/>
              <a:t>auth-key</a:t>
            </a:r>
          </a:p>
          <a:p>
            <a:pPr algn="ctr"/>
            <a:r>
              <a:rPr lang="ko-KR" altLang="en-US" sz="1400" dirty="0"/>
              <a:t>저장</a:t>
            </a: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54977801-EDE5-9184-81C0-0A50CE468CC5}"/>
              </a:ext>
            </a:extLst>
          </p:cNvPr>
          <p:cNvCxnSpPr>
            <a:cxnSpLocks/>
          </p:cNvCxnSpPr>
          <p:nvPr/>
        </p:nvCxnSpPr>
        <p:spPr>
          <a:xfrm flipV="1">
            <a:off x="6739601" y="3095758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/>
              <p:nvPr/>
            </p:nvSpPr>
            <p:spPr>
              <a:xfrm>
                <a:off x="5242273" y="3389569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메시지 전달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273" y="3389569"/>
                <a:ext cx="1579605" cy="523220"/>
              </a:xfrm>
              <a:prstGeom prst="rect">
                <a:avLst/>
              </a:prstGeom>
              <a:blipFill>
                <a:blip r:embed="rId2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1DB931EA-E437-2630-896E-55FFFDD6CDAB}"/>
              </a:ext>
            </a:extLst>
          </p:cNvPr>
          <p:cNvCxnSpPr>
            <a:cxnSpLocks/>
          </p:cNvCxnSpPr>
          <p:nvPr/>
        </p:nvCxnSpPr>
        <p:spPr>
          <a:xfrm>
            <a:off x="230763" y="1917153"/>
            <a:ext cx="11880000" cy="3204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E3E90070-AD93-24F5-0C4E-E8DC507817B2}"/>
              </a:ext>
            </a:extLst>
          </p:cNvPr>
          <p:cNvCxnSpPr>
            <a:cxnSpLocks/>
          </p:cNvCxnSpPr>
          <p:nvPr/>
        </p:nvCxnSpPr>
        <p:spPr>
          <a:xfrm flipV="1">
            <a:off x="4168700" y="3682903"/>
            <a:ext cx="1152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2D14243C-92E5-2A62-2480-4B68B7EE7429}"/>
              </a:ext>
            </a:extLst>
          </p:cNvPr>
          <p:cNvCxnSpPr>
            <a:cxnSpLocks/>
          </p:cNvCxnSpPr>
          <p:nvPr/>
        </p:nvCxnSpPr>
        <p:spPr>
          <a:xfrm flipV="1">
            <a:off x="5312076" y="3382830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5E59CFB-AB64-6058-9CD3-644E4F38F702}"/>
                  </a:ext>
                </a:extLst>
              </p:cNvPr>
              <p:cNvSpPr txBox="1"/>
              <p:nvPr/>
            </p:nvSpPr>
            <p:spPr>
              <a:xfrm>
                <a:off x="-998616" y="655699"/>
                <a:ext cx="5175468" cy="350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, …,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5E59CFB-AB64-6058-9CD3-644E4F38F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8616" y="655699"/>
                <a:ext cx="5175468" cy="35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3D72CC64-E566-6FE4-C724-F41FE5A9BE6D}"/>
              </a:ext>
            </a:extLst>
          </p:cNvPr>
          <p:cNvSpPr txBox="1"/>
          <p:nvPr/>
        </p:nvSpPr>
        <p:spPr>
          <a:xfrm>
            <a:off x="3248928" y="3651900"/>
            <a:ext cx="303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y-key</a:t>
            </a:r>
            <a:r>
              <a:rPr lang="ko-KR" altLang="en-US" sz="1400" dirty="0"/>
              <a:t>로 </a:t>
            </a:r>
            <a:r>
              <a:rPr lang="en-US" altLang="ko-KR" sz="1400" dirty="0"/>
              <a:t>K(n)</a:t>
            </a:r>
          </a:p>
          <a:p>
            <a:pPr algn="ctr"/>
            <a:r>
              <a:rPr lang="ko-KR" altLang="en-US" sz="1400" dirty="0"/>
              <a:t>업데이트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D21B8D-5C1F-1BDC-40E8-569535EB9FB8}"/>
              </a:ext>
            </a:extLst>
          </p:cNvPr>
          <p:cNvSpPr txBox="1"/>
          <p:nvPr/>
        </p:nvSpPr>
        <p:spPr>
          <a:xfrm>
            <a:off x="6419949" y="3101674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81355C68-64FB-A537-C319-1960E8774498}"/>
              </a:ext>
            </a:extLst>
          </p:cNvPr>
          <p:cNvCxnSpPr>
            <a:cxnSpLocks/>
          </p:cNvCxnSpPr>
          <p:nvPr/>
        </p:nvCxnSpPr>
        <p:spPr>
          <a:xfrm flipV="1">
            <a:off x="9098568" y="2522108"/>
            <a:ext cx="93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72860CA-299C-6116-4A31-ADE7E7A9D6D6}"/>
              </a:ext>
            </a:extLst>
          </p:cNvPr>
          <p:cNvSpPr txBox="1"/>
          <p:nvPr/>
        </p:nvSpPr>
        <p:spPr>
          <a:xfrm>
            <a:off x="9098568" y="2537209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20A4393-354D-CFC7-BFCA-0C6A4279FD77}"/>
              </a:ext>
            </a:extLst>
          </p:cNvPr>
          <p:cNvCxnSpPr>
            <a:cxnSpLocks/>
          </p:cNvCxnSpPr>
          <p:nvPr/>
        </p:nvCxnSpPr>
        <p:spPr>
          <a:xfrm flipV="1">
            <a:off x="5570516" y="8850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/>
              <p:nvPr/>
            </p:nvSpPr>
            <p:spPr>
              <a:xfrm>
                <a:off x="4023465" y="671088"/>
                <a:ext cx="66833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/>
                  <a:t>, OK message</a:t>
                </a:r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465" y="671088"/>
                <a:ext cx="6683374" cy="307777"/>
              </a:xfrm>
              <a:prstGeom prst="rect">
                <a:avLst/>
              </a:prstGeom>
              <a:blipFill>
                <a:blip r:embed="rId4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6686B7-41FD-FFB2-4BE2-CE8D549883B3}"/>
                  </a:ext>
                </a:extLst>
              </p:cNvPr>
              <p:cNvSpPr txBox="1"/>
              <p:nvPr/>
            </p:nvSpPr>
            <p:spPr>
              <a:xfrm>
                <a:off x="1702182" y="5382240"/>
                <a:ext cx="66833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6686B7-41FD-FFB2-4BE2-CE8D54988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182" y="5382240"/>
                <a:ext cx="6683374" cy="307777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0F2B9F5-5E4B-25AE-4A86-8B0CCF2333E1}"/>
              </a:ext>
            </a:extLst>
          </p:cNvPr>
          <p:cNvCxnSpPr>
            <a:cxnSpLocks/>
          </p:cNvCxnSpPr>
          <p:nvPr/>
        </p:nvCxnSpPr>
        <p:spPr>
          <a:xfrm flipV="1">
            <a:off x="5428976" y="564665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69FC5D5-F066-711B-EF01-E55726312D7F}"/>
              </a:ext>
            </a:extLst>
          </p:cNvPr>
          <p:cNvCxnSpPr>
            <a:cxnSpLocks/>
          </p:cNvCxnSpPr>
          <p:nvPr/>
        </p:nvCxnSpPr>
        <p:spPr>
          <a:xfrm flipV="1">
            <a:off x="6779593" y="56384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/>
              <p:nvPr/>
            </p:nvSpPr>
            <p:spPr>
              <a:xfrm>
                <a:off x="5872472" y="5382240"/>
                <a:ext cx="66548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472" y="5382240"/>
                <a:ext cx="6654800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313FFC91-99AF-50D5-B8C3-B5FCB31EDD75}"/>
              </a:ext>
            </a:extLst>
          </p:cNvPr>
          <p:cNvSpPr txBox="1"/>
          <p:nvPr/>
        </p:nvSpPr>
        <p:spPr>
          <a:xfrm>
            <a:off x="9616804" y="5384938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OK message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75679BE0-0EA2-21CD-8997-723D290EA334}"/>
              </a:ext>
            </a:extLst>
          </p:cNvPr>
          <p:cNvCxnSpPr>
            <a:cxnSpLocks/>
          </p:cNvCxnSpPr>
          <p:nvPr/>
        </p:nvCxnSpPr>
        <p:spPr>
          <a:xfrm flipV="1">
            <a:off x="10024836" y="2239199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9BAF183-E64E-1F72-400B-983AB7A36079}"/>
              </a:ext>
            </a:extLst>
          </p:cNvPr>
          <p:cNvSpPr txBox="1"/>
          <p:nvPr/>
        </p:nvSpPr>
        <p:spPr>
          <a:xfrm>
            <a:off x="9194109" y="2251860"/>
            <a:ext cx="270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보고서 전달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엿듣기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62BE1313-55D7-F5F2-9DC7-056C8E65D08C}"/>
              </a:ext>
            </a:extLst>
          </p:cNvPr>
          <p:cNvCxnSpPr>
            <a:cxnSpLocks/>
          </p:cNvCxnSpPr>
          <p:nvPr/>
        </p:nvCxnSpPr>
        <p:spPr>
          <a:xfrm flipV="1">
            <a:off x="11065825" y="1956310"/>
            <a:ext cx="86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7836BE-7AA0-DFF0-21D3-53B1F1E9959F}"/>
                  </a:ext>
                </a:extLst>
              </p:cNvPr>
              <p:cNvSpPr txBox="1"/>
              <p:nvPr/>
            </p:nvSpPr>
            <p:spPr>
              <a:xfrm>
                <a:off x="11049913" y="1964673"/>
                <a:ext cx="2705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생성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7836BE-7AA0-DFF0-21D3-53B1F1E99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913" y="1964673"/>
                <a:ext cx="2705454" cy="307777"/>
              </a:xfrm>
              <a:prstGeom prst="rect">
                <a:avLst/>
              </a:prstGeom>
              <a:blipFill>
                <a:blip r:embed="rId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759A4A4-056A-81E7-94D4-D69573162334}"/>
              </a:ext>
            </a:extLst>
          </p:cNvPr>
          <p:cNvCxnSpPr>
            <a:cxnSpLocks/>
          </p:cNvCxnSpPr>
          <p:nvPr/>
        </p:nvCxnSpPr>
        <p:spPr>
          <a:xfrm flipV="1">
            <a:off x="6446816" y="8850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/>
              <p:nvPr/>
            </p:nvSpPr>
            <p:spPr>
              <a:xfrm>
                <a:off x="2402326" y="674590"/>
                <a:ext cx="86995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326" y="674590"/>
                <a:ext cx="8699500" cy="307777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F5488478-9BB1-51D1-85AE-DB3F5C3B14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860001" y="3031219"/>
            <a:ext cx="2880000" cy="737171"/>
          </a:xfrm>
          <a:prstGeom prst="bentConnector3">
            <a:avLst>
              <a:gd name="adj1" fmla="val 10050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6464A77-DAE3-2A9B-AFB3-C1B8552FF070}"/>
              </a:ext>
            </a:extLst>
          </p:cNvPr>
          <p:cNvSpPr txBox="1"/>
          <p:nvPr/>
        </p:nvSpPr>
        <p:spPr>
          <a:xfrm>
            <a:off x="11883164" y="479543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A22EAE7-5EC4-9859-4615-3A0008CAC213}"/>
              </a:ext>
            </a:extLst>
          </p:cNvPr>
          <p:cNvCxnSpPr>
            <a:cxnSpLocks/>
          </p:cNvCxnSpPr>
          <p:nvPr/>
        </p:nvCxnSpPr>
        <p:spPr>
          <a:xfrm flipV="1">
            <a:off x="11937716" y="562879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0C52F2-CB29-6014-3237-5ACFC0F5F450}"/>
                  </a:ext>
                </a:extLst>
              </p:cNvPr>
              <p:cNvSpPr txBox="1"/>
              <p:nvPr/>
            </p:nvSpPr>
            <p:spPr>
              <a:xfrm>
                <a:off x="11163163" y="5377672"/>
                <a:ext cx="128171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0C52F2-CB29-6014-3237-5ACFC0F5F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163" y="5377672"/>
                <a:ext cx="1281718" cy="307777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F4ACB429-26E4-B1C1-0A40-FC2CC43ED84F}"/>
              </a:ext>
            </a:extLst>
          </p:cNvPr>
          <p:cNvSpPr/>
          <p:nvPr/>
        </p:nvSpPr>
        <p:spPr>
          <a:xfrm>
            <a:off x="6739601" y="3095758"/>
            <a:ext cx="875054" cy="55614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F9B5D1A-048F-4D74-A45B-2DC3A34BCD51}"/>
              </a:ext>
            </a:extLst>
          </p:cNvPr>
          <p:cNvSpPr/>
          <p:nvPr/>
        </p:nvSpPr>
        <p:spPr>
          <a:xfrm>
            <a:off x="7640049" y="2804184"/>
            <a:ext cx="1466126" cy="6756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2898EB0-F7E1-AA61-A136-1D383BB1DD48}"/>
              </a:ext>
            </a:extLst>
          </p:cNvPr>
          <p:cNvSpPr/>
          <p:nvPr/>
        </p:nvSpPr>
        <p:spPr>
          <a:xfrm>
            <a:off x="9115848" y="2526910"/>
            <a:ext cx="908988" cy="4436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 descr="배지 3 단색으로 채워진">
            <a:extLst>
              <a:ext uri="{FF2B5EF4-FFF2-40B4-BE49-F238E27FC236}">
                <a16:creationId xmlns:a16="http://schemas.microsoft.com/office/drawing/2014/main" id="{2E00D3B5-5A01-FF3D-77A5-1020E125DB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61581" y="2306415"/>
            <a:ext cx="288000" cy="288000"/>
          </a:xfrm>
          <a:prstGeom prst="rect">
            <a:avLst/>
          </a:prstGeom>
        </p:spPr>
      </p:pic>
      <p:pic>
        <p:nvPicPr>
          <p:cNvPr id="6" name="그래픽 5" descr="배지 단색으로 채워진">
            <a:extLst>
              <a:ext uri="{FF2B5EF4-FFF2-40B4-BE49-F238E27FC236}">
                <a16:creationId xmlns:a16="http://schemas.microsoft.com/office/drawing/2014/main" id="{EDFE9E2C-A266-E36D-482E-4CB9452D23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95601" y="2578889"/>
            <a:ext cx="288000" cy="288000"/>
          </a:xfrm>
          <a:prstGeom prst="rect">
            <a:avLst/>
          </a:prstGeom>
        </p:spPr>
      </p:pic>
      <p:pic>
        <p:nvPicPr>
          <p:cNvPr id="8" name="그래픽 7" descr="배지 1 단색으로 채워진">
            <a:extLst>
              <a:ext uri="{FF2B5EF4-FFF2-40B4-BE49-F238E27FC236}">
                <a16:creationId xmlns:a16="http://schemas.microsoft.com/office/drawing/2014/main" id="{C494258A-AD67-CE2F-3C29-CC032CAC49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95153" y="2871341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8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BDB943F-089A-3B61-7D2B-9E5C8E16B22A}"/>
              </a:ext>
            </a:extLst>
          </p:cNvPr>
          <p:cNvCxnSpPr>
            <a:cxnSpLocks/>
          </p:cNvCxnSpPr>
          <p:nvPr/>
        </p:nvCxnSpPr>
        <p:spPr>
          <a:xfrm>
            <a:off x="228050" y="562731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B844F-CE6A-4941-40D7-3860868D6036}"/>
              </a:ext>
            </a:extLst>
          </p:cNvPr>
          <p:cNvSpPr txBox="1"/>
          <p:nvPr/>
        </p:nvSpPr>
        <p:spPr>
          <a:xfrm>
            <a:off x="-81039" y="100208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4F92F4-0602-40DD-4D5A-EB740FD3D1D7}"/>
              </a:ext>
            </a:extLst>
          </p:cNvPr>
          <p:cNvSpPr txBox="1"/>
          <p:nvPr/>
        </p:nvSpPr>
        <p:spPr>
          <a:xfrm>
            <a:off x="1511" y="333627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FF4F65-401D-2994-7838-159C2025A214}"/>
              </a:ext>
            </a:extLst>
          </p:cNvPr>
          <p:cNvSpPr txBox="1"/>
          <p:nvPr/>
        </p:nvSpPr>
        <p:spPr>
          <a:xfrm>
            <a:off x="26913" y="5620318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EF165-AF64-C511-CD46-78E5A09D82FD}"/>
              </a:ext>
            </a:extLst>
          </p:cNvPr>
          <p:cNvSpPr txBox="1"/>
          <p:nvPr/>
        </p:nvSpPr>
        <p:spPr>
          <a:xfrm>
            <a:off x="11834240" y="181819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624E78-19F0-E0EC-E5CA-0FA5769DBEDC}"/>
              </a:ext>
            </a:extLst>
          </p:cNvPr>
          <p:cNvSpPr txBox="1"/>
          <p:nvPr/>
        </p:nvSpPr>
        <p:spPr>
          <a:xfrm>
            <a:off x="11901074" y="4898600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588EEF-8168-23D2-6CD9-FF7CCB6AC8C2}"/>
              </a:ext>
            </a:extLst>
          </p:cNvPr>
          <p:cNvSpPr txBox="1"/>
          <p:nvPr/>
        </p:nvSpPr>
        <p:spPr>
          <a:xfrm>
            <a:off x="11901074" y="6417550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E025E3E-269F-AC1B-F310-E37303B40E33}"/>
              </a:ext>
            </a:extLst>
          </p:cNvPr>
          <p:cNvCxnSpPr>
            <a:cxnSpLocks/>
          </p:cNvCxnSpPr>
          <p:nvPr/>
        </p:nvCxnSpPr>
        <p:spPr>
          <a:xfrm flipV="1">
            <a:off x="298073" y="4321585"/>
            <a:ext cx="1620000" cy="288000"/>
          </a:xfrm>
          <a:prstGeom prst="bentConnector3">
            <a:avLst>
              <a:gd name="adj1" fmla="val 400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BCB67-C394-05A7-6DC0-B9729168F481}"/>
              </a:ext>
            </a:extLst>
          </p:cNvPr>
          <p:cNvSpPr txBox="1"/>
          <p:nvPr/>
        </p:nvSpPr>
        <p:spPr>
          <a:xfrm>
            <a:off x="270787" y="457226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18EA1A-2EEF-E513-68A0-3DBF392642C5}"/>
              </a:ext>
            </a:extLst>
          </p:cNvPr>
          <p:cNvSpPr txBox="1"/>
          <p:nvPr/>
        </p:nvSpPr>
        <p:spPr>
          <a:xfrm>
            <a:off x="641000" y="4324535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 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EA76CAB-2EB6-16B8-051B-A18A3D8A03BC}"/>
              </a:ext>
            </a:extLst>
          </p:cNvPr>
          <p:cNvCxnSpPr>
            <a:cxnSpLocks/>
          </p:cNvCxnSpPr>
          <p:nvPr/>
        </p:nvCxnSpPr>
        <p:spPr>
          <a:xfrm>
            <a:off x="332913" y="5177515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B08AEDD-6997-F434-3475-95D2226FD7BF}"/>
              </a:ext>
            </a:extLst>
          </p:cNvPr>
          <p:cNvCxnSpPr>
            <a:cxnSpLocks/>
          </p:cNvCxnSpPr>
          <p:nvPr/>
        </p:nvCxnSpPr>
        <p:spPr>
          <a:xfrm flipV="1">
            <a:off x="10246803" y="549984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6E1F84-1931-5DB3-F852-D49BF567C29E}"/>
              </a:ext>
            </a:extLst>
          </p:cNvPr>
          <p:cNvSpPr txBox="1"/>
          <p:nvPr/>
        </p:nvSpPr>
        <p:spPr>
          <a:xfrm>
            <a:off x="95766" y="106853"/>
            <a:ext cx="1026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node(OK</a:t>
            </a:r>
            <a:r>
              <a:rPr lang="ko-KR" altLang="en-US" dirty="0"/>
              <a:t> </a:t>
            </a:r>
            <a:r>
              <a:rPr lang="en-US" altLang="ko-KR" dirty="0"/>
              <a:t>message-&gt;Fail message), </a:t>
            </a:r>
            <a:r>
              <a:rPr lang="ko-KR" altLang="en-US" dirty="0"/>
              <a:t>허위 데이터 삽입 공격</a:t>
            </a:r>
            <a:r>
              <a:rPr lang="en-US" altLang="ko-KR" dirty="0"/>
              <a:t>-&gt;</a:t>
            </a:r>
            <a:r>
              <a:rPr lang="ko-KR" altLang="en-US" dirty="0"/>
              <a:t>보고서 중단 공격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8C75A75-FA0D-316A-7C4F-5D70713ECA46}"/>
              </a:ext>
            </a:extLst>
          </p:cNvPr>
          <p:cNvCxnSpPr>
            <a:cxnSpLocks/>
          </p:cNvCxnSpPr>
          <p:nvPr/>
        </p:nvCxnSpPr>
        <p:spPr>
          <a:xfrm flipV="1">
            <a:off x="797072" y="89490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AC450A6-BDDF-70DA-555B-3A86758CAB54}"/>
              </a:ext>
            </a:extLst>
          </p:cNvPr>
          <p:cNvCxnSpPr>
            <a:cxnSpLocks/>
          </p:cNvCxnSpPr>
          <p:nvPr/>
        </p:nvCxnSpPr>
        <p:spPr>
          <a:xfrm flipV="1">
            <a:off x="1918073" y="4032172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B5BC06C-D54D-42EE-41FF-EDC09C75B6E6}"/>
              </a:ext>
            </a:extLst>
          </p:cNvPr>
          <p:cNvSpPr txBox="1"/>
          <p:nvPr/>
        </p:nvSpPr>
        <p:spPr>
          <a:xfrm>
            <a:off x="1372795" y="4033781"/>
            <a:ext cx="213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공유 키 </a:t>
            </a:r>
            <a:endParaRPr lang="en-US" altLang="ko-KR" sz="1400" dirty="0"/>
          </a:p>
          <a:p>
            <a:pPr algn="ctr"/>
            <a:r>
              <a:rPr lang="ko-KR" altLang="en-US" sz="1400" dirty="0"/>
              <a:t>일치 확인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7B487194-A927-6F39-1C7A-AB007940CE59}"/>
              </a:ext>
            </a:extLst>
          </p:cNvPr>
          <p:cNvCxnSpPr>
            <a:cxnSpLocks/>
          </p:cNvCxnSpPr>
          <p:nvPr/>
        </p:nvCxnSpPr>
        <p:spPr>
          <a:xfrm flipV="1">
            <a:off x="7727533" y="2564138"/>
            <a:ext cx="147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2A9BDE-6919-9B78-4009-6C9313DC4918}"/>
              </a:ext>
            </a:extLst>
          </p:cNvPr>
          <p:cNvSpPr txBox="1"/>
          <p:nvPr/>
        </p:nvSpPr>
        <p:spPr>
          <a:xfrm>
            <a:off x="7092672" y="2570593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464A2F87-32A2-E949-C6B9-22CF849DBFC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54664" y="3062001"/>
            <a:ext cx="2358000" cy="737171"/>
          </a:xfrm>
          <a:prstGeom prst="bentConnector3">
            <a:avLst>
              <a:gd name="adj1" fmla="val 10050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B803657-27F2-5CAC-004A-B8D76B5B1339}"/>
              </a:ext>
            </a:extLst>
          </p:cNvPr>
          <p:cNvSpPr txBox="1"/>
          <p:nvPr/>
        </p:nvSpPr>
        <p:spPr>
          <a:xfrm>
            <a:off x="10246803" y="4597545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A13C698-A47E-A62C-3ADF-D521C98E271A}"/>
              </a:ext>
            </a:extLst>
          </p:cNvPr>
          <p:cNvCxnSpPr>
            <a:cxnSpLocks/>
          </p:cNvCxnSpPr>
          <p:nvPr/>
        </p:nvCxnSpPr>
        <p:spPr>
          <a:xfrm flipV="1">
            <a:off x="2809355" y="3732976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4AFB004-A990-4964-978D-D00860AE6ECA}"/>
              </a:ext>
            </a:extLst>
          </p:cNvPr>
          <p:cNvSpPr txBox="1"/>
          <p:nvPr/>
        </p:nvSpPr>
        <p:spPr>
          <a:xfrm>
            <a:off x="2024232" y="3744501"/>
            <a:ext cx="303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복호화 </a:t>
            </a:r>
            <a:r>
              <a:rPr lang="en-US" altLang="ko-KR" sz="1400" dirty="0"/>
              <a:t>auth-key</a:t>
            </a:r>
          </a:p>
          <a:p>
            <a:pPr algn="ctr"/>
            <a:r>
              <a:rPr lang="ko-KR" altLang="en-US" sz="1400" dirty="0"/>
              <a:t>저장</a:t>
            </a: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54977801-EDE5-9184-81C0-0A50CE468CC5}"/>
              </a:ext>
            </a:extLst>
          </p:cNvPr>
          <p:cNvCxnSpPr>
            <a:cxnSpLocks/>
          </p:cNvCxnSpPr>
          <p:nvPr/>
        </p:nvCxnSpPr>
        <p:spPr>
          <a:xfrm flipV="1">
            <a:off x="6817967" y="2850048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/>
              <p:nvPr/>
            </p:nvSpPr>
            <p:spPr>
              <a:xfrm>
                <a:off x="5320639" y="3143859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메시지 전달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639" y="3143859"/>
                <a:ext cx="1579605" cy="523220"/>
              </a:xfrm>
              <a:prstGeom prst="rect">
                <a:avLst/>
              </a:prstGeom>
              <a:blipFill>
                <a:blip r:embed="rId2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1DB931EA-E437-2630-896E-55FFFDD6CDAB}"/>
              </a:ext>
            </a:extLst>
          </p:cNvPr>
          <p:cNvCxnSpPr>
            <a:cxnSpLocks/>
          </p:cNvCxnSpPr>
          <p:nvPr/>
        </p:nvCxnSpPr>
        <p:spPr>
          <a:xfrm>
            <a:off x="298073" y="2159312"/>
            <a:ext cx="11880000" cy="2736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E3E90070-AD93-24F5-0C4E-E8DC507817B2}"/>
              </a:ext>
            </a:extLst>
          </p:cNvPr>
          <p:cNvCxnSpPr>
            <a:cxnSpLocks/>
          </p:cNvCxnSpPr>
          <p:nvPr/>
        </p:nvCxnSpPr>
        <p:spPr>
          <a:xfrm flipV="1">
            <a:off x="4247066" y="3437193"/>
            <a:ext cx="1152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2D14243C-92E5-2A62-2480-4B68B7EE7429}"/>
              </a:ext>
            </a:extLst>
          </p:cNvPr>
          <p:cNvCxnSpPr>
            <a:cxnSpLocks/>
          </p:cNvCxnSpPr>
          <p:nvPr/>
        </p:nvCxnSpPr>
        <p:spPr>
          <a:xfrm flipV="1">
            <a:off x="5390442" y="3137120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5E59CFB-AB64-6058-9CD3-644E4F38F702}"/>
                  </a:ext>
                </a:extLst>
              </p:cNvPr>
              <p:cNvSpPr txBox="1"/>
              <p:nvPr/>
            </p:nvSpPr>
            <p:spPr>
              <a:xfrm>
                <a:off x="-998616" y="655699"/>
                <a:ext cx="5175468" cy="350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, …,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5E59CFB-AB64-6058-9CD3-644E4F38F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8616" y="655699"/>
                <a:ext cx="5175468" cy="35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3D72CC64-E566-6FE4-C724-F41FE5A9BE6D}"/>
              </a:ext>
            </a:extLst>
          </p:cNvPr>
          <p:cNvSpPr txBox="1"/>
          <p:nvPr/>
        </p:nvSpPr>
        <p:spPr>
          <a:xfrm>
            <a:off x="3327294" y="3406190"/>
            <a:ext cx="303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y-key</a:t>
            </a:r>
            <a:r>
              <a:rPr lang="ko-KR" altLang="en-US" sz="1400" dirty="0"/>
              <a:t>로 </a:t>
            </a:r>
            <a:r>
              <a:rPr lang="en-US" altLang="ko-KR" sz="1400" dirty="0"/>
              <a:t>K(n)</a:t>
            </a:r>
          </a:p>
          <a:p>
            <a:pPr algn="ctr"/>
            <a:r>
              <a:rPr lang="ko-KR" altLang="en-US" sz="1400" dirty="0"/>
              <a:t>업데이트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D21B8D-5C1F-1BDC-40E8-569535EB9FB8}"/>
              </a:ext>
            </a:extLst>
          </p:cNvPr>
          <p:cNvSpPr txBox="1"/>
          <p:nvPr/>
        </p:nvSpPr>
        <p:spPr>
          <a:xfrm>
            <a:off x="6498315" y="2855964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81355C68-64FB-A537-C319-1960E8774498}"/>
              </a:ext>
            </a:extLst>
          </p:cNvPr>
          <p:cNvCxnSpPr>
            <a:cxnSpLocks/>
          </p:cNvCxnSpPr>
          <p:nvPr/>
        </p:nvCxnSpPr>
        <p:spPr>
          <a:xfrm flipV="1">
            <a:off x="9190577" y="2262573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72860CA-299C-6116-4A31-ADE7E7A9D6D6}"/>
              </a:ext>
            </a:extLst>
          </p:cNvPr>
          <p:cNvSpPr txBox="1"/>
          <p:nvPr/>
        </p:nvSpPr>
        <p:spPr>
          <a:xfrm>
            <a:off x="9214412" y="2302021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20A4393-354D-CFC7-BFCA-0C6A4279FD77}"/>
              </a:ext>
            </a:extLst>
          </p:cNvPr>
          <p:cNvCxnSpPr>
            <a:cxnSpLocks/>
          </p:cNvCxnSpPr>
          <p:nvPr/>
        </p:nvCxnSpPr>
        <p:spPr>
          <a:xfrm flipV="1">
            <a:off x="5570516" y="8850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/>
              <p:nvPr/>
            </p:nvSpPr>
            <p:spPr>
              <a:xfrm>
                <a:off x="4023465" y="671088"/>
                <a:ext cx="66833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/>
                  <a:t>, OK message</a:t>
                </a:r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465" y="671088"/>
                <a:ext cx="6683374" cy="307777"/>
              </a:xfrm>
              <a:prstGeom prst="rect">
                <a:avLst/>
              </a:prstGeom>
              <a:blipFill>
                <a:blip r:embed="rId4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6686B7-41FD-FFB2-4BE2-CE8D549883B3}"/>
                  </a:ext>
                </a:extLst>
              </p:cNvPr>
              <p:cNvSpPr txBox="1"/>
              <p:nvPr/>
            </p:nvSpPr>
            <p:spPr>
              <a:xfrm>
                <a:off x="1716722" y="5243638"/>
                <a:ext cx="66833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6686B7-41FD-FFB2-4BE2-CE8D54988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722" y="5243638"/>
                <a:ext cx="6683374" cy="307777"/>
              </a:xfrm>
              <a:prstGeom prst="rect">
                <a:avLst/>
              </a:prstGeom>
              <a:blipFill>
                <a:blip r:embed="rId5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0F2B9F5-5E4B-25AE-4A86-8B0CCF2333E1}"/>
              </a:ext>
            </a:extLst>
          </p:cNvPr>
          <p:cNvCxnSpPr>
            <a:cxnSpLocks/>
          </p:cNvCxnSpPr>
          <p:nvPr/>
        </p:nvCxnSpPr>
        <p:spPr>
          <a:xfrm flipV="1">
            <a:off x="5443516" y="550805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69FC5D5-F066-711B-EF01-E55726312D7F}"/>
              </a:ext>
            </a:extLst>
          </p:cNvPr>
          <p:cNvCxnSpPr>
            <a:cxnSpLocks/>
          </p:cNvCxnSpPr>
          <p:nvPr/>
        </p:nvCxnSpPr>
        <p:spPr>
          <a:xfrm flipV="1">
            <a:off x="6794133" y="549984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/>
              <p:nvPr/>
            </p:nvSpPr>
            <p:spPr>
              <a:xfrm>
                <a:off x="5887012" y="5243638"/>
                <a:ext cx="66548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012" y="5243638"/>
                <a:ext cx="6654800" cy="307777"/>
              </a:xfrm>
              <a:prstGeom prst="rect">
                <a:avLst/>
              </a:prstGeom>
              <a:blipFill>
                <a:blip r:embed="rId6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313FFC91-99AF-50D5-B8C3-B5FCB31EDD75}"/>
              </a:ext>
            </a:extLst>
          </p:cNvPr>
          <p:cNvSpPr txBox="1"/>
          <p:nvPr/>
        </p:nvSpPr>
        <p:spPr>
          <a:xfrm>
            <a:off x="9631344" y="5246336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Fail message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CE1C44D-3574-88E4-F1BA-B515D1F5AEC4}"/>
              </a:ext>
            </a:extLst>
          </p:cNvPr>
          <p:cNvCxnSpPr>
            <a:cxnSpLocks/>
          </p:cNvCxnSpPr>
          <p:nvPr/>
        </p:nvCxnSpPr>
        <p:spPr>
          <a:xfrm flipV="1">
            <a:off x="6446816" y="8850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66D4D2E-0BAE-079E-FD6A-9C717279781D}"/>
                  </a:ext>
                </a:extLst>
              </p:cNvPr>
              <p:cNvSpPr txBox="1"/>
              <p:nvPr/>
            </p:nvSpPr>
            <p:spPr>
              <a:xfrm>
                <a:off x="2480692" y="650567"/>
                <a:ext cx="86995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66D4D2E-0BAE-079E-FD6A-9C717279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692" y="650567"/>
                <a:ext cx="8699500" cy="307777"/>
              </a:xfrm>
              <a:prstGeom prst="rect">
                <a:avLst/>
              </a:prstGeom>
              <a:blipFill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52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1149178" y="716692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732138" y="115604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732138" y="313106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732138" y="498457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592469" y="1970732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592469" y="399364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592469" y="584734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D34861C-5627-724C-D05B-B7DE2E8128C9}"/>
              </a:ext>
            </a:extLst>
          </p:cNvPr>
          <p:cNvCxnSpPr/>
          <p:nvPr/>
        </p:nvCxnSpPr>
        <p:spPr>
          <a:xfrm flipV="1">
            <a:off x="2152897" y="728884"/>
            <a:ext cx="0" cy="1242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4B9D70-3AD8-87E0-83DC-E5935927705B}"/>
              </a:ext>
            </a:extLst>
          </p:cNvPr>
          <p:cNvSpPr txBox="1"/>
          <p:nvPr/>
        </p:nvSpPr>
        <p:spPr>
          <a:xfrm>
            <a:off x="2152897" y="693211"/>
            <a:ext cx="6561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이벤트 발생</a:t>
            </a:r>
            <a:endParaRPr lang="en-US" altLang="ko-KR" sz="1400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1146088" y="3403427"/>
            <a:ext cx="2479475" cy="288000"/>
          </a:xfrm>
          <a:prstGeom prst="bentConnector3">
            <a:avLst>
              <a:gd name="adj1" fmla="val 446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470A2AB-0D15-3506-9CCB-C65E3E5372F1}"/>
              </a:ext>
            </a:extLst>
          </p:cNvPr>
          <p:cNvSpPr txBox="1"/>
          <p:nvPr/>
        </p:nvSpPr>
        <p:spPr>
          <a:xfrm>
            <a:off x="2308742" y="3416197"/>
            <a:ext cx="157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이벤트 감지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1239857" y="364246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A82BB8E-EE18-E378-FB72-630A1BDDD465}"/>
              </a:ext>
            </a:extLst>
          </p:cNvPr>
          <p:cNvCxnSpPr>
            <a:cxnSpLocks/>
          </p:cNvCxnSpPr>
          <p:nvPr/>
        </p:nvCxnSpPr>
        <p:spPr>
          <a:xfrm flipV="1">
            <a:off x="3616524" y="3115427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44BC28-6432-433A-C484-983C7993051F}"/>
              </a:ext>
            </a:extLst>
          </p:cNvPr>
          <p:cNvCxnSpPr>
            <a:cxnSpLocks/>
          </p:cNvCxnSpPr>
          <p:nvPr/>
        </p:nvCxnSpPr>
        <p:spPr>
          <a:xfrm>
            <a:off x="1146090" y="2222816"/>
            <a:ext cx="10653355" cy="1770832"/>
          </a:xfrm>
          <a:prstGeom prst="bentConnector3">
            <a:avLst>
              <a:gd name="adj1" fmla="val -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1146089" y="4541774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4B0AB7A-5ABB-3DF5-E693-FE0811F1ABCD}"/>
              </a:ext>
            </a:extLst>
          </p:cNvPr>
          <p:cNvSpPr txBox="1"/>
          <p:nvPr/>
        </p:nvSpPr>
        <p:spPr>
          <a:xfrm>
            <a:off x="3557678" y="3121584"/>
            <a:ext cx="157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감지 보고서</a:t>
            </a:r>
            <a:endParaRPr lang="en-US" altLang="ko-KR" sz="1400" dirty="0"/>
          </a:p>
          <a:p>
            <a:pPr algn="ctr"/>
            <a:r>
              <a:rPr lang="ko-KR" altLang="en-US" sz="1400" dirty="0"/>
              <a:t>생성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3760841" y="485444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61A487-AA05-5362-EFD5-60463EBC1844}"/>
                  </a:ext>
                </a:extLst>
              </p:cNvPr>
              <p:cNvSpPr txBox="1"/>
              <p:nvPr/>
            </p:nvSpPr>
            <p:spPr>
              <a:xfrm>
                <a:off x="3315845" y="458765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61A487-AA05-5362-EFD5-60463EBC1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845" y="4587657"/>
                <a:ext cx="889991" cy="334835"/>
              </a:xfrm>
              <a:prstGeom prst="rect">
                <a:avLst/>
              </a:prstGeom>
              <a:blipFill>
                <a:blip r:embed="rId2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81BAF11-7386-FE70-4DE6-909620307322}"/>
              </a:ext>
            </a:extLst>
          </p:cNvPr>
          <p:cNvCxnSpPr>
            <a:cxnSpLocks/>
          </p:cNvCxnSpPr>
          <p:nvPr/>
        </p:nvCxnSpPr>
        <p:spPr>
          <a:xfrm>
            <a:off x="5045860" y="3116065"/>
            <a:ext cx="720000" cy="594000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CAB7531-523D-FA1B-9C08-7F745EBA8949}"/>
              </a:ext>
            </a:extLst>
          </p:cNvPr>
          <p:cNvSpPr txBox="1"/>
          <p:nvPr/>
        </p:nvSpPr>
        <p:spPr>
          <a:xfrm>
            <a:off x="5021966" y="3673830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Sensor node (</a:t>
            </a:r>
            <a:r>
              <a:rPr lang="ko-KR" altLang="en-US" dirty="0"/>
              <a:t>정상</a:t>
            </a:r>
            <a:r>
              <a:rPr lang="en-US" altLang="ko-KR" dirty="0"/>
              <a:t>), </a:t>
            </a:r>
            <a:r>
              <a:rPr lang="ko-KR" altLang="en-US" dirty="0"/>
              <a:t>보고서 전달 단계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F620FF3-CE0D-4AC8-3B41-44054584F0E8}"/>
              </a:ext>
            </a:extLst>
          </p:cNvPr>
          <p:cNvCxnSpPr>
            <a:cxnSpLocks/>
          </p:cNvCxnSpPr>
          <p:nvPr/>
        </p:nvCxnSpPr>
        <p:spPr>
          <a:xfrm flipV="1">
            <a:off x="4331923" y="486019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38E756D-223C-4898-02D8-20B469FB1706}"/>
                  </a:ext>
                </a:extLst>
              </p:cNvPr>
              <p:cNvSpPr txBox="1"/>
              <p:nvPr/>
            </p:nvSpPr>
            <p:spPr>
              <a:xfrm>
                <a:off x="3886927" y="4593409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38E756D-223C-4898-02D8-20B469FB1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927" y="4593409"/>
                <a:ext cx="889991" cy="334835"/>
              </a:xfrm>
              <a:prstGeom prst="rect">
                <a:avLst/>
              </a:prstGeom>
              <a:blipFill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B177151-66D0-F0CD-74CC-3765AC169AFB}"/>
              </a:ext>
            </a:extLst>
          </p:cNvPr>
          <p:cNvCxnSpPr>
            <a:cxnSpLocks/>
          </p:cNvCxnSpPr>
          <p:nvPr/>
        </p:nvCxnSpPr>
        <p:spPr>
          <a:xfrm flipV="1">
            <a:off x="4905896" y="485444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C3F853-CF5E-2364-4254-BAC43C6A82C0}"/>
                  </a:ext>
                </a:extLst>
              </p:cNvPr>
              <p:cNvSpPr txBox="1"/>
              <p:nvPr/>
            </p:nvSpPr>
            <p:spPr>
              <a:xfrm>
                <a:off x="4460900" y="458765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C3F853-CF5E-2364-4254-BAC43C6A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900" y="4587657"/>
                <a:ext cx="889991" cy="334835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3178E56E-D8AB-73C1-0C0E-21C6845389AC}"/>
              </a:ext>
            </a:extLst>
          </p:cNvPr>
          <p:cNvSpPr/>
          <p:nvPr/>
        </p:nvSpPr>
        <p:spPr>
          <a:xfrm>
            <a:off x="3421505" y="4581905"/>
            <a:ext cx="635780" cy="3348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43CCFB-8D1B-BB84-8038-79D304624665}"/>
              </a:ext>
            </a:extLst>
          </p:cNvPr>
          <p:cNvCxnSpPr/>
          <p:nvPr/>
        </p:nvCxnSpPr>
        <p:spPr>
          <a:xfrm>
            <a:off x="3519826" y="4916740"/>
            <a:ext cx="0" cy="129027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D2A260-B531-A7CE-F82C-CABE4E7E239B}"/>
                  </a:ext>
                </a:extLst>
              </p:cNvPr>
              <p:cNvSpPr txBox="1"/>
              <p:nvPr/>
            </p:nvSpPr>
            <p:spPr>
              <a:xfrm>
                <a:off x="1706343" y="6121370"/>
                <a:ext cx="3803209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𝑀𝐴𝐶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D2A260-B531-A7CE-F82C-CABE4E7E2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343" y="6121370"/>
                <a:ext cx="3803209" cy="414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236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C13FC8BB-BB21-5B8C-2433-BA1966CF3C21}"/>
              </a:ext>
            </a:extLst>
          </p:cNvPr>
          <p:cNvCxnSpPr>
            <a:cxnSpLocks/>
          </p:cNvCxnSpPr>
          <p:nvPr/>
        </p:nvCxnSpPr>
        <p:spPr>
          <a:xfrm>
            <a:off x="512806" y="561923"/>
            <a:ext cx="1134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1AEA048-D6AE-12CB-9200-35B869540B09}"/>
              </a:ext>
            </a:extLst>
          </p:cNvPr>
          <p:cNvSpPr txBox="1"/>
          <p:nvPr/>
        </p:nvSpPr>
        <p:spPr>
          <a:xfrm>
            <a:off x="95767" y="100127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95767" y="294529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358967-F9ED-7047-8F02-425691BAB322}"/>
              </a:ext>
            </a:extLst>
          </p:cNvPr>
          <p:cNvSpPr txBox="1"/>
          <p:nvPr/>
        </p:nvSpPr>
        <p:spPr>
          <a:xfrm>
            <a:off x="98856" y="562590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1640611" y="180802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1640611" y="447670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1640611" y="648866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506136" y="3849242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657606" y="410232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BF217421-755E-7B56-A4CF-6425C7BBA0D6}"/>
              </a:ext>
            </a:extLst>
          </p:cNvPr>
          <p:cNvCxnSpPr>
            <a:cxnSpLocks/>
          </p:cNvCxnSpPr>
          <p:nvPr/>
        </p:nvCxnSpPr>
        <p:spPr>
          <a:xfrm>
            <a:off x="512807" y="5183099"/>
            <a:ext cx="1134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(</a:t>
            </a:r>
            <a:r>
              <a:rPr lang="ko-KR" altLang="en-US" dirty="0"/>
              <a:t>정상</a:t>
            </a:r>
            <a:r>
              <a:rPr lang="en-US" altLang="ko-KR" dirty="0"/>
              <a:t>), </a:t>
            </a:r>
            <a:r>
              <a:rPr lang="ko-KR" altLang="en-US" dirty="0"/>
              <a:t>보고서 전달 단계</a:t>
            </a:r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5D0A513-3EF5-09CC-6C32-843BFCEACAD0}"/>
              </a:ext>
            </a:extLst>
          </p:cNvPr>
          <p:cNvCxnSpPr>
            <a:cxnSpLocks/>
          </p:cNvCxnSpPr>
          <p:nvPr/>
        </p:nvCxnSpPr>
        <p:spPr>
          <a:xfrm flipV="1">
            <a:off x="3741388" y="3558235"/>
            <a:ext cx="126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010EFE3-1BEF-75C3-A34E-60E722FDAD4B}"/>
              </a:ext>
            </a:extLst>
          </p:cNvPr>
          <p:cNvSpPr txBox="1"/>
          <p:nvPr/>
        </p:nvSpPr>
        <p:spPr>
          <a:xfrm>
            <a:off x="2992160" y="3546433"/>
            <a:ext cx="270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A1315BEB-CB6A-3623-1BDA-2B335F16F44C}"/>
              </a:ext>
            </a:extLst>
          </p:cNvPr>
          <p:cNvCxnSpPr>
            <a:cxnSpLocks/>
          </p:cNvCxnSpPr>
          <p:nvPr/>
        </p:nvCxnSpPr>
        <p:spPr>
          <a:xfrm flipV="1">
            <a:off x="5001388" y="3274320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/>
              <p:nvPr/>
            </p:nvSpPr>
            <p:spPr>
              <a:xfrm>
                <a:off x="5001388" y="3308718"/>
                <a:ext cx="2705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생성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388" y="3308718"/>
                <a:ext cx="2705454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83388" y="3292321"/>
            <a:ext cx="828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5901388" y="4086892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83659883-75D7-6544-4D2D-606A1635A53C}"/>
              </a:ext>
            </a:extLst>
          </p:cNvPr>
          <p:cNvCxnSpPr>
            <a:cxnSpLocks/>
          </p:cNvCxnSpPr>
          <p:nvPr/>
        </p:nvCxnSpPr>
        <p:spPr>
          <a:xfrm>
            <a:off x="509718" y="2026183"/>
            <a:ext cx="11340000" cy="2409324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1456198" y="3849242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R</a:t>
            </a:r>
            <a:r>
              <a:rPr lang="ko-KR" altLang="en-US" sz="1400" dirty="0"/>
              <a:t> 메시지 생성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1569813" y="8837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911822" y="61645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22" y="616451"/>
                <a:ext cx="889991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1281952" y="109184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1456198" y="60244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198" y="602441"/>
                <a:ext cx="889991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1967503" y="87529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1909227" y="374118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227" y="374118"/>
                <a:ext cx="889991" cy="334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2451344" y="37182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44" y="371821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2664222" y="63840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222" y="638407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3176703" y="64140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703" y="641404"/>
                <a:ext cx="889991" cy="3348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3741388" y="550843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-36715" y="5213681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715" y="5213681"/>
                <a:ext cx="6096000" cy="307777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5136261" y="5232748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261" y="5232748"/>
                <a:ext cx="1472546" cy="307777"/>
              </a:xfrm>
              <a:prstGeom prst="rect">
                <a:avLst/>
              </a:prstGeom>
              <a:blipFill>
                <a:blip r:embed="rId10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5872534" y="550474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3E6D315-1916-B408-4A11-3D5AD6ADB479}"/>
              </a:ext>
            </a:extLst>
          </p:cNvPr>
          <p:cNvCxnSpPr>
            <a:cxnSpLocks/>
          </p:cNvCxnSpPr>
          <p:nvPr/>
        </p:nvCxnSpPr>
        <p:spPr>
          <a:xfrm flipV="1">
            <a:off x="2344989" y="8837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396BD0-2EA6-20F7-1AD2-EE10FA0B1C1C}"/>
              </a:ext>
            </a:extLst>
          </p:cNvPr>
          <p:cNvSpPr txBox="1"/>
          <p:nvPr/>
        </p:nvSpPr>
        <p:spPr>
          <a:xfrm>
            <a:off x="2057128" y="109184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880B413-81D7-3A8C-E89D-214990558B96}"/>
              </a:ext>
            </a:extLst>
          </p:cNvPr>
          <p:cNvCxnSpPr>
            <a:cxnSpLocks/>
          </p:cNvCxnSpPr>
          <p:nvPr/>
        </p:nvCxnSpPr>
        <p:spPr>
          <a:xfrm flipV="1">
            <a:off x="2742679" y="87529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D127BB-6E47-4B9A-0746-B90A59E91762}"/>
              </a:ext>
            </a:extLst>
          </p:cNvPr>
          <p:cNvCxnSpPr>
            <a:cxnSpLocks/>
          </p:cNvCxnSpPr>
          <p:nvPr/>
        </p:nvCxnSpPr>
        <p:spPr>
          <a:xfrm flipV="1">
            <a:off x="3102088" y="87764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E365A97-6DC2-EBCA-F0B4-E8943BDFD5B8}"/>
              </a:ext>
            </a:extLst>
          </p:cNvPr>
          <p:cNvSpPr txBox="1"/>
          <p:nvPr/>
        </p:nvSpPr>
        <p:spPr>
          <a:xfrm>
            <a:off x="2814227" y="1085717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19F3F7-55F6-3E0D-A16B-4D4634EE9E85}"/>
              </a:ext>
            </a:extLst>
          </p:cNvPr>
          <p:cNvCxnSpPr>
            <a:cxnSpLocks/>
          </p:cNvCxnSpPr>
          <p:nvPr/>
        </p:nvCxnSpPr>
        <p:spPr>
          <a:xfrm flipV="1">
            <a:off x="3482080" y="8837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9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BDB943F-089A-3B61-7D2B-9E5C8E16B22A}"/>
              </a:ext>
            </a:extLst>
          </p:cNvPr>
          <p:cNvCxnSpPr>
            <a:cxnSpLocks/>
          </p:cNvCxnSpPr>
          <p:nvPr/>
        </p:nvCxnSpPr>
        <p:spPr>
          <a:xfrm>
            <a:off x="228050" y="562731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B844F-CE6A-4941-40D7-3860868D6036}"/>
              </a:ext>
            </a:extLst>
          </p:cNvPr>
          <p:cNvSpPr txBox="1"/>
          <p:nvPr/>
        </p:nvSpPr>
        <p:spPr>
          <a:xfrm>
            <a:off x="-81039" y="100208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4F92F4-0602-40DD-4D5A-EB740FD3D1D7}"/>
              </a:ext>
            </a:extLst>
          </p:cNvPr>
          <p:cNvSpPr txBox="1"/>
          <p:nvPr/>
        </p:nvSpPr>
        <p:spPr>
          <a:xfrm>
            <a:off x="-61114" y="354939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FF4F65-401D-2994-7838-159C2025A214}"/>
              </a:ext>
            </a:extLst>
          </p:cNvPr>
          <p:cNvSpPr txBox="1"/>
          <p:nvPr/>
        </p:nvSpPr>
        <p:spPr>
          <a:xfrm>
            <a:off x="12373" y="575892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EF165-AF64-C511-CD46-78E5A09D82FD}"/>
              </a:ext>
            </a:extLst>
          </p:cNvPr>
          <p:cNvSpPr txBox="1"/>
          <p:nvPr/>
        </p:nvSpPr>
        <p:spPr>
          <a:xfrm>
            <a:off x="11886534" y="1467507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624E78-19F0-E0EC-E5CA-0FA5769DBEDC}"/>
              </a:ext>
            </a:extLst>
          </p:cNvPr>
          <p:cNvSpPr txBox="1"/>
          <p:nvPr/>
        </p:nvSpPr>
        <p:spPr>
          <a:xfrm>
            <a:off x="11873627" y="513145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588EEF-8168-23D2-6CD9-FF7CCB6AC8C2}"/>
              </a:ext>
            </a:extLst>
          </p:cNvPr>
          <p:cNvSpPr txBox="1"/>
          <p:nvPr/>
        </p:nvSpPr>
        <p:spPr>
          <a:xfrm>
            <a:off x="11899563" y="620903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E025E3E-269F-AC1B-F310-E37303B40E33}"/>
              </a:ext>
            </a:extLst>
          </p:cNvPr>
          <p:cNvCxnSpPr>
            <a:cxnSpLocks/>
          </p:cNvCxnSpPr>
          <p:nvPr/>
        </p:nvCxnSpPr>
        <p:spPr>
          <a:xfrm flipV="1">
            <a:off x="219707" y="4567295"/>
            <a:ext cx="2160000" cy="288000"/>
          </a:xfrm>
          <a:prstGeom prst="bentConnector3">
            <a:avLst>
              <a:gd name="adj1" fmla="val 348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BCB67-C394-05A7-6DC0-B9729168F481}"/>
              </a:ext>
            </a:extLst>
          </p:cNvPr>
          <p:cNvSpPr txBox="1"/>
          <p:nvPr/>
        </p:nvSpPr>
        <p:spPr>
          <a:xfrm>
            <a:off x="192421" y="481797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EA76CAB-2EB6-16B8-051B-A18A3D8A03BC}"/>
              </a:ext>
            </a:extLst>
          </p:cNvPr>
          <p:cNvCxnSpPr>
            <a:cxnSpLocks/>
          </p:cNvCxnSpPr>
          <p:nvPr/>
        </p:nvCxnSpPr>
        <p:spPr>
          <a:xfrm>
            <a:off x="318373" y="5316117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B08AEDD-6997-F434-3475-95D2226FD7BF}"/>
              </a:ext>
            </a:extLst>
          </p:cNvPr>
          <p:cNvCxnSpPr>
            <a:cxnSpLocks/>
          </p:cNvCxnSpPr>
          <p:nvPr/>
        </p:nvCxnSpPr>
        <p:spPr>
          <a:xfrm flipV="1">
            <a:off x="6671976" y="565029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6E1F84-1931-5DB3-F852-D49BF567C29E}"/>
              </a:ext>
            </a:extLst>
          </p:cNvPr>
          <p:cNvSpPr txBox="1"/>
          <p:nvPr/>
        </p:nvSpPr>
        <p:spPr>
          <a:xfrm>
            <a:off x="95766" y="106853"/>
            <a:ext cx="744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 (</a:t>
            </a:r>
            <a:r>
              <a:rPr lang="ko-KR" altLang="en-US" dirty="0"/>
              <a:t>정상</a:t>
            </a:r>
            <a:r>
              <a:rPr lang="en-US" altLang="ko-KR" dirty="0"/>
              <a:t>), </a:t>
            </a:r>
            <a:r>
              <a:rPr lang="ko-KR" altLang="en-US" dirty="0"/>
              <a:t>보고서 전달 단계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AC450A6-BDDF-70DA-555B-3A86758CAB54}"/>
              </a:ext>
            </a:extLst>
          </p:cNvPr>
          <p:cNvCxnSpPr>
            <a:cxnSpLocks/>
          </p:cNvCxnSpPr>
          <p:nvPr/>
        </p:nvCxnSpPr>
        <p:spPr>
          <a:xfrm flipV="1">
            <a:off x="3266382" y="3969678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2A9BDE-6919-9B78-4009-6C9313DC4918}"/>
              </a:ext>
            </a:extLst>
          </p:cNvPr>
          <p:cNvSpPr txBox="1"/>
          <p:nvPr/>
        </p:nvSpPr>
        <p:spPr>
          <a:xfrm>
            <a:off x="3488735" y="3650942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A13C698-A47E-A62C-3ADF-D521C98E271A}"/>
              </a:ext>
            </a:extLst>
          </p:cNvPr>
          <p:cNvCxnSpPr>
            <a:cxnSpLocks/>
          </p:cNvCxnSpPr>
          <p:nvPr/>
        </p:nvCxnSpPr>
        <p:spPr>
          <a:xfrm flipV="1">
            <a:off x="4166383" y="3678951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/>
              <p:nvPr/>
            </p:nvSpPr>
            <p:spPr>
              <a:xfrm>
                <a:off x="912379" y="4564349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메시지 전달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79" y="4564349"/>
                <a:ext cx="1579605" cy="523220"/>
              </a:xfrm>
              <a:prstGeom prst="rect">
                <a:avLst/>
              </a:prstGeom>
              <a:blipFill>
                <a:blip r:embed="rId2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1DB931EA-E437-2630-896E-55FFFDD6CDAB}"/>
              </a:ext>
            </a:extLst>
          </p:cNvPr>
          <p:cNvCxnSpPr>
            <a:cxnSpLocks/>
          </p:cNvCxnSpPr>
          <p:nvPr/>
        </p:nvCxnSpPr>
        <p:spPr>
          <a:xfrm>
            <a:off x="230763" y="1917153"/>
            <a:ext cx="11880000" cy="3204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4D21B8D-5C1F-1BDC-40E8-569535EB9FB8}"/>
              </a:ext>
            </a:extLst>
          </p:cNvPr>
          <p:cNvSpPr txBox="1"/>
          <p:nvPr/>
        </p:nvSpPr>
        <p:spPr>
          <a:xfrm>
            <a:off x="2935741" y="3940826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81355C68-64FB-A537-C319-1960E8774498}"/>
              </a:ext>
            </a:extLst>
          </p:cNvPr>
          <p:cNvCxnSpPr>
            <a:cxnSpLocks/>
          </p:cNvCxnSpPr>
          <p:nvPr/>
        </p:nvCxnSpPr>
        <p:spPr>
          <a:xfrm flipV="1">
            <a:off x="5594078" y="3365877"/>
            <a:ext cx="93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72860CA-299C-6116-4A31-ADE7E7A9D6D6}"/>
              </a:ext>
            </a:extLst>
          </p:cNvPr>
          <p:cNvSpPr txBox="1"/>
          <p:nvPr/>
        </p:nvSpPr>
        <p:spPr>
          <a:xfrm>
            <a:off x="5617439" y="3365877"/>
            <a:ext cx="99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20A4393-354D-CFC7-BFCA-0C6A4279FD77}"/>
              </a:ext>
            </a:extLst>
          </p:cNvPr>
          <p:cNvCxnSpPr>
            <a:cxnSpLocks/>
          </p:cNvCxnSpPr>
          <p:nvPr/>
        </p:nvCxnSpPr>
        <p:spPr>
          <a:xfrm flipV="1">
            <a:off x="912379" y="87468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/>
              <p:nvPr/>
            </p:nvSpPr>
            <p:spPr>
              <a:xfrm>
                <a:off x="217889" y="613616"/>
                <a:ext cx="20725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OK message</a:t>
                </a:r>
                <a:r>
                  <a:rPr lang="ko-KR" altLang="en-US" sz="1400" dirty="0"/>
                  <a:t> </a:t>
                </a:r>
              </a:p>
              <a:p>
                <a:endParaRPr lang="ko-KR" altLang="en-US" sz="1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89" y="613616"/>
                <a:ext cx="2072535" cy="523220"/>
              </a:xfrm>
              <a:prstGeom prst="rect">
                <a:avLst/>
              </a:prstGeom>
              <a:blipFill>
                <a:blip r:embed="rId3"/>
                <a:stretch>
                  <a:fillRect t="-2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69FC5D5-F066-711B-EF01-E55726312D7F}"/>
              </a:ext>
            </a:extLst>
          </p:cNvPr>
          <p:cNvCxnSpPr>
            <a:cxnSpLocks/>
          </p:cNvCxnSpPr>
          <p:nvPr/>
        </p:nvCxnSpPr>
        <p:spPr>
          <a:xfrm flipV="1">
            <a:off x="2411037" y="56384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/>
              <p:nvPr/>
            </p:nvSpPr>
            <p:spPr>
              <a:xfrm>
                <a:off x="1570316" y="5354213"/>
                <a:ext cx="170012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16" y="5354213"/>
                <a:ext cx="1700127" cy="307777"/>
              </a:xfrm>
              <a:prstGeom prst="rect">
                <a:avLst/>
              </a:prstGeom>
              <a:blipFill>
                <a:blip r:embed="rId4"/>
                <a:stretch>
                  <a:fillRect t="-1961" r="-1799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313FFC91-99AF-50D5-B8C3-B5FCB31EDD75}"/>
              </a:ext>
            </a:extLst>
          </p:cNvPr>
          <p:cNvSpPr txBox="1"/>
          <p:nvPr/>
        </p:nvSpPr>
        <p:spPr>
          <a:xfrm>
            <a:off x="5738664" y="5341499"/>
            <a:ext cx="1232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75679BE0-0EA2-21CD-8997-723D290EA334}"/>
              </a:ext>
            </a:extLst>
          </p:cNvPr>
          <p:cNvCxnSpPr>
            <a:cxnSpLocks/>
          </p:cNvCxnSpPr>
          <p:nvPr/>
        </p:nvCxnSpPr>
        <p:spPr>
          <a:xfrm flipV="1">
            <a:off x="6530078" y="3075179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9BAF183-E64E-1F72-400B-983AB7A36079}"/>
              </a:ext>
            </a:extLst>
          </p:cNvPr>
          <p:cNvSpPr txBox="1"/>
          <p:nvPr/>
        </p:nvSpPr>
        <p:spPr>
          <a:xfrm>
            <a:off x="6498770" y="3084490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62BE1313-55D7-F5F2-9DC7-056C8E65D08C}"/>
              </a:ext>
            </a:extLst>
          </p:cNvPr>
          <p:cNvCxnSpPr>
            <a:cxnSpLocks/>
          </p:cNvCxnSpPr>
          <p:nvPr/>
        </p:nvCxnSpPr>
        <p:spPr>
          <a:xfrm flipV="1">
            <a:off x="7569389" y="2791888"/>
            <a:ext cx="86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7836BE-7AA0-DFF0-21D3-53B1F1E9959F}"/>
                  </a:ext>
                </a:extLst>
              </p:cNvPr>
              <p:cNvSpPr txBox="1"/>
              <p:nvPr/>
            </p:nvSpPr>
            <p:spPr>
              <a:xfrm>
                <a:off x="7541933" y="2790156"/>
                <a:ext cx="923601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전</m:t>
                    </m:r>
                  </m:oMath>
                </a14:m>
                <a:r>
                  <a:rPr lang="ko-KR" altLang="en-US" sz="1400" dirty="0"/>
                  <a:t>달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7836BE-7AA0-DFF0-21D3-53B1F1E99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933" y="2790156"/>
                <a:ext cx="923601" cy="311817"/>
              </a:xfrm>
              <a:prstGeom prst="rect">
                <a:avLst/>
              </a:prstGeom>
              <a:blipFill>
                <a:blip r:embed="rId5"/>
                <a:stretch>
                  <a:fillRect t="-3922" r="-658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759A4A4-056A-81E7-94D4-D69573162334}"/>
              </a:ext>
            </a:extLst>
          </p:cNvPr>
          <p:cNvCxnSpPr>
            <a:cxnSpLocks/>
          </p:cNvCxnSpPr>
          <p:nvPr/>
        </p:nvCxnSpPr>
        <p:spPr>
          <a:xfrm flipV="1">
            <a:off x="3126297" y="87353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/>
              <p:nvPr/>
            </p:nvSpPr>
            <p:spPr>
              <a:xfrm>
                <a:off x="2974753" y="641257"/>
                <a:ext cx="12552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753" y="641257"/>
                <a:ext cx="1255274" cy="307777"/>
              </a:xfrm>
              <a:prstGeom prst="rect">
                <a:avLst/>
              </a:prstGeom>
              <a:blipFill>
                <a:blip r:embed="rId6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F5488478-9BB1-51D1-85AE-DB3F5C3B14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01299" y="3415288"/>
            <a:ext cx="1980000" cy="737171"/>
          </a:xfrm>
          <a:prstGeom prst="bentConnector3">
            <a:avLst>
              <a:gd name="adj1" fmla="val 10050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6464A77-DAE3-2A9B-AFB3-C1B8552FF070}"/>
              </a:ext>
            </a:extLst>
          </p:cNvPr>
          <p:cNvSpPr txBox="1"/>
          <p:nvPr/>
        </p:nvSpPr>
        <p:spPr>
          <a:xfrm>
            <a:off x="8422713" y="4773874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A22EAE7-5EC4-9859-4615-3A0008CAC213}"/>
              </a:ext>
            </a:extLst>
          </p:cNvPr>
          <p:cNvCxnSpPr>
            <a:cxnSpLocks/>
          </p:cNvCxnSpPr>
          <p:nvPr/>
        </p:nvCxnSpPr>
        <p:spPr>
          <a:xfrm flipV="1">
            <a:off x="8381927" y="563349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0C52F2-CB29-6014-3237-5ACFC0F5F450}"/>
                  </a:ext>
                </a:extLst>
              </p:cNvPr>
              <p:cNvSpPr txBox="1"/>
              <p:nvPr/>
            </p:nvSpPr>
            <p:spPr>
              <a:xfrm>
                <a:off x="7830977" y="5332911"/>
                <a:ext cx="136273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0C52F2-CB29-6014-3237-5ACFC0F5F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977" y="5332911"/>
                <a:ext cx="1362738" cy="307777"/>
              </a:xfrm>
              <a:prstGeom prst="rect">
                <a:avLst/>
              </a:prstGeom>
              <a:blipFill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D372943-A576-520C-562C-A21AFF27AA21}"/>
              </a:ext>
            </a:extLst>
          </p:cNvPr>
          <p:cNvCxnSpPr>
            <a:cxnSpLocks/>
          </p:cNvCxnSpPr>
          <p:nvPr/>
        </p:nvCxnSpPr>
        <p:spPr>
          <a:xfrm flipV="1">
            <a:off x="2366382" y="4267976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4CC90F1-C265-FB7D-D783-C040463D2318}"/>
              </a:ext>
            </a:extLst>
          </p:cNvPr>
          <p:cNvSpPr txBox="1"/>
          <p:nvPr/>
        </p:nvSpPr>
        <p:spPr>
          <a:xfrm>
            <a:off x="2055146" y="4258573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4023248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BDB943F-089A-3B61-7D2B-9E5C8E16B22A}"/>
              </a:ext>
            </a:extLst>
          </p:cNvPr>
          <p:cNvCxnSpPr>
            <a:cxnSpLocks/>
          </p:cNvCxnSpPr>
          <p:nvPr/>
        </p:nvCxnSpPr>
        <p:spPr>
          <a:xfrm>
            <a:off x="228050" y="562731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B844F-CE6A-4941-40D7-3860868D6036}"/>
              </a:ext>
            </a:extLst>
          </p:cNvPr>
          <p:cNvSpPr txBox="1"/>
          <p:nvPr/>
        </p:nvSpPr>
        <p:spPr>
          <a:xfrm>
            <a:off x="-81039" y="100208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4F92F4-0602-40DD-4D5A-EB740FD3D1D7}"/>
              </a:ext>
            </a:extLst>
          </p:cNvPr>
          <p:cNvSpPr txBox="1"/>
          <p:nvPr/>
        </p:nvSpPr>
        <p:spPr>
          <a:xfrm>
            <a:off x="-61114" y="354939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FF4F65-401D-2994-7838-159C2025A214}"/>
              </a:ext>
            </a:extLst>
          </p:cNvPr>
          <p:cNvSpPr txBox="1"/>
          <p:nvPr/>
        </p:nvSpPr>
        <p:spPr>
          <a:xfrm>
            <a:off x="12373" y="575892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EF165-AF64-C511-CD46-78E5A09D82FD}"/>
              </a:ext>
            </a:extLst>
          </p:cNvPr>
          <p:cNvSpPr txBox="1"/>
          <p:nvPr/>
        </p:nvSpPr>
        <p:spPr>
          <a:xfrm>
            <a:off x="11886534" y="1467507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624E78-19F0-E0EC-E5CA-0FA5769DBEDC}"/>
              </a:ext>
            </a:extLst>
          </p:cNvPr>
          <p:cNvSpPr txBox="1"/>
          <p:nvPr/>
        </p:nvSpPr>
        <p:spPr>
          <a:xfrm>
            <a:off x="11873627" y="513145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588EEF-8168-23D2-6CD9-FF7CCB6AC8C2}"/>
              </a:ext>
            </a:extLst>
          </p:cNvPr>
          <p:cNvSpPr txBox="1"/>
          <p:nvPr/>
        </p:nvSpPr>
        <p:spPr>
          <a:xfrm>
            <a:off x="11899563" y="620903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E025E3E-269F-AC1B-F310-E37303B40E33}"/>
              </a:ext>
            </a:extLst>
          </p:cNvPr>
          <p:cNvCxnSpPr>
            <a:cxnSpLocks/>
          </p:cNvCxnSpPr>
          <p:nvPr/>
        </p:nvCxnSpPr>
        <p:spPr>
          <a:xfrm flipV="1">
            <a:off x="219707" y="4567295"/>
            <a:ext cx="2160000" cy="288000"/>
          </a:xfrm>
          <a:prstGeom prst="bentConnector3">
            <a:avLst>
              <a:gd name="adj1" fmla="val 348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BCB67-C394-05A7-6DC0-B9729168F481}"/>
              </a:ext>
            </a:extLst>
          </p:cNvPr>
          <p:cNvSpPr txBox="1"/>
          <p:nvPr/>
        </p:nvSpPr>
        <p:spPr>
          <a:xfrm>
            <a:off x="192421" y="481797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EA76CAB-2EB6-16B8-051B-A18A3D8A03BC}"/>
              </a:ext>
            </a:extLst>
          </p:cNvPr>
          <p:cNvCxnSpPr>
            <a:cxnSpLocks/>
          </p:cNvCxnSpPr>
          <p:nvPr/>
        </p:nvCxnSpPr>
        <p:spPr>
          <a:xfrm>
            <a:off x="318373" y="5316117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B08AEDD-6997-F434-3475-95D2226FD7BF}"/>
              </a:ext>
            </a:extLst>
          </p:cNvPr>
          <p:cNvCxnSpPr>
            <a:cxnSpLocks/>
          </p:cNvCxnSpPr>
          <p:nvPr/>
        </p:nvCxnSpPr>
        <p:spPr>
          <a:xfrm flipV="1">
            <a:off x="6665708" y="564665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6E1F84-1931-5DB3-F852-D49BF567C29E}"/>
              </a:ext>
            </a:extLst>
          </p:cNvPr>
          <p:cNvSpPr txBox="1"/>
          <p:nvPr/>
        </p:nvSpPr>
        <p:spPr>
          <a:xfrm>
            <a:off x="95766" y="106853"/>
            <a:ext cx="744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</a:t>
            </a:r>
            <a:r>
              <a:rPr lang="en-US" altLang="ko-KR" dirty="0"/>
              <a:t>Forwarding node (</a:t>
            </a:r>
            <a:r>
              <a:rPr lang="ko-KR" altLang="en-US" dirty="0"/>
              <a:t>정상</a:t>
            </a:r>
            <a:r>
              <a:rPr lang="en-US" altLang="ko-KR" dirty="0"/>
              <a:t>), </a:t>
            </a:r>
            <a:r>
              <a:rPr lang="ko-KR" altLang="en-US" dirty="0"/>
              <a:t>보고서 전달 단계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AC450A6-BDDF-70DA-555B-3A86758CAB54}"/>
              </a:ext>
            </a:extLst>
          </p:cNvPr>
          <p:cNvCxnSpPr>
            <a:cxnSpLocks/>
          </p:cNvCxnSpPr>
          <p:nvPr/>
        </p:nvCxnSpPr>
        <p:spPr>
          <a:xfrm flipV="1">
            <a:off x="3273749" y="3981368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2A9BDE-6919-9B78-4009-6C9313DC4918}"/>
              </a:ext>
            </a:extLst>
          </p:cNvPr>
          <p:cNvSpPr txBox="1"/>
          <p:nvPr/>
        </p:nvSpPr>
        <p:spPr>
          <a:xfrm>
            <a:off x="3520740" y="3679920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A13C698-A47E-A62C-3ADF-D521C98E271A}"/>
              </a:ext>
            </a:extLst>
          </p:cNvPr>
          <p:cNvCxnSpPr>
            <a:cxnSpLocks/>
          </p:cNvCxnSpPr>
          <p:nvPr/>
        </p:nvCxnSpPr>
        <p:spPr>
          <a:xfrm flipV="1">
            <a:off x="4160069" y="3687319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/>
              <p:nvPr/>
            </p:nvSpPr>
            <p:spPr>
              <a:xfrm>
                <a:off x="912379" y="4564349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메시지 전달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79" y="4564349"/>
                <a:ext cx="1579605" cy="523220"/>
              </a:xfrm>
              <a:prstGeom prst="rect">
                <a:avLst/>
              </a:prstGeom>
              <a:blipFill>
                <a:blip r:embed="rId2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1DB931EA-E437-2630-896E-55FFFDD6CDAB}"/>
              </a:ext>
            </a:extLst>
          </p:cNvPr>
          <p:cNvCxnSpPr>
            <a:cxnSpLocks/>
          </p:cNvCxnSpPr>
          <p:nvPr/>
        </p:nvCxnSpPr>
        <p:spPr>
          <a:xfrm>
            <a:off x="230763" y="1917153"/>
            <a:ext cx="11880000" cy="3204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4D21B8D-5C1F-1BDC-40E8-569535EB9FB8}"/>
              </a:ext>
            </a:extLst>
          </p:cNvPr>
          <p:cNvSpPr txBox="1"/>
          <p:nvPr/>
        </p:nvSpPr>
        <p:spPr>
          <a:xfrm>
            <a:off x="2947751" y="3957567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81355C68-64FB-A537-C319-1960E8774498}"/>
              </a:ext>
            </a:extLst>
          </p:cNvPr>
          <p:cNvCxnSpPr>
            <a:cxnSpLocks/>
          </p:cNvCxnSpPr>
          <p:nvPr/>
        </p:nvCxnSpPr>
        <p:spPr>
          <a:xfrm flipV="1">
            <a:off x="5587764" y="3374245"/>
            <a:ext cx="93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72860CA-299C-6116-4A31-ADE7E7A9D6D6}"/>
              </a:ext>
            </a:extLst>
          </p:cNvPr>
          <p:cNvSpPr txBox="1"/>
          <p:nvPr/>
        </p:nvSpPr>
        <p:spPr>
          <a:xfrm>
            <a:off x="5611125" y="3374245"/>
            <a:ext cx="99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20A4393-354D-CFC7-BFCA-0C6A4279FD77}"/>
              </a:ext>
            </a:extLst>
          </p:cNvPr>
          <p:cNvCxnSpPr>
            <a:cxnSpLocks/>
          </p:cNvCxnSpPr>
          <p:nvPr/>
        </p:nvCxnSpPr>
        <p:spPr>
          <a:xfrm flipV="1">
            <a:off x="912379" y="87468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/>
              <p:nvPr/>
            </p:nvSpPr>
            <p:spPr>
              <a:xfrm>
                <a:off x="145862" y="579276"/>
                <a:ext cx="20725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/>
                  <a:t> message 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2" y="579276"/>
                <a:ext cx="2072535" cy="307777"/>
              </a:xfrm>
              <a:prstGeom prst="rect">
                <a:avLst/>
              </a:prstGeom>
              <a:blipFill>
                <a:blip r:embed="rId3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69FC5D5-F066-711B-EF01-E55726312D7F}"/>
              </a:ext>
            </a:extLst>
          </p:cNvPr>
          <p:cNvCxnSpPr>
            <a:cxnSpLocks/>
          </p:cNvCxnSpPr>
          <p:nvPr/>
        </p:nvCxnSpPr>
        <p:spPr>
          <a:xfrm flipV="1">
            <a:off x="2411037" y="56384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/>
              <p:nvPr/>
            </p:nvSpPr>
            <p:spPr>
              <a:xfrm>
                <a:off x="1570316" y="5354213"/>
                <a:ext cx="170012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16" y="5354213"/>
                <a:ext cx="1700127" cy="307777"/>
              </a:xfrm>
              <a:prstGeom prst="rect">
                <a:avLst/>
              </a:prstGeom>
              <a:blipFill>
                <a:blip r:embed="rId4"/>
                <a:stretch>
                  <a:fillRect t="-1961" r="-1799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313FFC91-99AF-50D5-B8C3-B5FCB31EDD75}"/>
              </a:ext>
            </a:extLst>
          </p:cNvPr>
          <p:cNvSpPr txBox="1"/>
          <p:nvPr/>
        </p:nvSpPr>
        <p:spPr>
          <a:xfrm>
            <a:off x="5732396" y="5337855"/>
            <a:ext cx="1232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75679BE0-0EA2-21CD-8997-723D290EA334}"/>
              </a:ext>
            </a:extLst>
          </p:cNvPr>
          <p:cNvCxnSpPr>
            <a:cxnSpLocks/>
          </p:cNvCxnSpPr>
          <p:nvPr/>
        </p:nvCxnSpPr>
        <p:spPr>
          <a:xfrm flipV="1">
            <a:off x="6523764" y="3083547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9BAF183-E64E-1F72-400B-983AB7A36079}"/>
              </a:ext>
            </a:extLst>
          </p:cNvPr>
          <p:cNvSpPr txBox="1"/>
          <p:nvPr/>
        </p:nvSpPr>
        <p:spPr>
          <a:xfrm>
            <a:off x="6492456" y="3092858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62BE1313-55D7-F5F2-9DC7-056C8E65D08C}"/>
              </a:ext>
            </a:extLst>
          </p:cNvPr>
          <p:cNvCxnSpPr>
            <a:cxnSpLocks/>
          </p:cNvCxnSpPr>
          <p:nvPr/>
        </p:nvCxnSpPr>
        <p:spPr>
          <a:xfrm flipV="1">
            <a:off x="7563075" y="2800256"/>
            <a:ext cx="86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7836BE-7AA0-DFF0-21D3-53B1F1E9959F}"/>
                  </a:ext>
                </a:extLst>
              </p:cNvPr>
              <p:cNvSpPr txBox="1"/>
              <p:nvPr/>
            </p:nvSpPr>
            <p:spPr>
              <a:xfrm>
                <a:off x="7535619" y="2798524"/>
                <a:ext cx="923601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전</m:t>
                    </m:r>
                  </m:oMath>
                </a14:m>
                <a:r>
                  <a:rPr lang="ko-KR" altLang="en-US" sz="1400" dirty="0"/>
                  <a:t>달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7836BE-7AA0-DFF0-21D3-53B1F1E99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619" y="2798524"/>
                <a:ext cx="923601" cy="311817"/>
              </a:xfrm>
              <a:prstGeom prst="rect">
                <a:avLst/>
              </a:prstGeom>
              <a:blipFill>
                <a:blip r:embed="rId5"/>
                <a:stretch>
                  <a:fillRect t="-3922" r="-658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759A4A4-056A-81E7-94D4-D69573162334}"/>
              </a:ext>
            </a:extLst>
          </p:cNvPr>
          <p:cNvCxnSpPr>
            <a:cxnSpLocks/>
          </p:cNvCxnSpPr>
          <p:nvPr/>
        </p:nvCxnSpPr>
        <p:spPr>
          <a:xfrm flipV="1">
            <a:off x="2228777" y="88065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/>
              <p:nvPr/>
            </p:nvSpPr>
            <p:spPr>
              <a:xfrm>
                <a:off x="2822564" y="589169"/>
                <a:ext cx="12552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564" y="589169"/>
                <a:ext cx="1255274" cy="307777"/>
              </a:xfrm>
              <a:prstGeom prst="rect">
                <a:avLst/>
              </a:prstGeom>
              <a:blipFill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F5488478-9BB1-51D1-85AE-DB3F5C3B14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87661" y="3434962"/>
            <a:ext cx="2016000" cy="737171"/>
          </a:xfrm>
          <a:prstGeom prst="bentConnector3">
            <a:avLst>
              <a:gd name="adj1" fmla="val 10050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6464A77-DAE3-2A9B-AFB3-C1B8552FF070}"/>
              </a:ext>
            </a:extLst>
          </p:cNvPr>
          <p:cNvSpPr txBox="1"/>
          <p:nvPr/>
        </p:nvSpPr>
        <p:spPr>
          <a:xfrm>
            <a:off x="8427075" y="4787062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A22EAE7-5EC4-9859-4615-3A0008CAC213}"/>
              </a:ext>
            </a:extLst>
          </p:cNvPr>
          <p:cNvCxnSpPr>
            <a:cxnSpLocks/>
          </p:cNvCxnSpPr>
          <p:nvPr/>
        </p:nvCxnSpPr>
        <p:spPr>
          <a:xfrm flipV="1">
            <a:off x="8364360" y="56384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0C52F2-CB29-6014-3237-5ACFC0F5F450}"/>
                  </a:ext>
                </a:extLst>
              </p:cNvPr>
              <p:cNvSpPr txBox="1"/>
              <p:nvPr/>
            </p:nvSpPr>
            <p:spPr>
              <a:xfrm>
                <a:off x="7813410" y="5337855"/>
                <a:ext cx="136273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0C52F2-CB29-6014-3237-5ACFC0F5F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410" y="5337855"/>
                <a:ext cx="1362738" cy="307777"/>
              </a:xfrm>
              <a:prstGeom prst="rect">
                <a:avLst/>
              </a:prstGeom>
              <a:blipFill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37C818C-E1A0-A188-CD96-6E5DB20B6D4A}"/>
              </a:ext>
            </a:extLst>
          </p:cNvPr>
          <p:cNvSpPr txBox="1"/>
          <p:nvPr/>
        </p:nvSpPr>
        <p:spPr>
          <a:xfrm>
            <a:off x="1743205" y="609136"/>
            <a:ext cx="125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EB58D28-B090-8AEB-55D3-519B227641C4}"/>
              </a:ext>
            </a:extLst>
          </p:cNvPr>
          <p:cNvCxnSpPr>
            <a:cxnSpLocks/>
          </p:cNvCxnSpPr>
          <p:nvPr/>
        </p:nvCxnSpPr>
        <p:spPr>
          <a:xfrm flipV="1">
            <a:off x="2374762" y="4269368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DB7D99-01CB-8FD3-E22B-3BC4D68ECEAC}"/>
              </a:ext>
            </a:extLst>
          </p:cNvPr>
          <p:cNvSpPr txBox="1"/>
          <p:nvPr/>
        </p:nvSpPr>
        <p:spPr>
          <a:xfrm>
            <a:off x="2069193" y="4252548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43F2A84-CDC2-90D8-8C73-E780F6FB99EE}"/>
              </a:ext>
            </a:extLst>
          </p:cNvPr>
          <p:cNvCxnSpPr>
            <a:cxnSpLocks/>
          </p:cNvCxnSpPr>
          <p:nvPr/>
        </p:nvCxnSpPr>
        <p:spPr>
          <a:xfrm flipV="1">
            <a:off x="3059603" y="87468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990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BDB943F-089A-3B61-7D2B-9E5C8E16B22A}"/>
              </a:ext>
            </a:extLst>
          </p:cNvPr>
          <p:cNvCxnSpPr>
            <a:cxnSpLocks/>
          </p:cNvCxnSpPr>
          <p:nvPr/>
        </p:nvCxnSpPr>
        <p:spPr>
          <a:xfrm>
            <a:off x="228050" y="562731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B844F-CE6A-4941-40D7-3860868D6036}"/>
              </a:ext>
            </a:extLst>
          </p:cNvPr>
          <p:cNvSpPr txBox="1"/>
          <p:nvPr/>
        </p:nvSpPr>
        <p:spPr>
          <a:xfrm>
            <a:off x="-81039" y="100208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4F92F4-0602-40DD-4D5A-EB740FD3D1D7}"/>
              </a:ext>
            </a:extLst>
          </p:cNvPr>
          <p:cNvSpPr txBox="1"/>
          <p:nvPr/>
        </p:nvSpPr>
        <p:spPr>
          <a:xfrm>
            <a:off x="-61114" y="354939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FF4F65-401D-2994-7838-159C2025A214}"/>
              </a:ext>
            </a:extLst>
          </p:cNvPr>
          <p:cNvSpPr txBox="1"/>
          <p:nvPr/>
        </p:nvSpPr>
        <p:spPr>
          <a:xfrm>
            <a:off x="12373" y="575892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EF165-AF64-C511-CD46-78E5A09D82FD}"/>
              </a:ext>
            </a:extLst>
          </p:cNvPr>
          <p:cNvSpPr txBox="1"/>
          <p:nvPr/>
        </p:nvSpPr>
        <p:spPr>
          <a:xfrm>
            <a:off x="11886534" y="1467507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624E78-19F0-E0EC-E5CA-0FA5769DBEDC}"/>
              </a:ext>
            </a:extLst>
          </p:cNvPr>
          <p:cNvSpPr txBox="1"/>
          <p:nvPr/>
        </p:nvSpPr>
        <p:spPr>
          <a:xfrm>
            <a:off x="11873627" y="513145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588EEF-8168-23D2-6CD9-FF7CCB6AC8C2}"/>
              </a:ext>
            </a:extLst>
          </p:cNvPr>
          <p:cNvSpPr txBox="1"/>
          <p:nvPr/>
        </p:nvSpPr>
        <p:spPr>
          <a:xfrm>
            <a:off x="11899563" y="620903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E025E3E-269F-AC1B-F310-E37303B40E33}"/>
              </a:ext>
            </a:extLst>
          </p:cNvPr>
          <p:cNvCxnSpPr>
            <a:cxnSpLocks/>
          </p:cNvCxnSpPr>
          <p:nvPr/>
        </p:nvCxnSpPr>
        <p:spPr>
          <a:xfrm flipV="1">
            <a:off x="219707" y="4567295"/>
            <a:ext cx="2160000" cy="288000"/>
          </a:xfrm>
          <a:prstGeom prst="bentConnector3">
            <a:avLst>
              <a:gd name="adj1" fmla="val 348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BCB67-C394-05A7-6DC0-B9729168F481}"/>
              </a:ext>
            </a:extLst>
          </p:cNvPr>
          <p:cNvSpPr txBox="1"/>
          <p:nvPr/>
        </p:nvSpPr>
        <p:spPr>
          <a:xfrm>
            <a:off x="192421" y="481797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EA76CAB-2EB6-16B8-051B-A18A3D8A03BC}"/>
              </a:ext>
            </a:extLst>
          </p:cNvPr>
          <p:cNvCxnSpPr>
            <a:cxnSpLocks/>
          </p:cNvCxnSpPr>
          <p:nvPr/>
        </p:nvCxnSpPr>
        <p:spPr>
          <a:xfrm>
            <a:off x="318373" y="5316117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B08AEDD-6997-F434-3475-95D2226FD7BF}"/>
              </a:ext>
            </a:extLst>
          </p:cNvPr>
          <p:cNvCxnSpPr>
            <a:cxnSpLocks/>
          </p:cNvCxnSpPr>
          <p:nvPr/>
        </p:nvCxnSpPr>
        <p:spPr>
          <a:xfrm flipV="1">
            <a:off x="7549942" y="56384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6E1F84-1931-5DB3-F852-D49BF567C29E}"/>
              </a:ext>
            </a:extLst>
          </p:cNvPr>
          <p:cNvSpPr txBox="1"/>
          <p:nvPr/>
        </p:nvSpPr>
        <p:spPr>
          <a:xfrm>
            <a:off x="95766" y="106853"/>
            <a:ext cx="744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 (</a:t>
            </a:r>
            <a:r>
              <a:rPr lang="ko-KR" altLang="en-US" dirty="0"/>
              <a:t>정상</a:t>
            </a:r>
            <a:r>
              <a:rPr lang="en-US" altLang="ko-KR" dirty="0"/>
              <a:t>), </a:t>
            </a:r>
            <a:r>
              <a:rPr lang="ko-KR" altLang="en-US" dirty="0"/>
              <a:t>보고서 전달 단계</a:t>
            </a:r>
            <a:r>
              <a:rPr lang="en-US" altLang="ko-KR" dirty="0"/>
              <a:t>, </a:t>
            </a:r>
            <a:r>
              <a:rPr lang="ko-KR" altLang="en-US" dirty="0"/>
              <a:t>공격 외 오류가 있는 경우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AC450A6-BDDF-70DA-555B-3A86758CAB54}"/>
              </a:ext>
            </a:extLst>
          </p:cNvPr>
          <p:cNvCxnSpPr>
            <a:cxnSpLocks/>
          </p:cNvCxnSpPr>
          <p:nvPr/>
        </p:nvCxnSpPr>
        <p:spPr>
          <a:xfrm flipV="1">
            <a:off x="3270444" y="3983839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2A9BDE-6919-9B78-4009-6C9313DC4918}"/>
              </a:ext>
            </a:extLst>
          </p:cNvPr>
          <p:cNvSpPr txBox="1"/>
          <p:nvPr/>
        </p:nvSpPr>
        <p:spPr>
          <a:xfrm>
            <a:off x="3534667" y="3689784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A13C698-A47E-A62C-3ADF-D521C98E271A}"/>
              </a:ext>
            </a:extLst>
          </p:cNvPr>
          <p:cNvCxnSpPr>
            <a:cxnSpLocks/>
          </p:cNvCxnSpPr>
          <p:nvPr/>
        </p:nvCxnSpPr>
        <p:spPr>
          <a:xfrm flipV="1">
            <a:off x="4170444" y="3700129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/>
              <p:nvPr/>
            </p:nvSpPr>
            <p:spPr>
              <a:xfrm>
                <a:off x="912379" y="4564349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메시지 전달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79" y="4564349"/>
                <a:ext cx="1579605" cy="523220"/>
              </a:xfrm>
              <a:prstGeom prst="rect">
                <a:avLst/>
              </a:prstGeom>
              <a:blipFill>
                <a:blip r:embed="rId2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1DB931EA-E437-2630-896E-55FFFDD6CDAB}"/>
              </a:ext>
            </a:extLst>
          </p:cNvPr>
          <p:cNvCxnSpPr>
            <a:cxnSpLocks/>
          </p:cNvCxnSpPr>
          <p:nvPr/>
        </p:nvCxnSpPr>
        <p:spPr>
          <a:xfrm>
            <a:off x="230763" y="1917153"/>
            <a:ext cx="11880000" cy="3204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4D21B8D-5C1F-1BDC-40E8-569535EB9FB8}"/>
              </a:ext>
            </a:extLst>
          </p:cNvPr>
          <p:cNvSpPr txBox="1"/>
          <p:nvPr/>
        </p:nvSpPr>
        <p:spPr>
          <a:xfrm>
            <a:off x="2959000" y="3960045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81355C68-64FB-A537-C319-1960E8774498}"/>
              </a:ext>
            </a:extLst>
          </p:cNvPr>
          <p:cNvCxnSpPr>
            <a:cxnSpLocks/>
          </p:cNvCxnSpPr>
          <p:nvPr/>
        </p:nvCxnSpPr>
        <p:spPr>
          <a:xfrm flipV="1">
            <a:off x="5598139" y="3387055"/>
            <a:ext cx="93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72860CA-299C-6116-4A31-ADE7E7A9D6D6}"/>
              </a:ext>
            </a:extLst>
          </p:cNvPr>
          <p:cNvSpPr txBox="1"/>
          <p:nvPr/>
        </p:nvSpPr>
        <p:spPr>
          <a:xfrm>
            <a:off x="5621500" y="3387055"/>
            <a:ext cx="99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20A4393-354D-CFC7-BFCA-0C6A4279FD77}"/>
              </a:ext>
            </a:extLst>
          </p:cNvPr>
          <p:cNvCxnSpPr>
            <a:cxnSpLocks/>
          </p:cNvCxnSpPr>
          <p:nvPr/>
        </p:nvCxnSpPr>
        <p:spPr>
          <a:xfrm flipV="1">
            <a:off x="912379" y="87468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/>
              <p:nvPr/>
            </p:nvSpPr>
            <p:spPr>
              <a:xfrm>
                <a:off x="145862" y="601971"/>
                <a:ext cx="20725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message</a:t>
                </a:r>
                <a:r>
                  <a:rPr lang="ko-KR" altLang="en-US" sz="1400" dirty="0"/>
                  <a:t> </a:t>
                </a: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2" y="601971"/>
                <a:ext cx="2072535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69FC5D5-F066-711B-EF01-E55726312D7F}"/>
              </a:ext>
            </a:extLst>
          </p:cNvPr>
          <p:cNvCxnSpPr>
            <a:cxnSpLocks/>
          </p:cNvCxnSpPr>
          <p:nvPr/>
        </p:nvCxnSpPr>
        <p:spPr>
          <a:xfrm flipV="1">
            <a:off x="2411037" y="56384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/>
              <p:nvPr/>
            </p:nvSpPr>
            <p:spPr>
              <a:xfrm>
                <a:off x="1570316" y="5354213"/>
                <a:ext cx="170012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16" y="5354213"/>
                <a:ext cx="1700127" cy="307777"/>
              </a:xfrm>
              <a:prstGeom prst="rect">
                <a:avLst/>
              </a:prstGeom>
              <a:blipFill>
                <a:blip r:embed="rId4"/>
                <a:stretch>
                  <a:fillRect t="-1961" r="-1799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313FFC91-99AF-50D5-B8C3-B5FCB31EDD75}"/>
              </a:ext>
            </a:extLst>
          </p:cNvPr>
          <p:cNvSpPr txBox="1"/>
          <p:nvPr/>
        </p:nvSpPr>
        <p:spPr>
          <a:xfrm>
            <a:off x="6616630" y="5329645"/>
            <a:ext cx="19026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Fail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75679BE0-0EA2-21CD-8997-723D290EA334}"/>
              </a:ext>
            </a:extLst>
          </p:cNvPr>
          <p:cNvCxnSpPr>
            <a:cxnSpLocks/>
          </p:cNvCxnSpPr>
          <p:nvPr/>
        </p:nvCxnSpPr>
        <p:spPr>
          <a:xfrm flipV="1">
            <a:off x="6534139" y="3096357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9BAF183-E64E-1F72-400B-983AB7A36079}"/>
              </a:ext>
            </a:extLst>
          </p:cNvPr>
          <p:cNvSpPr txBox="1"/>
          <p:nvPr/>
        </p:nvSpPr>
        <p:spPr>
          <a:xfrm>
            <a:off x="6502831" y="3105668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759A4A4-056A-81E7-94D4-D69573162334}"/>
              </a:ext>
            </a:extLst>
          </p:cNvPr>
          <p:cNvCxnSpPr>
            <a:cxnSpLocks/>
          </p:cNvCxnSpPr>
          <p:nvPr/>
        </p:nvCxnSpPr>
        <p:spPr>
          <a:xfrm flipV="1">
            <a:off x="3152799" y="8850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/>
              <p:nvPr/>
            </p:nvSpPr>
            <p:spPr>
              <a:xfrm>
                <a:off x="2927546" y="649610"/>
                <a:ext cx="12552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546" y="649610"/>
                <a:ext cx="1255274" cy="307777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F5488478-9BB1-51D1-85AE-DB3F5C3B14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82725" y="3591772"/>
            <a:ext cx="1728000" cy="737171"/>
          </a:xfrm>
          <a:prstGeom prst="bentConnector3">
            <a:avLst>
              <a:gd name="adj1" fmla="val 10050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6464A77-DAE3-2A9B-AFB3-C1B8552FF070}"/>
              </a:ext>
            </a:extLst>
          </p:cNvPr>
          <p:cNvSpPr txBox="1"/>
          <p:nvPr/>
        </p:nvSpPr>
        <p:spPr>
          <a:xfrm>
            <a:off x="7537449" y="4799276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BD7A5F15-B9DE-27D2-1D2E-F497BA19F23B}"/>
              </a:ext>
            </a:extLst>
          </p:cNvPr>
          <p:cNvCxnSpPr>
            <a:cxnSpLocks/>
          </p:cNvCxnSpPr>
          <p:nvPr/>
        </p:nvCxnSpPr>
        <p:spPr>
          <a:xfrm flipV="1">
            <a:off x="2374762" y="4269368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914DA0C-31B3-FF00-53CD-6E779407D9FB}"/>
              </a:ext>
            </a:extLst>
          </p:cNvPr>
          <p:cNvSpPr txBox="1"/>
          <p:nvPr/>
        </p:nvSpPr>
        <p:spPr>
          <a:xfrm>
            <a:off x="2059396" y="4252548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C90A13D-200F-4F97-8980-CCA8552E3160}"/>
              </a:ext>
            </a:extLst>
          </p:cNvPr>
          <p:cNvCxnSpPr>
            <a:cxnSpLocks/>
          </p:cNvCxnSpPr>
          <p:nvPr/>
        </p:nvCxnSpPr>
        <p:spPr>
          <a:xfrm flipV="1">
            <a:off x="2147151" y="87511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BD2801B-17CB-980B-9F4C-14C875A4DFA5}"/>
              </a:ext>
            </a:extLst>
          </p:cNvPr>
          <p:cNvSpPr txBox="1"/>
          <p:nvPr/>
        </p:nvSpPr>
        <p:spPr>
          <a:xfrm>
            <a:off x="1808878" y="627742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9192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C13FC8BB-BB21-5B8C-2433-BA1966CF3C21}"/>
              </a:ext>
            </a:extLst>
          </p:cNvPr>
          <p:cNvCxnSpPr>
            <a:cxnSpLocks/>
          </p:cNvCxnSpPr>
          <p:nvPr/>
        </p:nvCxnSpPr>
        <p:spPr>
          <a:xfrm>
            <a:off x="512806" y="561923"/>
            <a:ext cx="1134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1AEA048-D6AE-12CB-9200-35B869540B09}"/>
              </a:ext>
            </a:extLst>
          </p:cNvPr>
          <p:cNvSpPr txBox="1"/>
          <p:nvPr/>
        </p:nvSpPr>
        <p:spPr>
          <a:xfrm>
            <a:off x="95767" y="100127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95767" y="294529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358967-F9ED-7047-8F02-425691BAB322}"/>
              </a:ext>
            </a:extLst>
          </p:cNvPr>
          <p:cNvSpPr txBox="1"/>
          <p:nvPr/>
        </p:nvSpPr>
        <p:spPr>
          <a:xfrm>
            <a:off x="98856" y="562590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1640611" y="180802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1640611" y="447670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1640611" y="648866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506136" y="3849242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657606" y="410232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BF217421-755E-7B56-A4CF-6425C7BBA0D6}"/>
              </a:ext>
            </a:extLst>
          </p:cNvPr>
          <p:cNvCxnSpPr>
            <a:cxnSpLocks/>
          </p:cNvCxnSpPr>
          <p:nvPr/>
        </p:nvCxnSpPr>
        <p:spPr>
          <a:xfrm>
            <a:off x="512807" y="5183099"/>
            <a:ext cx="1134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보고서 전달 단계</a:t>
            </a:r>
            <a:r>
              <a:rPr lang="en-US" altLang="ko-KR" dirty="0"/>
              <a:t>(</a:t>
            </a:r>
            <a:r>
              <a:rPr lang="ko-KR" altLang="en-US" dirty="0"/>
              <a:t>공격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5D0A513-3EF5-09CC-6C32-843BFCEACAD0}"/>
              </a:ext>
            </a:extLst>
          </p:cNvPr>
          <p:cNvCxnSpPr>
            <a:cxnSpLocks/>
          </p:cNvCxnSpPr>
          <p:nvPr/>
        </p:nvCxnSpPr>
        <p:spPr>
          <a:xfrm flipV="1">
            <a:off x="5931606" y="3260453"/>
            <a:ext cx="126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010EFE3-1BEF-75C3-A34E-60E722FDAD4B}"/>
              </a:ext>
            </a:extLst>
          </p:cNvPr>
          <p:cNvSpPr txBox="1"/>
          <p:nvPr/>
        </p:nvSpPr>
        <p:spPr>
          <a:xfrm>
            <a:off x="5182378" y="3248651"/>
            <a:ext cx="270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A1315BEB-CB6A-3623-1BDA-2B335F16F44C}"/>
              </a:ext>
            </a:extLst>
          </p:cNvPr>
          <p:cNvCxnSpPr>
            <a:cxnSpLocks/>
          </p:cNvCxnSpPr>
          <p:nvPr/>
        </p:nvCxnSpPr>
        <p:spPr>
          <a:xfrm flipV="1">
            <a:off x="7191606" y="2976538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/>
              <p:nvPr/>
            </p:nvSpPr>
            <p:spPr>
              <a:xfrm>
                <a:off x="7181573" y="2991117"/>
                <a:ext cx="255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생성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573" y="2991117"/>
                <a:ext cx="2556000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15864" y="3155899"/>
            <a:ext cx="1152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8095864" y="4112470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83659883-75D7-6544-4D2D-606A1635A53C}"/>
              </a:ext>
            </a:extLst>
          </p:cNvPr>
          <p:cNvCxnSpPr>
            <a:cxnSpLocks/>
          </p:cNvCxnSpPr>
          <p:nvPr/>
        </p:nvCxnSpPr>
        <p:spPr>
          <a:xfrm>
            <a:off x="509718" y="2026183"/>
            <a:ext cx="11340000" cy="2409324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3769846" y="3571010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ko-KR" altLang="en-US" sz="1400" dirty="0">
                <a:solidFill>
                  <a:srgbClr val="FF0000"/>
                </a:solidFill>
              </a:rPr>
              <a:t> 메시지 생성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1569813" y="8837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911822" y="61645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22" y="616451"/>
                <a:ext cx="889991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1281952" y="109184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1456198" y="60244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198" y="602441"/>
                <a:ext cx="889991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1967503" y="87529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1909227" y="374118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227" y="374118"/>
                <a:ext cx="889991" cy="334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2451344" y="37182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44" y="371821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2664222" y="63840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222" y="638407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3176703" y="64140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703" y="641404"/>
                <a:ext cx="889991" cy="3348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6032320" y="550843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2268971" y="5246552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971" y="5246552"/>
                <a:ext cx="6096000" cy="307777"/>
              </a:xfrm>
              <a:prstGeom prst="rect">
                <a:avLst/>
              </a:prstGeom>
              <a:blipFill>
                <a:blip r:embed="rId9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7240664" y="5236438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664" y="5236438"/>
                <a:ext cx="1472546" cy="307777"/>
              </a:xfrm>
              <a:prstGeom prst="rect">
                <a:avLst/>
              </a:prstGeom>
              <a:blipFill>
                <a:blip r:embed="rId1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7976937" y="550843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3E6D315-1916-B408-4A11-3D5AD6ADB479}"/>
              </a:ext>
            </a:extLst>
          </p:cNvPr>
          <p:cNvCxnSpPr>
            <a:cxnSpLocks/>
          </p:cNvCxnSpPr>
          <p:nvPr/>
        </p:nvCxnSpPr>
        <p:spPr>
          <a:xfrm flipV="1">
            <a:off x="2344989" y="8837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396BD0-2EA6-20F7-1AD2-EE10FA0B1C1C}"/>
              </a:ext>
            </a:extLst>
          </p:cNvPr>
          <p:cNvSpPr txBox="1"/>
          <p:nvPr/>
        </p:nvSpPr>
        <p:spPr>
          <a:xfrm>
            <a:off x="2057128" y="109184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880B413-81D7-3A8C-E89D-214990558B96}"/>
              </a:ext>
            </a:extLst>
          </p:cNvPr>
          <p:cNvCxnSpPr>
            <a:cxnSpLocks/>
          </p:cNvCxnSpPr>
          <p:nvPr/>
        </p:nvCxnSpPr>
        <p:spPr>
          <a:xfrm flipV="1">
            <a:off x="2742679" y="87529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D127BB-6E47-4B9A-0746-B90A59E91762}"/>
              </a:ext>
            </a:extLst>
          </p:cNvPr>
          <p:cNvCxnSpPr>
            <a:cxnSpLocks/>
          </p:cNvCxnSpPr>
          <p:nvPr/>
        </p:nvCxnSpPr>
        <p:spPr>
          <a:xfrm flipV="1">
            <a:off x="3102088" y="87764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E365A97-6DC2-EBCA-F0B4-E8943BDFD5B8}"/>
              </a:ext>
            </a:extLst>
          </p:cNvPr>
          <p:cNvSpPr txBox="1"/>
          <p:nvPr/>
        </p:nvSpPr>
        <p:spPr>
          <a:xfrm>
            <a:off x="2814227" y="1085717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19F3F7-55F6-3E0D-A16B-4D4634EE9E85}"/>
              </a:ext>
            </a:extLst>
          </p:cNvPr>
          <p:cNvCxnSpPr>
            <a:cxnSpLocks/>
          </p:cNvCxnSpPr>
          <p:nvPr/>
        </p:nvCxnSpPr>
        <p:spPr>
          <a:xfrm flipV="1">
            <a:off x="3482080" y="8837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3129F71-1B96-072B-235D-59CE000343C5}"/>
              </a:ext>
            </a:extLst>
          </p:cNvPr>
          <p:cNvCxnSpPr>
            <a:cxnSpLocks/>
          </p:cNvCxnSpPr>
          <p:nvPr/>
        </p:nvCxnSpPr>
        <p:spPr>
          <a:xfrm flipV="1">
            <a:off x="3741388" y="3550217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8730D6-6E9D-BC03-4FDB-76399D31A2C2}"/>
              </a:ext>
            </a:extLst>
          </p:cNvPr>
          <p:cNvSpPr txBox="1"/>
          <p:nvPr/>
        </p:nvSpPr>
        <p:spPr>
          <a:xfrm>
            <a:off x="2268971" y="3846235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2B01D2-9E2D-CC38-1BF9-3222099AA33C}"/>
                  </a:ext>
                </a:extLst>
              </p:cNvPr>
              <p:cNvSpPr txBox="1"/>
              <p:nvPr/>
            </p:nvSpPr>
            <p:spPr>
              <a:xfrm>
                <a:off x="3741387" y="3768487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2B01D2-9E2D-CC38-1BF9-3222099A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87" y="3768487"/>
                <a:ext cx="3803209" cy="3687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405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C13FC8BB-BB21-5B8C-2433-BA1966CF3C21}"/>
              </a:ext>
            </a:extLst>
          </p:cNvPr>
          <p:cNvCxnSpPr>
            <a:cxnSpLocks/>
          </p:cNvCxnSpPr>
          <p:nvPr/>
        </p:nvCxnSpPr>
        <p:spPr>
          <a:xfrm>
            <a:off x="512806" y="561923"/>
            <a:ext cx="1134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1AEA048-D6AE-12CB-9200-35B869540B09}"/>
              </a:ext>
            </a:extLst>
          </p:cNvPr>
          <p:cNvSpPr txBox="1"/>
          <p:nvPr/>
        </p:nvSpPr>
        <p:spPr>
          <a:xfrm>
            <a:off x="95767" y="100127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95767" y="294529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358967-F9ED-7047-8F02-425691BAB322}"/>
              </a:ext>
            </a:extLst>
          </p:cNvPr>
          <p:cNvSpPr txBox="1"/>
          <p:nvPr/>
        </p:nvSpPr>
        <p:spPr>
          <a:xfrm>
            <a:off x="98856" y="562590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1640611" y="180802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1640611" y="447670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1640611" y="648866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506136" y="3849242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657606" y="410232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BF217421-755E-7B56-A4CF-6425C7BBA0D6}"/>
              </a:ext>
            </a:extLst>
          </p:cNvPr>
          <p:cNvCxnSpPr>
            <a:cxnSpLocks/>
          </p:cNvCxnSpPr>
          <p:nvPr/>
        </p:nvCxnSpPr>
        <p:spPr>
          <a:xfrm>
            <a:off x="512807" y="5183099"/>
            <a:ext cx="1134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보고서 전달 단계</a:t>
            </a:r>
            <a:r>
              <a:rPr lang="en-US" altLang="ko-KR" dirty="0"/>
              <a:t>(</a:t>
            </a:r>
            <a:r>
              <a:rPr lang="ko-KR" altLang="en-US" dirty="0"/>
              <a:t>공격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5D0A513-3EF5-09CC-6C32-843BFCEACAD0}"/>
              </a:ext>
            </a:extLst>
          </p:cNvPr>
          <p:cNvCxnSpPr>
            <a:cxnSpLocks/>
          </p:cNvCxnSpPr>
          <p:nvPr/>
        </p:nvCxnSpPr>
        <p:spPr>
          <a:xfrm flipV="1">
            <a:off x="7006377" y="2950565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010EFE3-1BEF-75C3-A34E-60E722FDAD4B}"/>
              </a:ext>
            </a:extLst>
          </p:cNvPr>
          <p:cNvSpPr txBox="1"/>
          <p:nvPr/>
        </p:nvSpPr>
        <p:spPr>
          <a:xfrm>
            <a:off x="6797857" y="2943519"/>
            <a:ext cx="1460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/>
              <p:nvPr/>
            </p:nvSpPr>
            <p:spPr>
              <a:xfrm>
                <a:off x="8088162" y="2671406"/>
                <a:ext cx="2705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생성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62" y="2671406"/>
                <a:ext cx="2705454" cy="307777"/>
              </a:xfrm>
              <a:prstGeom prst="rect">
                <a:avLst/>
              </a:prstGeom>
              <a:blipFill>
                <a:blip r:embed="rId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50308" y="2986321"/>
            <a:ext cx="1440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8974826" y="4065483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83659883-75D7-6544-4D2D-606A1635A53C}"/>
              </a:ext>
            </a:extLst>
          </p:cNvPr>
          <p:cNvCxnSpPr>
            <a:cxnSpLocks/>
          </p:cNvCxnSpPr>
          <p:nvPr/>
        </p:nvCxnSpPr>
        <p:spPr>
          <a:xfrm>
            <a:off x="509718" y="2026183"/>
            <a:ext cx="11340000" cy="2409324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4891322" y="3241572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ko-KR" altLang="en-US" sz="1400" dirty="0">
                <a:solidFill>
                  <a:srgbClr val="FF0000"/>
                </a:solidFill>
              </a:rPr>
              <a:t> 메시지 생성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1569813" y="8837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911822" y="61645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22" y="616451"/>
                <a:ext cx="889991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1281952" y="109184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1456198" y="60244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198" y="602441"/>
                <a:ext cx="889991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1967503" y="87529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1909227" y="374118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227" y="374118"/>
                <a:ext cx="889991" cy="334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2451344" y="37182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44" y="371821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2664222" y="63840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222" y="638407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3176703" y="64140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703" y="641404"/>
                <a:ext cx="889991" cy="3348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7189438" y="550542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5938751" y="5208474"/>
                <a:ext cx="194594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751" y="5208474"/>
                <a:ext cx="1945942" cy="307777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8088162" y="5247654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62" y="5247654"/>
                <a:ext cx="1472546" cy="307777"/>
              </a:xfrm>
              <a:prstGeom prst="rect">
                <a:avLst/>
              </a:prstGeom>
              <a:blipFill>
                <a:blip r:embed="rId1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8824435" y="551964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3E6D315-1916-B408-4A11-3D5AD6ADB479}"/>
              </a:ext>
            </a:extLst>
          </p:cNvPr>
          <p:cNvCxnSpPr>
            <a:cxnSpLocks/>
          </p:cNvCxnSpPr>
          <p:nvPr/>
        </p:nvCxnSpPr>
        <p:spPr>
          <a:xfrm flipV="1">
            <a:off x="2344989" y="8837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396BD0-2EA6-20F7-1AD2-EE10FA0B1C1C}"/>
              </a:ext>
            </a:extLst>
          </p:cNvPr>
          <p:cNvSpPr txBox="1"/>
          <p:nvPr/>
        </p:nvSpPr>
        <p:spPr>
          <a:xfrm>
            <a:off x="2057128" y="109184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880B413-81D7-3A8C-E89D-214990558B96}"/>
              </a:ext>
            </a:extLst>
          </p:cNvPr>
          <p:cNvCxnSpPr>
            <a:cxnSpLocks/>
          </p:cNvCxnSpPr>
          <p:nvPr/>
        </p:nvCxnSpPr>
        <p:spPr>
          <a:xfrm flipV="1">
            <a:off x="2742679" y="87529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D127BB-6E47-4B9A-0746-B90A59E91762}"/>
              </a:ext>
            </a:extLst>
          </p:cNvPr>
          <p:cNvCxnSpPr>
            <a:cxnSpLocks/>
          </p:cNvCxnSpPr>
          <p:nvPr/>
        </p:nvCxnSpPr>
        <p:spPr>
          <a:xfrm flipV="1">
            <a:off x="3102088" y="87764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E365A97-6DC2-EBCA-F0B4-E8943BDFD5B8}"/>
              </a:ext>
            </a:extLst>
          </p:cNvPr>
          <p:cNvSpPr txBox="1"/>
          <p:nvPr/>
        </p:nvSpPr>
        <p:spPr>
          <a:xfrm>
            <a:off x="2814227" y="1085717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19F3F7-55F6-3E0D-A16B-4D4634EE9E85}"/>
              </a:ext>
            </a:extLst>
          </p:cNvPr>
          <p:cNvCxnSpPr>
            <a:cxnSpLocks/>
          </p:cNvCxnSpPr>
          <p:nvPr/>
        </p:nvCxnSpPr>
        <p:spPr>
          <a:xfrm flipV="1">
            <a:off x="3482080" y="8837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3129F71-1B96-072B-235D-59CE000343C5}"/>
              </a:ext>
            </a:extLst>
          </p:cNvPr>
          <p:cNvCxnSpPr>
            <a:cxnSpLocks/>
          </p:cNvCxnSpPr>
          <p:nvPr/>
        </p:nvCxnSpPr>
        <p:spPr>
          <a:xfrm flipV="1">
            <a:off x="4810377" y="3242976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8730D6-6E9D-BC03-4FDB-76399D31A2C2}"/>
              </a:ext>
            </a:extLst>
          </p:cNvPr>
          <p:cNvSpPr txBox="1"/>
          <p:nvPr/>
        </p:nvSpPr>
        <p:spPr>
          <a:xfrm>
            <a:off x="2268971" y="3846235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6136189-D373-09FD-FF3A-E860A9F80E66}"/>
                  </a:ext>
                </a:extLst>
              </p:cNvPr>
              <p:cNvSpPr txBox="1"/>
              <p:nvPr/>
            </p:nvSpPr>
            <p:spPr>
              <a:xfrm>
                <a:off x="4792592" y="3407659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6136189-D373-09FD-FF3A-E860A9F80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592" y="3407659"/>
                <a:ext cx="3803209" cy="3687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0EDA8491-01DF-9579-C98E-581CB3FDAB1B}"/>
              </a:ext>
            </a:extLst>
          </p:cNvPr>
          <p:cNvCxnSpPr>
            <a:cxnSpLocks/>
          </p:cNvCxnSpPr>
          <p:nvPr/>
        </p:nvCxnSpPr>
        <p:spPr>
          <a:xfrm flipV="1">
            <a:off x="3741388" y="3542582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A4477AE-FE2C-4890-13B7-7206D5CED8D7}"/>
              </a:ext>
            </a:extLst>
          </p:cNvPr>
          <p:cNvSpPr txBox="1"/>
          <p:nvPr/>
        </p:nvSpPr>
        <p:spPr>
          <a:xfrm>
            <a:off x="3677951" y="3527557"/>
            <a:ext cx="1178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허위 이벤트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내용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A042FC22-6C71-635E-8A05-4CA2CA7874BA}"/>
              </a:ext>
            </a:extLst>
          </p:cNvPr>
          <p:cNvCxnSpPr>
            <a:cxnSpLocks/>
          </p:cNvCxnSpPr>
          <p:nvPr/>
        </p:nvCxnSpPr>
        <p:spPr>
          <a:xfrm flipV="1">
            <a:off x="8081735" y="2662321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582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C13FC8BB-BB21-5B8C-2433-BA1966CF3C21}"/>
              </a:ext>
            </a:extLst>
          </p:cNvPr>
          <p:cNvCxnSpPr>
            <a:cxnSpLocks/>
          </p:cNvCxnSpPr>
          <p:nvPr/>
        </p:nvCxnSpPr>
        <p:spPr>
          <a:xfrm>
            <a:off x="512806" y="561923"/>
            <a:ext cx="1134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1AEA048-D6AE-12CB-9200-35B869540B09}"/>
              </a:ext>
            </a:extLst>
          </p:cNvPr>
          <p:cNvSpPr txBox="1"/>
          <p:nvPr/>
        </p:nvSpPr>
        <p:spPr>
          <a:xfrm>
            <a:off x="95767" y="100127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95767" y="294529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358967-F9ED-7047-8F02-425691BAB322}"/>
              </a:ext>
            </a:extLst>
          </p:cNvPr>
          <p:cNvSpPr txBox="1"/>
          <p:nvPr/>
        </p:nvSpPr>
        <p:spPr>
          <a:xfrm>
            <a:off x="98856" y="562590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1640611" y="180802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1640611" y="447670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1640611" y="648866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506136" y="3849242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657606" y="410232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BF217421-755E-7B56-A4CF-6425C7BBA0D6}"/>
              </a:ext>
            </a:extLst>
          </p:cNvPr>
          <p:cNvCxnSpPr>
            <a:cxnSpLocks/>
          </p:cNvCxnSpPr>
          <p:nvPr/>
        </p:nvCxnSpPr>
        <p:spPr>
          <a:xfrm>
            <a:off x="512807" y="5183099"/>
            <a:ext cx="1134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5D0A513-3EF5-09CC-6C32-843BFCEACAD0}"/>
              </a:ext>
            </a:extLst>
          </p:cNvPr>
          <p:cNvCxnSpPr>
            <a:cxnSpLocks/>
          </p:cNvCxnSpPr>
          <p:nvPr/>
        </p:nvCxnSpPr>
        <p:spPr>
          <a:xfrm flipV="1">
            <a:off x="3741388" y="3558235"/>
            <a:ext cx="126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010EFE3-1BEF-75C3-A34E-60E722FDAD4B}"/>
              </a:ext>
            </a:extLst>
          </p:cNvPr>
          <p:cNvSpPr txBox="1"/>
          <p:nvPr/>
        </p:nvSpPr>
        <p:spPr>
          <a:xfrm>
            <a:off x="2992160" y="3546433"/>
            <a:ext cx="270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/>
              <p:nvPr/>
            </p:nvSpPr>
            <p:spPr>
              <a:xfrm>
                <a:off x="7204258" y="2973468"/>
                <a:ext cx="2700334" cy="314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생성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258" y="2973468"/>
                <a:ext cx="2700334" cy="314934"/>
              </a:xfrm>
              <a:prstGeom prst="rect">
                <a:avLst/>
              </a:prstGeom>
              <a:blipFill>
                <a:blip r:embed="rId2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06258" y="3173599"/>
            <a:ext cx="1188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8104258" y="4129233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83659883-75D7-6544-4D2D-606A1635A53C}"/>
              </a:ext>
            </a:extLst>
          </p:cNvPr>
          <p:cNvCxnSpPr>
            <a:cxnSpLocks/>
          </p:cNvCxnSpPr>
          <p:nvPr/>
        </p:nvCxnSpPr>
        <p:spPr>
          <a:xfrm>
            <a:off x="509718" y="2026183"/>
            <a:ext cx="11340000" cy="2409324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1456198" y="3849242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R</a:t>
            </a:r>
            <a:r>
              <a:rPr lang="ko-KR" altLang="en-US" sz="1400" dirty="0"/>
              <a:t> 메시지 생성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1569813" y="8837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911822" y="61645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22" y="616451"/>
                <a:ext cx="889991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1281952" y="109184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1456198" y="60244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198" y="602441"/>
                <a:ext cx="889991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1967503" y="87529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1909227" y="374118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227" y="374118"/>
                <a:ext cx="889991" cy="334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2451344" y="37182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44" y="371821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2664222" y="63840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222" y="638407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3176703" y="64140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703" y="641404"/>
                <a:ext cx="889991" cy="3348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3741388" y="550843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-36715" y="5213681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715" y="5213681"/>
                <a:ext cx="6096000" cy="307777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7310514" y="5236438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message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514" y="5236438"/>
                <a:ext cx="1472546" cy="307777"/>
              </a:xfrm>
              <a:prstGeom prst="rect">
                <a:avLst/>
              </a:prstGeom>
              <a:blipFill>
                <a:blip r:embed="rId1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8046787" y="550843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3E6D315-1916-B408-4A11-3D5AD6ADB479}"/>
              </a:ext>
            </a:extLst>
          </p:cNvPr>
          <p:cNvCxnSpPr>
            <a:cxnSpLocks/>
          </p:cNvCxnSpPr>
          <p:nvPr/>
        </p:nvCxnSpPr>
        <p:spPr>
          <a:xfrm flipV="1">
            <a:off x="2344989" y="8837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396BD0-2EA6-20F7-1AD2-EE10FA0B1C1C}"/>
              </a:ext>
            </a:extLst>
          </p:cNvPr>
          <p:cNvSpPr txBox="1"/>
          <p:nvPr/>
        </p:nvSpPr>
        <p:spPr>
          <a:xfrm>
            <a:off x="2057128" y="109184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880B413-81D7-3A8C-E89D-214990558B96}"/>
              </a:ext>
            </a:extLst>
          </p:cNvPr>
          <p:cNvCxnSpPr>
            <a:cxnSpLocks/>
          </p:cNvCxnSpPr>
          <p:nvPr/>
        </p:nvCxnSpPr>
        <p:spPr>
          <a:xfrm flipV="1">
            <a:off x="2742679" y="87529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D127BB-6E47-4B9A-0746-B90A59E91762}"/>
              </a:ext>
            </a:extLst>
          </p:cNvPr>
          <p:cNvCxnSpPr>
            <a:cxnSpLocks/>
          </p:cNvCxnSpPr>
          <p:nvPr/>
        </p:nvCxnSpPr>
        <p:spPr>
          <a:xfrm flipV="1">
            <a:off x="3102088" y="87764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E365A97-6DC2-EBCA-F0B4-E8943BDFD5B8}"/>
              </a:ext>
            </a:extLst>
          </p:cNvPr>
          <p:cNvSpPr txBox="1"/>
          <p:nvPr/>
        </p:nvSpPr>
        <p:spPr>
          <a:xfrm>
            <a:off x="2814227" y="1085717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19F3F7-55F6-3E0D-A16B-4D4634EE9E85}"/>
              </a:ext>
            </a:extLst>
          </p:cNvPr>
          <p:cNvCxnSpPr>
            <a:cxnSpLocks/>
          </p:cNvCxnSpPr>
          <p:nvPr/>
        </p:nvCxnSpPr>
        <p:spPr>
          <a:xfrm flipV="1">
            <a:off x="3482080" y="8837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D297AAC-D520-5602-EF17-383F5C269ABC}"/>
              </a:ext>
            </a:extLst>
          </p:cNvPr>
          <p:cNvSpPr txBox="1"/>
          <p:nvPr/>
        </p:nvSpPr>
        <p:spPr>
          <a:xfrm>
            <a:off x="95766" y="106853"/>
            <a:ext cx="1209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보고서 전달 단계</a:t>
            </a:r>
            <a:r>
              <a:rPr lang="en-US" altLang="ko-KR" dirty="0"/>
              <a:t>(</a:t>
            </a:r>
            <a:r>
              <a:rPr lang="ko-KR" altLang="en-US" dirty="0"/>
              <a:t>공격 </a:t>
            </a:r>
            <a:r>
              <a:rPr lang="en-US" altLang="ko-KR" dirty="0"/>
              <a:t>3), K(t) </a:t>
            </a:r>
            <a:r>
              <a:rPr lang="ko-KR" altLang="en-US" dirty="0"/>
              <a:t>허위 데이터</a:t>
            </a:r>
            <a:r>
              <a:rPr lang="en-US" altLang="ko-KR" dirty="0"/>
              <a:t>-&gt;</a:t>
            </a:r>
            <a:r>
              <a:rPr lang="ko-KR" altLang="en-US" dirty="0"/>
              <a:t>보고서 중단 공격 발생 시킴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251077-5F8C-1966-3441-B2BB12CB0EA9}"/>
              </a:ext>
            </a:extLst>
          </p:cNvPr>
          <p:cNvSpPr txBox="1"/>
          <p:nvPr/>
        </p:nvSpPr>
        <p:spPr>
          <a:xfrm>
            <a:off x="5604887" y="3288100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043C7D87-CDB0-F606-5003-EC551230566F}"/>
              </a:ext>
            </a:extLst>
          </p:cNvPr>
          <p:cNvCxnSpPr>
            <a:cxnSpLocks/>
          </p:cNvCxnSpPr>
          <p:nvPr/>
        </p:nvCxnSpPr>
        <p:spPr>
          <a:xfrm flipV="1">
            <a:off x="5001388" y="3266436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0A8C747D-609F-6848-0C55-996B17DED3B7}"/>
              </a:ext>
            </a:extLst>
          </p:cNvPr>
          <p:cNvCxnSpPr>
            <a:cxnSpLocks/>
          </p:cNvCxnSpPr>
          <p:nvPr/>
        </p:nvCxnSpPr>
        <p:spPr>
          <a:xfrm flipV="1">
            <a:off x="7197388" y="2974637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34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C13FC8BB-BB21-5B8C-2433-BA1966CF3C21}"/>
              </a:ext>
            </a:extLst>
          </p:cNvPr>
          <p:cNvCxnSpPr>
            <a:cxnSpLocks/>
          </p:cNvCxnSpPr>
          <p:nvPr/>
        </p:nvCxnSpPr>
        <p:spPr>
          <a:xfrm>
            <a:off x="512806" y="561923"/>
            <a:ext cx="1134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1AEA048-D6AE-12CB-9200-35B869540B09}"/>
              </a:ext>
            </a:extLst>
          </p:cNvPr>
          <p:cNvSpPr txBox="1"/>
          <p:nvPr/>
        </p:nvSpPr>
        <p:spPr>
          <a:xfrm>
            <a:off x="95767" y="100127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95767" y="294529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358967-F9ED-7047-8F02-425691BAB322}"/>
              </a:ext>
            </a:extLst>
          </p:cNvPr>
          <p:cNvSpPr txBox="1"/>
          <p:nvPr/>
        </p:nvSpPr>
        <p:spPr>
          <a:xfrm>
            <a:off x="98856" y="562590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1640611" y="180802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1640611" y="447670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1640611" y="648866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506136" y="3849242"/>
            <a:ext cx="2922734" cy="288000"/>
          </a:xfrm>
          <a:prstGeom prst="bentConnector3">
            <a:avLst>
              <a:gd name="adj1" fmla="val 3903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657606" y="410232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BB8843-84AF-85A8-1F1E-E66839D23156}"/>
              </a:ext>
            </a:extLst>
          </p:cNvPr>
          <p:cNvSpPr txBox="1"/>
          <p:nvPr/>
        </p:nvSpPr>
        <p:spPr>
          <a:xfrm>
            <a:off x="1776411" y="3872397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K(n)</a:t>
            </a:r>
            <a:r>
              <a:rPr lang="ko-KR" altLang="en-US" sz="1400" dirty="0"/>
              <a:t>메시지 생성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BF217421-755E-7B56-A4CF-6425C7BBA0D6}"/>
              </a:ext>
            </a:extLst>
          </p:cNvPr>
          <p:cNvCxnSpPr>
            <a:cxnSpLocks/>
          </p:cNvCxnSpPr>
          <p:nvPr/>
        </p:nvCxnSpPr>
        <p:spPr>
          <a:xfrm>
            <a:off x="512807" y="5183099"/>
            <a:ext cx="1134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(</a:t>
            </a:r>
            <a:r>
              <a:rPr lang="ko-KR" altLang="en-US" dirty="0"/>
              <a:t>정상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5D0A513-3EF5-09CC-6C32-843BFCEACAD0}"/>
              </a:ext>
            </a:extLst>
          </p:cNvPr>
          <p:cNvCxnSpPr>
            <a:cxnSpLocks/>
          </p:cNvCxnSpPr>
          <p:nvPr/>
        </p:nvCxnSpPr>
        <p:spPr>
          <a:xfrm flipV="1">
            <a:off x="7374213" y="3260196"/>
            <a:ext cx="162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010EFE3-1BEF-75C3-A34E-60E722FDAD4B}"/>
              </a:ext>
            </a:extLst>
          </p:cNvPr>
          <p:cNvSpPr txBox="1"/>
          <p:nvPr/>
        </p:nvSpPr>
        <p:spPr>
          <a:xfrm>
            <a:off x="6831486" y="3306475"/>
            <a:ext cx="270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A1315BEB-CB6A-3623-1BDA-2B335F16F44C}"/>
              </a:ext>
            </a:extLst>
          </p:cNvPr>
          <p:cNvCxnSpPr>
            <a:cxnSpLocks/>
          </p:cNvCxnSpPr>
          <p:nvPr/>
        </p:nvCxnSpPr>
        <p:spPr>
          <a:xfrm flipV="1">
            <a:off x="8994213" y="2972196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/>
              <p:nvPr/>
            </p:nvSpPr>
            <p:spPr>
              <a:xfrm>
                <a:off x="9246687" y="2985537"/>
                <a:ext cx="2705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생성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687" y="2985537"/>
                <a:ext cx="2705454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45213" y="3153375"/>
            <a:ext cx="1170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0448280" y="411600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83659883-75D7-6544-4D2D-606A1635A53C}"/>
              </a:ext>
            </a:extLst>
          </p:cNvPr>
          <p:cNvCxnSpPr>
            <a:cxnSpLocks/>
          </p:cNvCxnSpPr>
          <p:nvPr/>
        </p:nvCxnSpPr>
        <p:spPr>
          <a:xfrm>
            <a:off x="509718" y="2026183"/>
            <a:ext cx="11340000" cy="2409324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89D66317-8BB2-688A-FE21-346A25D3A0DC}"/>
              </a:ext>
            </a:extLst>
          </p:cNvPr>
          <p:cNvCxnSpPr>
            <a:cxnSpLocks/>
          </p:cNvCxnSpPr>
          <p:nvPr/>
        </p:nvCxnSpPr>
        <p:spPr>
          <a:xfrm flipV="1">
            <a:off x="3414213" y="3555113"/>
            <a:ext cx="396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4325858" y="3610369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R</a:t>
            </a:r>
            <a:r>
              <a:rPr lang="ko-KR" altLang="en-US" sz="1400" dirty="0"/>
              <a:t> 메시지 생성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3023481-43C9-60A0-5ECC-47A0A4E4B72B}"/>
              </a:ext>
            </a:extLst>
          </p:cNvPr>
          <p:cNvCxnSpPr>
            <a:cxnSpLocks/>
          </p:cNvCxnSpPr>
          <p:nvPr/>
        </p:nvCxnSpPr>
        <p:spPr>
          <a:xfrm flipV="1">
            <a:off x="1577571" y="89752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081814C-EB41-2E14-E421-00430AF2A32E}"/>
                  </a:ext>
                </a:extLst>
              </p:cNvPr>
              <p:cNvSpPr txBox="1"/>
              <p:nvPr/>
            </p:nvSpPr>
            <p:spPr>
              <a:xfrm>
                <a:off x="922624" y="602462"/>
                <a:ext cx="992008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𝐴𝑢𝑡h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081814C-EB41-2E14-E421-00430AF2A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24" y="602462"/>
                <a:ext cx="992008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18A146C6-B949-5682-4CB8-DA292305E3C2}"/>
              </a:ext>
            </a:extLst>
          </p:cNvPr>
          <p:cNvCxnSpPr>
            <a:cxnSpLocks/>
          </p:cNvCxnSpPr>
          <p:nvPr/>
        </p:nvCxnSpPr>
        <p:spPr>
          <a:xfrm flipV="1">
            <a:off x="2790778" y="89117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8D7323-AA16-5242-4FF3-9EF5E4716B0B}"/>
                  </a:ext>
                </a:extLst>
              </p:cNvPr>
              <p:cNvSpPr txBox="1"/>
              <p:nvPr/>
            </p:nvSpPr>
            <p:spPr>
              <a:xfrm>
                <a:off x="2137130" y="602462"/>
                <a:ext cx="992008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𝐴𝑢𝑡h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8D7323-AA16-5242-4FF3-9EF5E4716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130" y="602462"/>
                <a:ext cx="992008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11CB4D5-AD81-BC71-55C3-431310FE9388}"/>
              </a:ext>
            </a:extLst>
          </p:cNvPr>
          <p:cNvSpPr txBox="1"/>
          <p:nvPr/>
        </p:nvSpPr>
        <p:spPr>
          <a:xfrm>
            <a:off x="1688171" y="1073590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B4A9BF5-91C6-1C8D-0A2F-E1C3AFB0B6DD}"/>
              </a:ext>
            </a:extLst>
          </p:cNvPr>
          <p:cNvCxnSpPr>
            <a:cxnSpLocks/>
          </p:cNvCxnSpPr>
          <p:nvPr/>
        </p:nvCxnSpPr>
        <p:spPr>
          <a:xfrm flipV="1">
            <a:off x="3428870" y="550542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BAF80E-C338-9DA7-3F00-A94A3311D648}"/>
                  </a:ext>
                </a:extLst>
              </p:cNvPr>
              <p:cNvSpPr txBox="1"/>
              <p:nvPr/>
            </p:nvSpPr>
            <p:spPr>
              <a:xfrm>
                <a:off x="95767" y="5243176"/>
                <a:ext cx="5175468" cy="350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, …,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BAF80E-C338-9DA7-3F00-A94A3311D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7" y="5243176"/>
                <a:ext cx="5175468" cy="35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3351636" y="87631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2906640" y="60952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640" y="609527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3300627" y="1073590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3683017" y="61259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17" y="612591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4151736" y="88424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3106C99-7FE2-A59D-B29C-5725D26A56D6}"/>
              </a:ext>
            </a:extLst>
          </p:cNvPr>
          <p:cNvCxnSpPr>
            <a:cxnSpLocks/>
          </p:cNvCxnSpPr>
          <p:nvPr/>
        </p:nvCxnSpPr>
        <p:spPr>
          <a:xfrm flipV="1">
            <a:off x="4704617" y="88323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4259621" y="61645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621" y="616451"/>
                <a:ext cx="889991" cy="3348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>
            <a:extLst>
              <a:ext uri="{FF2B5EF4-FFF2-40B4-BE49-F238E27FC236}">
                <a16:creationId xmlns:a16="http://schemas.microsoft.com/office/drawing/2014/main" id="{1EC9BD3E-BE0A-E697-8CF9-FEBA96196AAD}"/>
              </a:ext>
            </a:extLst>
          </p:cNvPr>
          <p:cNvSpPr txBox="1"/>
          <p:nvPr/>
        </p:nvSpPr>
        <p:spPr>
          <a:xfrm>
            <a:off x="4653608" y="1080514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5035998" y="619515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998" y="619515"/>
                <a:ext cx="889991" cy="3348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F305687-4E4F-7A81-1E55-5CD1F70B22D9}"/>
              </a:ext>
            </a:extLst>
          </p:cNvPr>
          <p:cNvCxnSpPr>
            <a:cxnSpLocks/>
          </p:cNvCxnSpPr>
          <p:nvPr/>
        </p:nvCxnSpPr>
        <p:spPr>
          <a:xfrm flipV="1">
            <a:off x="5504717" y="89117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B640E70B-645A-39B2-AB60-CAA38963639A}"/>
              </a:ext>
            </a:extLst>
          </p:cNvPr>
          <p:cNvCxnSpPr>
            <a:cxnSpLocks/>
          </p:cNvCxnSpPr>
          <p:nvPr/>
        </p:nvCxnSpPr>
        <p:spPr>
          <a:xfrm flipV="1">
            <a:off x="6088761" y="87529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5643765" y="608513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765" y="608513"/>
                <a:ext cx="889991" cy="3348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7CF31CCB-A601-C0E7-24FB-E8536BE9AEA4}"/>
              </a:ext>
            </a:extLst>
          </p:cNvPr>
          <p:cNvSpPr txBox="1"/>
          <p:nvPr/>
        </p:nvSpPr>
        <p:spPr>
          <a:xfrm>
            <a:off x="6037752" y="107257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6420142" y="61157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142" y="611577"/>
                <a:ext cx="889991" cy="3348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4432D392-E261-78C1-CE6F-5BEF11BB7CA3}"/>
              </a:ext>
            </a:extLst>
          </p:cNvPr>
          <p:cNvCxnSpPr>
            <a:cxnSpLocks/>
          </p:cNvCxnSpPr>
          <p:nvPr/>
        </p:nvCxnSpPr>
        <p:spPr>
          <a:xfrm flipV="1">
            <a:off x="6888861" y="88323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7461120" y="550542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3683017" y="5210674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17" y="5210674"/>
                <a:ext cx="6096000" cy="307777"/>
              </a:xfrm>
              <a:prstGeom prst="rect">
                <a:avLst/>
              </a:prstGeom>
              <a:blipFill>
                <a:blip r:embed="rId1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9697940" y="5236438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940" y="5236438"/>
                <a:ext cx="1472546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0434213" y="550843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647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C13FC8BB-BB21-5B8C-2433-BA1966CF3C21}"/>
              </a:ext>
            </a:extLst>
          </p:cNvPr>
          <p:cNvCxnSpPr>
            <a:cxnSpLocks/>
          </p:cNvCxnSpPr>
          <p:nvPr/>
        </p:nvCxnSpPr>
        <p:spPr>
          <a:xfrm>
            <a:off x="512806" y="561923"/>
            <a:ext cx="1134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1AEA048-D6AE-12CB-9200-35B869540B09}"/>
              </a:ext>
            </a:extLst>
          </p:cNvPr>
          <p:cNvSpPr txBox="1"/>
          <p:nvPr/>
        </p:nvSpPr>
        <p:spPr>
          <a:xfrm>
            <a:off x="95767" y="100127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95767" y="294529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358967-F9ED-7047-8F02-425691BAB322}"/>
              </a:ext>
            </a:extLst>
          </p:cNvPr>
          <p:cNvSpPr txBox="1"/>
          <p:nvPr/>
        </p:nvSpPr>
        <p:spPr>
          <a:xfrm>
            <a:off x="98856" y="562590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1640611" y="180802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1640611" y="447670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1640611" y="648866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506136" y="3849242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657606" y="410232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BF217421-755E-7B56-A4CF-6425C7BBA0D6}"/>
              </a:ext>
            </a:extLst>
          </p:cNvPr>
          <p:cNvCxnSpPr>
            <a:cxnSpLocks/>
          </p:cNvCxnSpPr>
          <p:nvPr/>
        </p:nvCxnSpPr>
        <p:spPr>
          <a:xfrm>
            <a:off x="512807" y="5183099"/>
            <a:ext cx="1134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95766" y="106853"/>
            <a:ext cx="487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보고서 전달 단계</a:t>
            </a:r>
            <a:r>
              <a:rPr lang="en-US" altLang="ko-KR" dirty="0"/>
              <a:t>(</a:t>
            </a:r>
            <a:r>
              <a:rPr lang="ko-KR" altLang="en-US" dirty="0"/>
              <a:t>공격 </a:t>
            </a:r>
            <a:r>
              <a:rPr lang="en-US" altLang="ko-KR" dirty="0"/>
              <a:t>2 + </a:t>
            </a:r>
            <a:r>
              <a:rPr lang="ko-KR" altLang="en-US" dirty="0"/>
              <a:t>공격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5D0A513-3EF5-09CC-6C32-843BFCEACAD0}"/>
              </a:ext>
            </a:extLst>
          </p:cNvPr>
          <p:cNvCxnSpPr>
            <a:cxnSpLocks/>
          </p:cNvCxnSpPr>
          <p:nvPr/>
        </p:nvCxnSpPr>
        <p:spPr>
          <a:xfrm flipV="1">
            <a:off x="7006377" y="2950565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010EFE3-1BEF-75C3-A34E-60E722FDAD4B}"/>
              </a:ext>
            </a:extLst>
          </p:cNvPr>
          <p:cNvSpPr txBox="1"/>
          <p:nvPr/>
        </p:nvSpPr>
        <p:spPr>
          <a:xfrm>
            <a:off x="6797857" y="2943519"/>
            <a:ext cx="1460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/>
              <p:nvPr/>
            </p:nvSpPr>
            <p:spPr>
              <a:xfrm>
                <a:off x="8088162" y="2671406"/>
                <a:ext cx="2705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생성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62" y="2671406"/>
                <a:ext cx="2705454" cy="307777"/>
              </a:xfrm>
              <a:prstGeom prst="rect">
                <a:avLst/>
              </a:prstGeom>
              <a:blipFill>
                <a:blip r:embed="rId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50308" y="2986321"/>
            <a:ext cx="1440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8974826" y="4065483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83659883-75D7-6544-4D2D-606A1635A53C}"/>
              </a:ext>
            </a:extLst>
          </p:cNvPr>
          <p:cNvCxnSpPr>
            <a:cxnSpLocks/>
          </p:cNvCxnSpPr>
          <p:nvPr/>
        </p:nvCxnSpPr>
        <p:spPr>
          <a:xfrm>
            <a:off x="509718" y="2026183"/>
            <a:ext cx="11340000" cy="2409324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4891322" y="3241572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ko-KR" altLang="en-US" sz="1400" dirty="0">
                <a:solidFill>
                  <a:srgbClr val="FF0000"/>
                </a:solidFill>
              </a:rPr>
              <a:t> 메시지 생성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1569813" y="8837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911822" y="61645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22" y="616451"/>
                <a:ext cx="889991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1281952" y="109184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1456198" y="60244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198" y="602441"/>
                <a:ext cx="889991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1967503" y="87529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1909227" y="374118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227" y="374118"/>
                <a:ext cx="889991" cy="334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2451344" y="37182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44" y="371821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2664222" y="63840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222" y="638407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3176703" y="64140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703" y="641404"/>
                <a:ext cx="889991" cy="3348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7189438" y="550542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5938751" y="5208474"/>
                <a:ext cx="194594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751" y="5208474"/>
                <a:ext cx="1945942" cy="307777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8088162" y="5247654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message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62" y="5247654"/>
                <a:ext cx="1472546" cy="307777"/>
              </a:xfrm>
              <a:prstGeom prst="rect">
                <a:avLst/>
              </a:prstGeom>
              <a:blipFill>
                <a:blip r:embed="rId1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8824435" y="551964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3E6D315-1916-B408-4A11-3D5AD6ADB479}"/>
              </a:ext>
            </a:extLst>
          </p:cNvPr>
          <p:cNvCxnSpPr>
            <a:cxnSpLocks/>
          </p:cNvCxnSpPr>
          <p:nvPr/>
        </p:nvCxnSpPr>
        <p:spPr>
          <a:xfrm flipV="1">
            <a:off x="2344989" y="8837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396BD0-2EA6-20F7-1AD2-EE10FA0B1C1C}"/>
              </a:ext>
            </a:extLst>
          </p:cNvPr>
          <p:cNvSpPr txBox="1"/>
          <p:nvPr/>
        </p:nvSpPr>
        <p:spPr>
          <a:xfrm>
            <a:off x="2057128" y="109184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880B413-81D7-3A8C-E89D-214990558B96}"/>
              </a:ext>
            </a:extLst>
          </p:cNvPr>
          <p:cNvCxnSpPr>
            <a:cxnSpLocks/>
          </p:cNvCxnSpPr>
          <p:nvPr/>
        </p:nvCxnSpPr>
        <p:spPr>
          <a:xfrm flipV="1">
            <a:off x="2742679" y="87529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D127BB-6E47-4B9A-0746-B90A59E91762}"/>
              </a:ext>
            </a:extLst>
          </p:cNvPr>
          <p:cNvCxnSpPr>
            <a:cxnSpLocks/>
          </p:cNvCxnSpPr>
          <p:nvPr/>
        </p:nvCxnSpPr>
        <p:spPr>
          <a:xfrm flipV="1">
            <a:off x="3102088" y="87764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E365A97-6DC2-EBCA-F0B4-E8943BDFD5B8}"/>
              </a:ext>
            </a:extLst>
          </p:cNvPr>
          <p:cNvSpPr txBox="1"/>
          <p:nvPr/>
        </p:nvSpPr>
        <p:spPr>
          <a:xfrm>
            <a:off x="2814227" y="1085717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19F3F7-55F6-3E0D-A16B-4D4634EE9E85}"/>
              </a:ext>
            </a:extLst>
          </p:cNvPr>
          <p:cNvCxnSpPr>
            <a:cxnSpLocks/>
          </p:cNvCxnSpPr>
          <p:nvPr/>
        </p:nvCxnSpPr>
        <p:spPr>
          <a:xfrm flipV="1">
            <a:off x="3482080" y="8837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3129F71-1B96-072B-235D-59CE000343C5}"/>
              </a:ext>
            </a:extLst>
          </p:cNvPr>
          <p:cNvCxnSpPr>
            <a:cxnSpLocks/>
          </p:cNvCxnSpPr>
          <p:nvPr/>
        </p:nvCxnSpPr>
        <p:spPr>
          <a:xfrm flipV="1">
            <a:off x="4810377" y="3242976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8730D6-6E9D-BC03-4FDB-76399D31A2C2}"/>
              </a:ext>
            </a:extLst>
          </p:cNvPr>
          <p:cNvSpPr txBox="1"/>
          <p:nvPr/>
        </p:nvSpPr>
        <p:spPr>
          <a:xfrm>
            <a:off x="2268971" y="3846235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6136189-D373-09FD-FF3A-E860A9F80E66}"/>
                  </a:ext>
                </a:extLst>
              </p:cNvPr>
              <p:cNvSpPr txBox="1"/>
              <p:nvPr/>
            </p:nvSpPr>
            <p:spPr>
              <a:xfrm>
                <a:off x="4792592" y="3407659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6136189-D373-09FD-FF3A-E860A9F80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592" y="3407659"/>
                <a:ext cx="3803209" cy="3687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0EDA8491-01DF-9579-C98E-581CB3FDAB1B}"/>
              </a:ext>
            </a:extLst>
          </p:cNvPr>
          <p:cNvCxnSpPr>
            <a:cxnSpLocks/>
          </p:cNvCxnSpPr>
          <p:nvPr/>
        </p:nvCxnSpPr>
        <p:spPr>
          <a:xfrm flipV="1">
            <a:off x="3741388" y="3542582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A4477AE-FE2C-4890-13B7-7206D5CED8D7}"/>
              </a:ext>
            </a:extLst>
          </p:cNvPr>
          <p:cNvSpPr txBox="1"/>
          <p:nvPr/>
        </p:nvSpPr>
        <p:spPr>
          <a:xfrm>
            <a:off x="3677951" y="3527557"/>
            <a:ext cx="1178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허위 이벤트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내용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A042FC22-6C71-635E-8A05-4CA2CA7874BA}"/>
              </a:ext>
            </a:extLst>
          </p:cNvPr>
          <p:cNvCxnSpPr>
            <a:cxnSpLocks/>
          </p:cNvCxnSpPr>
          <p:nvPr/>
        </p:nvCxnSpPr>
        <p:spPr>
          <a:xfrm flipV="1">
            <a:off x="8081735" y="2662321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560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BDB943F-089A-3B61-7D2B-9E5C8E16B22A}"/>
              </a:ext>
            </a:extLst>
          </p:cNvPr>
          <p:cNvCxnSpPr>
            <a:cxnSpLocks/>
          </p:cNvCxnSpPr>
          <p:nvPr/>
        </p:nvCxnSpPr>
        <p:spPr>
          <a:xfrm>
            <a:off x="228050" y="562731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B844F-CE6A-4941-40D7-3860868D6036}"/>
              </a:ext>
            </a:extLst>
          </p:cNvPr>
          <p:cNvSpPr txBox="1"/>
          <p:nvPr/>
        </p:nvSpPr>
        <p:spPr>
          <a:xfrm>
            <a:off x="-81039" y="100208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4F92F4-0602-40DD-4D5A-EB740FD3D1D7}"/>
              </a:ext>
            </a:extLst>
          </p:cNvPr>
          <p:cNvSpPr txBox="1"/>
          <p:nvPr/>
        </p:nvSpPr>
        <p:spPr>
          <a:xfrm>
            <a:off x="-61114" y="354939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FF4F65-401D-2994-7838-159C2025A214}"/>
              </a:ext>
            </a:extLst>
          </p:cNvPr>
          <p:cNvSpPr txBox="1"/>
          <p:nvPr/>
        </p:nvSpPr>
        <p:spPr>
          <a:xfrm>
            <a:off x="12373" y="575892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EF165-AF64-C511-CD46-78E5A09D82FD}"/>
              </a:ext>
            </a:extLst>
          </p:cNvPr>
          <p:cNvSpPr txBox="1"/>
          <p:nvPr/>
        </p:nvSpPr>
        <p:spPr>
          <a:xfrm>
            <a:off x="11886534" y="1467507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624E78-19F0-E0EC-E5CA-0FA5769DBEDC}"/>
              </a:ext>
            </a:extLst>
          </p:cNvPr>
          <p:cNvSpPr txBox="1"/>
          <p:nvPr/>
        </p:nvSpPr>
        <p:spPr>
          <a:xfrm>
            <a:off x="11873627" y="513145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588EEF-8168-23D2-6CD9-FF7CCB6AC8C2}"/>
              </a:ext>
            </a:extLst>
          </p:cNvPr>
          <p:cNvSpPr txBox="1"/>
          <p:nvPr/>
        </p:nvSpPr>
        <p:spPr>
          <a:xfrm>
            <a:off x="11899563" y="620903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E025E3E-269F-AC1B-F310-E37303B40E33}"/>
              </a:ext>
            </a:extLst>
          </p:cNvPr>
          <p:cNvCxnSpPr>
            <a:cxnSpLocks/>
          </p:cNvCxnSpPr>
          <p:nvPr/>
        </p:nvCxnSpPr>
        <p:spPr>
          <a:xfrm flipV="1">
            <a:off x="219707" y="4567295"/>
            <a:ext cx="2160000" cy="288000"/>
          </a:xfrm>
          <a:prstGeom prst="bentConnector3">
            <a:avLst>
              <a:gd name="adj1" fmla="val 348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BCB67-C394-05A7-6DC0-B9729168F481}"/>
              </a:ext>
            </a:extLst>
          </p:cNvPr>
          <p:cNvSpPr txBox="1"/>
          <p:nvPr/>
        </p:nvSpPr>
        <p:spPr>
          <a:xfrm>
            <a:off x="192421" y="481797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EA76CAB-2EB6-16B8-051B-A18A3D8A03BC}"/>
              </a:ext>
            </a:extLst>
          </p:cNvPr>
          <p:cNvCxnSpPr>
            <a:cxnSpLocks/>
          </p:cNvCxnSpPr>
          <p:nvPr/>
        </p:nvCxnSpPr>
        <p:spPr>
          <a:xfrm>
            <a:off x="318373" y="5316117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B08AEDD-6997-F434-3475-95D2226FD7BF}"/>
              </a:ext>
            </a:extLst>
          </p:cNvPr>
          <p:cNvCxnSpPr>
            <a:cxnSpLocks/>
          </p:cNvCxnSpPr>
          <p:nvPr/>
        </p:nvCxnSpPr>
        <p:spPr>
          <a:xfrm flipV="1">
            <a:off x="6608215" y="564665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6E1F84-1931-5DB3-F852-D49BF567C29E}"/>
              </a:ext>
            </a:extLst>
          </p:cNvPr>
          <p:cNvSpPr txBox="1"/>
          <p:nvPr/>
        </p:nvSpPr>
        <p:spPr>
          <a:xfrm>
            <a:off x="95766" y="106853"/>
            <a:ext cx="1148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 </a:t>
            </a:r>
            <a:r>
              <a:rPr lang="ko-KR" altLang="en-US" dirty="0"/>
              <a:t>보고서 전달 단계</a:t>
            </a:r>
            <a:r>
              <a:rPr lang="en-US" altLang="ko-KR" dirty="0"/>
              <a:t>, (Fail</a:t>
            </a:r>
            <a:r>
              <a:rPr lang="ko-KR" altLang="en-US" dirty="0"/>
              <a:t> </a:t>
            </a:r>
            <a:r>
              <a:rPr lang="en-US" altLang="ko-KR" dirty="0"/>
              <a:t>message-&gt;</a:t>
            </a:r>
            <a:r>
              <a:rPr lang="ko-KR" altLang="en-US" dirty="0"/>
              <a:t> </a:t>
            </a:r>
            <a:r>
              <a:rPr lang="en-US" altLang="ko-KR" dirty="0"/>
              <a:t>OK</a:t>
            </a:r>
            <a:r>
              <a:rPr lang="ko-KR" altLang="en-US" dirty="0"/>
              <a:t> </a:t>
            </a:r>
            <a:r>
              <a:rPr lang="en-US" altLang="ko-KR" dirty="0"/>
              <a:t>message), (</a:t>
            </a:r>
            <a:r>
              <a:rPr lang="ko-KR" altLang="en-US" dirty="0"/>
              <a:t>허위 데이터 삽입 공격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AC450A6-BDDF-70DA-555B-3A86758CAB54}"/>
              </a:ext>
            </a:extLst>
          </p:cNvPr>
          <p:cNvCxnSpPr>
            <a:cxnSpLocks/>
          </p:cNvCxnSpPr>
          <p:nvPr/>
        </p:nvCxnSpPr>
        <p:spPr>
          <a:xfrm flipV="1">
            <a:off x="3299865" y="3995760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2A9BDE-6919-9B78-4009-6C9313DC4918}"/>
              </a:ext>
            </a:extLst>
          </p:cNvPr>
          <p:cNvSpPr txBox="1"/>
          <p:nvPr/>
        </p:nvSpPr>
        <p:spPr>
          <a:xfrm>
            <a:off x="3564088" y="3701705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A13C698-A47E-A62C-3ADF-D521C98E271A}"/>
              </a:ext>
            </a:extLst>
          </p:cNvPr>
          <p:cNvCxnSpPr>
            <a:cxnSpLocks/>
          </p:cNvCxnSpPr>
          <p:nvPr/>
        </p:nvCxnSpPr>
        <p:spPr>
          <a:xfrm flipV="1">
            <a:off x="4199865" y="3712050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/>
              <p:nvPr/>
            </p:nvSpPr>
            <p:spPr>
              <a:xfrm>
                <a:off x="912379" y="4564349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메시지 전달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79" y="4564349"/>
                <a:ext cx="1579605" cy="523220"/>
              </a:xfrm>
              <a:prstGeom prst="rect">
                <a:avLst/>
              </a:prstGeom>
              <a:blipFill>
                <a:blip r:embed="rId2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1DB931EA-E437-2630-896E-55FFFDD6CDAB}"/>
              </a:ext>
            </a:extLst>
          </p:cNvPr>
          <p:cNvCxnSpPr>
            <a:cxnSpLocks/>
          </p:cNvCxnSpPr>
          <p:nvPr/>
        </p:nvCxnSpPr>
        <p:spPr>
          <a:xfrm>
            <a:off x="230763" y="1917153"/>
            <a:ext cx="11880000" cy="3204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4D21B8D-5C1F-1BDC-40E8-569535EB9FB8}"/>
              </a:ext>
            </a:extLst>
          </p:cNvPr>
          <p:cNvSpPr txBox="1"/>
          <p:nvPr/>
        </p:nvSpPr>
        <p:spPr>
          <a:xfrm>
            <a:off x="2980213" y="3969564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81355C68-64FB-A537-C319-1960E8774498}"/>
              </a:ext>
            </a:extLst>
          </p:cNvPr>
          <p:cNvCxnSpPr>
            <a:cxnSpLocks/>
          </p:cNvCxnSpPr>
          <p:nvPr/>
        </p:nvCxnSpPr>
        <p:spPr>
          <a:xfrm flipV="1">
            <a:off x="5627560" y="3398976"/>
            <a:ext cx="93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72860CA-299C-6116-4A31-ADE7E7A9D6D6}"/>
              </a:ext>
            </a:extLst>
          </p:cNvPr>
          <p:cNvSpPr txBox="1"/>
          <p:nvPr/>
        </p:nvSpPr>
        <p:spPr>
          <a:xfrm>
            <a:off x="5650921" y="3398976"/>
            <a:ext cx="99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20A4393-354D-CFC7-BFCA-0C6A4279FD77}"/>
              </a:ext>
            </a:extLst>
          </p:cNvPr>
          <p:cNvCxnSpPr>
            <a:cxnSpLocks/>
          </p:cNvCxnSpPr>
          <p:nvPr/>
        </p:nvCxnSpPr>
        <p:spPr>
          <a:xfrm flipV="1">
            <a:off x="912379" y="87468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/>
              <p:nvPr/>
            </p:nvSpPr>
            <p:spPr>
              <a:xfrm>
                <a:off x="263439" y="601596"/>
                <a:ext cx="20725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message</a:t>
                </a:r>
                <a:r>
                  <a:rPr lang="ko-KR" altLang="en-US" sz="1400" dirty="0"/>
                  <a:t> </a:t>
                </a: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39" y="601596"/>
                <a:ext cx="2072535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69FC5D5-F066-711B-EF01-E55726312D7F}"/>
              </a:ext>
            </a:extLst>
          </p:cNvPr>
          <p:cNvCxnSpPr>
            <a:cxnSpLocks/>
          </p:cNvCxnSpPr>
          <p:nvPr/>
        </p:nvCxnSpPr>
        <p:spPr>
          <a:xfrm flipV="1">
            <a:off x="2411037" y="56384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/>
              <p:nvPr/>
            </p:nvSpPr>
            <p:spPr>
              <a:xfrm>
                <a:off x="1570316" y="5354213"/>
                <a:ext cx="170012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16" y="5354213"/>
                <a:ext cx="1700127" cy="307777"/>
              </a:xfrm>
              <a:prstGeom prst="rect">
                <a:avLst/>
              </a:prstGeom>
              <a:blipFill>
                <a:blip r:embed="rId4"/>
                <a:stretch>
                  <a:fillRect t="-1961" r="-1799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313FFC91-99AF-50D5-B8C3-B5FCB31EDD75}"/>
              </a:ext>
            </a:extLst>
          </p:cNvPr>
          <p:cNvSpPr txBox="1"/>
          <p:nvPr/>
        </p:nvSpPr>
        <p:spPr>
          <a:xfrm>
            <a:off x="5674903" y="5337856"/>
            <a:ext cx="1232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OK message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75679BE0-0EA2-21CD-8997-723D290EA334}"/>
              </a:ext>
            </a:extLst>
          </p:cNvPr>
          <p:cNvCxnSpPr>
            <a:cxnSpLocks/>
          </p:cNvCxnSpPr>
          <p:nvPr/>
        </p:nvCxnSpPr>
        <p:spPr>
          <a:xfrm flipV="1">
            <a:off x="6563560" y="3108278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9BAF183-E64E-1F72-400B-983AB7A36079}"/>
              </a:ext>
            </a:extLst>
          </p:cNvPr>
          <p:cNvSpPr txBox="1"/>
          <p:nvPr/>
        </p:nvSpPr>
        <p:spPr>
          <a:xfrm>
            <a:off x="6532252" y="3117589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보고서 전달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엿듣기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62BE1313-55D7-F5F2-9DC7-056C8E65D08C}"/>
              </a:ext>
            </a:extLst>
          </p:cNvPr>
          <p:cNvCxnSpPr>
            <a:cxnSpLocks/>
          </p:cNvCxnSpPr>
          <p:nvPr/>
        </p:nvCxnSpPr>
        <p:spPr>
          <a:xfrm flipV="1">
            <a:off x="7602871" y="2824987"/>
            <a:ext cx="86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7836BE-7AA0-DFF0-21D3-53B1F1E9959F}"/>
                  </a:ext>
                </a:extLst>
              </p:cNvPr>
              <p:cNvSpPr txBox="1"/>
              <p:nvPr/>
            </p:nvSpPr>
            <p:spPr>
              <a:xfrm>
                <a:off x="7575415" y="2823255"/>
                <a:ext cx="923601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전</m:t>
                    </m:r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달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7836BE-7AA0-DFF0-21D3-53B1F1E99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415" y="2823255"/>
                <a:ext cx="923601" cy="311817"/>
              </a:xfrm>
              <a:prstGeom prst="rect">
                <a:avLst/>
              </a:prstGeom>
              <a:blipFill>
                <a:blip r:embed="rId5"/>
                <a:stretch>
                  <a:fillRect t="-3922" r="-1325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759A4A4-056A-81E7-94D4-D69573162334}"/>
              </a:ext>
            </a:extLst>
          </p:cNvPr>
          <p:cNvCxnSpPr>
            <a:cxnSpLocks/>
          </p:cNvCxnSpPr>
          <p:nvPr/>
        </p:nvCxnSpPr>
        <p:spPr>
          <a:xfrm flipV="1">
            <a:off x="3182837" y="87302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/>
              <p:nvPr/>
            </p:nvSpPr>
            <p:spPr>
              <a:xfrm>
                <a:off x="3066147" y="611934"/>
                <a:ext cx="12552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147" y="611934"/>
                <a:ext cx="1255274" cy="307777"/>
              </a:xfrm>
              <a:prstGeom prst="rect">
                <a:avLst/>
              </a:prstGeom>
              <a:blipFill>
                <a:blip r:embed="rId6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F5488478-9BB1-51D1-85AE-DB3F5C3B14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2098" y="3444670"/>
            <a:ext cx="1980000" cy="737171"/>
          </a:xfrm>
          <a:prstGeom prst="bentConnector3">
            <a:avLst>
              <a:gd name="adj1" fmla="val 10050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6464A77-DAE3-2A9B-AFB3-C1B8552FF070}"/>
              </a:ext>
            </a:extLst>
          </p:cNvPr>
          <p:cNvSpPr txBox="1"/>
          <p:nvPr/>
        </p:nvSpPr>
        <p:spPr>
          <a:xfrm>
            <a:off x="8436566" y="4785476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A22EAE7-5EC4-9859-4615-3A0008CAC213}"/>
              </a:ext>
            </a:extLst>
          </p:cNvPr>
          <p:cNvCxnSpPr>
            <a:cxnSpLocks/>
          </p:cNvCxnSpPr>
          <p:nvPr/>
        </p:nvCxnSpPr>
        <p:spPr>
          <a:xfrm flipV="1">
            <a:off x="8436566" y="56384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0C52F2-CB29-6014-3237-5ACFC0F5F450}"/>
                  </a:ext>
                </a:extLst>
              </p:cNvPr>
              <p:cNvSpPr txBox="1"/>
              <p:nvPr/>
            </p:nvSpPr>
            <p:spPr>
              <a:xfrm>
                <a:off x="7885616" y="5337855"/>
                <a:ext cx="136273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0C52F2-CB29-6014-3237-5ACFC0F5F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16" y="5337855"/>
                <a:ext cx="1362738" cy="307777"/>
              </a:xfrm>
              <a:prstGeom prst="rect">
                <a:avLst/>
              </a:prstGeom>
              <a:blipFill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직사각형 37">
            <a:extLst>
              <a:ext uri="{FF2B5EF4-FFF2-40B4-BE49-F238E27FC236}">
                <a16:creationId xmlns:a16="http://schemas.microsoft.com/office/drawing/2014/main" id="{25BCDC35-0AED-69BC-ABE2-EFF054163255}"/>
              </a:ext>
            </a:extLst>
          </p:cNvPr>
          <p:cNvSpPr/>
          <p:nvPr/>
        </p:nvSpPr>
        <p:spPr>
          <a:xfrm>
            <a:off x="3315933" y="3988019"/>
            <a:ext cx="875054" cy="55614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352472B-F896-2C5F-5D23-CA899E164D7E}"/>
              </a:ext>
            </a:extLst>
          </p:cNvPr>
          <p:cNvSpPr/>
          <p:nvPr/>
        </p:nvSpPr>
        <p:spPr>
          <a:xfrm>
            <a:off x="4207396" y="3715976"/>
            <a:ext cx="1418870" cy="6756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B71862-9449-F201-8EED-CE588C9320ED}"/>
              </a:ext>
            </a:extLst>
          </p:cNvPr>
          <p:cNvSpPr/>
          <p:nvPr/>
        </p:nvSpPr>
        <p:spPr>
          <a:xfrm>
            <a:off x="5631453" y="3408030"/>
            <a:ext cx="939638" cy="4436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래픽 45" descr="배지 3 단색으로 채워진">
            <a:extLst>
              <a:ext uri="{FF2B5EF4-FFF2-40B4-BE49-F238E27FC236}">
                <a16:creationId xmlns:a16="http://schemas.microsoft.com/office/drawing/2014/main" id="{7F080F49-8000-E5D3-FB02-4C606C68B6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26743" y="3202561"/>
            <a:ext cx="288000" cy="288000"/>
          </a:xfrm>
          <a:prstGeom prst="rect">
            <a:avLst/>
          </a:prstGeom>
        </p:spPr>
      </p:pic>
      <p:pic>
        <p:nvPicPr>
          <p:cNvPr id="49" name="그래픽 48" descr="배지 단색으로 채워진">
            <a:extLst>
              <a:ext uri="{FF2B5EF4-FFF2-40B4-BE49-F238E27FC236}">
                <a16:creationId xmlns:a16="http://schemas.microsoft.com/office/drawing/2014/main" id="{83065EEA-2E65-E4C0-8F74-2E7546F8C7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02230" y="3507040"/>
            <a:ext cx="288000" cy="288000"/>
          </a:xfrm>
          <a:prstGeom prst="rect">
            <a:avLst/>
          </a:prstGeom>
        </p:spPr>
      </p:pic>
      <p:pic>
        <p:nvPicPr>
          <p:cNvPr id="50" name="그래픽 49" descr="배지 1 단색으로 채워진">
            <a:extLst>
              <a:ext uri="{FF2B5EF4-FFF2-40B4-BE49-F238E27FC236}">
                <a16:creationId xmlns:a16="http://schemas.microsoft.com/office/drawing/2014/main" id="{6449FE96-E300-9C2F-3C71-F9DDA516CB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9437" y="3800979"/>
            <a:ext cx="288000" cy="288000"/>
          </a:xfrm>
          <a:prstGeom prst="rect">
            <a:avLst/>
          </a:prstGeom>
        </p:spPr>
      </p:pic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E8863710-BA73-9B09-0E37-B0668A81CA8A}"/>
              </a:ext>
            </a:extLst>
          </p:cNvPr>
          <p:cNvCxnSpPr>
            <a:cxnSpLocks/>
          </p:cNvCxnSpPr>
          <p:nvPr/>
        </p:nvCxnSpPr>
        <p:spPr>
          <a:xfrm flipV="1">
            <a:off x="2390763" y="4275931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E276EFD-3929-2D69-FD36-CEB6A717255F}"/>
              </a:ext>
            </a:extLst>
          </p:cNvPr>
          <p:cNvSpPr txBox="1"/>
          <p:nvPr/>
        </p:nvSpPr>
        <p:spPr>
          <a:xfrm>
            <a:off x="2081836" y="4262256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CF5123-2FA2-F570-33CE-63B994F703C0}"/>
              </a:ext>
            </a:extLst>
          </p:cNvPr>
          <p:cNvSpPr txBox="1"/>
          <p:nvPr/>
        </p:nvSpPr>
        <p:spPr>
          <a:xfrm>
            <a:off x="1842586" y="623967"/>
            <a:ext cx="1340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0A2382C-C72D-07E9-9A42-3A649098FD0E}"/>
              </a:ext>
            </a:extLst>
          </p:cNvPr>
          <p:cNvCxnSpPr>
            <a:cxnSpLocks/>
          </p:cNvCxnSpPr>
          <p:nvPr/>
        </p:nvCxnSpPr>
        <p:spPr>
          <a:xfrm flipV="1">
            <a:off x="2060060" y="90102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95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BDB943F-089A-3B61-7D2B-9E5C8E16B22A}"/>
              </a:ext>
            </a:extLst>
          </p:cNvPr>
          <p:cNvCxnSpPr>
            <a:cxnSpLocks/>
          </p:cNvCxnSpPr>
          <p:nvPr/>
        </p:nvCxnSpPr>
        <p:spPr>
          <a:xfrm>
            <a:off x="228050" y="562731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B844F-CE6A-4941-40D7-3860868D6036}"/>
              </a:ext>
            </a:extLst>
          </p:cNvPr>
          <p:cNvSpPr txBox="1"/>
          <p:nvPr/>
        </p:nvSpPr>
        <p:spPr>
          <a:xfrm>
            <a:off x="-81039" y="100208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4F92F4-0602-40DD-4D5A-EB740FD3D1D7}"/>
              </a:ext>
            </a:extLst>
          </p:cNvPr>
          <p:cNvSpPr txBox="1"/>
          <p:nvPr/>
        </p:nvSpPr>
        <p:spPr>
          <a:xfrm>
            <a:off x="-61114" y="354939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FF4F65-401D-2994-7838-159C2025A214}"/>
              </a:ext>
            </a:extLst>
          </p:cNvPr>
          <p:cNvSpPr txBox="1"/>
          <p:nvPr/>
        </p:nvSpPr>
        <p:spPr>
          <a:xfrm>
            <a:off x="12373" y="575892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EF165-AF64-C511-CD46-78E5A09D82FD}"/>
              </a:ext>
            </a:extLst>
          </p:cNvPr>
          <p:cNvSpPr txBox="1"/>
          <p:nvPr/>
        </p:nvSpPr>
        <p:spPr>
          <a:xfrm>
            <a:off x="11886534" y="1467507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624E78-19F0-E0EC-E5CA-0FA5769DBEDC}"/>
              </a:ext>
            </a:extLst>
          </p:cNvPr>
          <p:cNvSpPr txBox="1"/>
          <p:nvPr/>
        </p:nvSpPr>
        <p:spPr>
          <a:xfrm>
            <a:off x="11873627" y="513145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588EEF-8168-23D2-6CD9-FF7CCB6AC8C2}"/>
              </a:ext>
            </a:extLst>
          </p:cNvPr>
          <p:cNvSpPr txBox="1"/>
          <p:nvPr/>
        </p:nvSpPr>
        <p:spPr>
          <a:xfrm>
            <a:off x="11899563" y="620903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E025E3E-269F-AC1B-F310-E37303B40E33}"/>
              </a:ext>
            </a:extLst>
          </p:cNvPr>
          <p:cNvCxnSpPr>
            <a:cxnSpLocks/>
          </p:cNvCxnSpPr>
          <p:nvPr/>
        </p:nvCxnSpPr>
        <p:spPr>
          <a:xfrm flipV="1">
            <a:off x="219707" y="4567295"/>
            <a:ext cx="2160000" cy="288000"/>
          </a:xfrm>
          <a:prstGeom prst="bentConnector3">
            <a:avLst>
              <a:gd name="adj1" fmla="val 348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BCB67-C394-05A7-6DC0-B9729168F481}"/>
              </a:ext>
            </a:extLst>
          </p:cNvPr>
          <p:cNvSpPr txBox="1"/>
          <p:nvPr/>
        </p:nvSpPr>
        <p:spPr>
          <a:xfrm>
            <a:off x="192421" y="481797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EA76CAB-2EB6-16B8-051B-A18A3D8A03BC}"/>
              </a:ext>
            </a:extLst>
          </p:cNvPr>
          <p:cNvCxnSpPr>
            <a:cxnSpLocks/>
          </p:cNvCxnSpPr>
          <p:nvPr/>
        </p:nvCxnSpPr>
        <p:spPr>
          <a:xfrm>
            <a:off x="318373" y="5316117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B08AEDD-6997-F434-3475-95D2226FD7BF}"/>
              </a:ext>
            </a:extLst>
          </p:cNvPr>
          <p:cNvCxnSpPr>
            <a:cxnSpLocks/>
          </p:cNvCxnSpPr>
          <p:nvPr/>
        </p:nvCxnSpPr>
        <p:spPr>
          <a:xfrm flipV="1">
            <a:off x="6589036" y="561482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AC450A6-BDDF-70DA-555B-3A86758CAB54}"/>
              </a:ext>
            </a:extLst>
          </p:cNvPr>
          <p:cNvCxnSpPr>
            <a:cxnSpLocks/>
          </p:cNvCxnSpPr>
          <p:nvPr/>
        </p:nvCxnSpPr>
        <p:spPr>
          <a:xfrm flipV="1">
            <a:off x="3304094" y="3985039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2A9BDE-6919-9B78-4009-6C9313DC4918}"/>
              </a:ext>
            </a:extLst>
          </p:cNvPr>
          <p:cNvSpPr txBox="1"/>
          <p:nvPr/>
        </p:nvSpPr>
        <p:spPr>
          <a:xfrm>
            <a:off x="3568317" y="3690984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A13C698-A47E-A62C-3ADF-D521C98E271A}"/>
              </a:ext>
            </a:extLst>
          </p:cNvPr>
          <p:cNvCxnSpPr>
            <a:cxnSpLocks/>
          </p:cNvCxnSpPr>
          <p:nvPr/>
        </p:nvCxnSpPr>
        <p:spPr>
          <a:xfrm flipV="1">
            <a:off x="4204094" y="3701329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/>
              <p:nvPr/>
            </p:nvSpPr>
            <p:spPr>
              <a:xfrm>
                <a:off x="912379" y="4564349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메시지 전달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79" y="4564349"/>
                <a:ext cx="1579605" cy="523220"/>
              </a:xfrm>
              <a:prstGeom prst="rect">
                <a:avLst/>
              </a:prstGeom>
              <a:blipFill>
                <a:blip r:embed="rId2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1DB931EA-E437-2630-896E-55FFFDD6CDAB}"/>
              </a:ext>
            </a:extLst>
          </p:cNvPr>
          <p:cNvCxnSpPr>
            <a:cxnSpLocks/>
          </p:cNvCxnSpPr>
          <p:nvPr/>
        </p:nvCxnSpPr>
        <p:spPr>
          <a:xfrm>
            <a:off x="230763" y="1917153"/>
            <a:ext cx="11880000" cy="3204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4D21B8D-5C1F-1BDC-40E8-569535EB9FB8}"/>
              </a:ext>
            </a:extLst>
          </p:cNvPr>
          <p:cNvSpPr txBox="1"/>
          <p:nvPr/>
        </p:nvSpPr>
        <p:spPr>
          <a:xfrm>
            <a:off x="2984442" y="3958843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81355C68-64FB-A537-C319-1960E8774498}"/>
              </a:ext>
            </a:extLst>
          </p:cNvPr>
          <p:cNvCxnSpPr>
            <a:cxnSpLocks/>
          </p:cNvCxnSpPr>
          <p:nvPr/>
        </p:nvCxnSpPr>
        <p:spPr>
          <a:xfrm flipV="1">
            <a:off x="5631789" y="3388255"/>
            <a:ext cx="93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72860CA-299C-6116-4A31-ADE7E7A9D6D6}"/>
              </a:ext>
            </a:extLst>
          </p:cNvPr>
          <p:cNvSpPr txBox="1"/>
          <p:nvPr/>
        </p:nvSpPr>
        <p:spPr>
          <a:xfrm>
            <a:off x="5618345" y="3388582"/>
            <a:ext cx="99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20A4393-354D-CFC7-BFCA-0C6A4279FD77}"/>
              </a:ext>
            </a:extLst>
          </p:cNvPr>
          <p:cNvCxnSpPr>
            <a:cxnSpLocks/>
          </p:cNvCxnSpPr>
          <p:nvPr/>
        </p:nvCxnSpPr>
        <p:spPr>
          <a:xfrm flipV="1">
            <a:off x="912379" y="87468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/>
              <p:nvPr/>
            </p:nvSpPr>
            <p:spPr>
              <a:xfrm>
                <a:off x="263439" y="601596"/>
                <a:ext cx="20725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message</a:t>
                </a:r>
                <a:r>
                  <a:rPr lang="ko-KR" altLang="en-US" sz="1400" dirty="0"/>
                  <a:t> </a:t>
                </a: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39" y="601596"/>
                <a:ext cx="2072535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69FC5D5-F066-711B-EF01-E55726312D7F}"/>
              </a:ext>
            </a:extLst>
          </p:cNvPr>
          <p:cNvCxnSpPr>
            <a:cxnSpLocks/>
          </p:cNvCxnSpPr>
          <p:nvPr/>
        </p:nvCxnSpPr>
        <p:spPr>
          <a:xfrm flipV="1">
            <a:off x="2411037" y="56384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/>
              <p:nvPr/>
            </p:nvSpPr>
            <p:spPr>
              <a:xfrm>
                <a:off x="1570316" y="5354213"/>
                <a:ext cx="170012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16" y="5354213"/>
                <a:ext cx="1700127" cy="307777"/>
              </a:xfrm>
              <a:prstGeom prst="rect">
                <a:avLst/>
              </a:prstGeom>
              <a:blipFill>
                <a:blip r:embed="rId4"/>
                <a:stretch>
                  <a:fillRect t="-1961" r="-1799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313FFC91-99AF-50D5-B8C3-B5FCB31EDD75}"/>
              </a:ext>
            </a:extLst>
          </p:cNvPr>
          <p:cNvSpPr txBox="1"/>
          <p:nvPr/>
        </p:nvSpPr>
        <p:spPr>
          <a:xfrm>
            <a:off x="5671663" y="5306029"/>
            <a:ext cx="1232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Fail message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75679BE0-0EA2-21CD-8997-723D290EA334}"/>
              </a:ext>
            </a:extLst>
          </p:cNvPr>
          <p:cNvCxnSpPr>
            <a:cxnSpLocks/>
          </p:cNvCxnSpPr>
          <p:nvPr/>
        </p:nvCxnSpPr>
        <p:spPr>
          <a:xfrm flipV="1">
            <a:off x="6567789" y="3097557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9BAF183-E64E-1F72-400B-983AB7A36079}"/>
              </a:ext>
            </a:extLst>
          </p:cNvPr>
          <p:cNvSpPr txBox="1"/>
          <p:nvPr/>
        </p:nvSpPr>
        <p:spPr>
          <a:xfrm>
            <a:off x="6536481" y="3106868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보고서 전달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엿듣기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759A4A4-056A-81E7-94D4-D69573162334}"/>
              </a:ext>
            </a:extLst>
          </p:cNvPr>
          <p:cNvCxnSpPr>
            <a:cxnSpLocks/>
          </p:cNvCxnSpPr>
          <p:nvPr/>
        </p:nvCxnSpPr>
        <p:spPr>
          <a:xfrm flipV="1">
            <a:off x="3270443" y="8850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/>
              <p:nvPr/>
            </p:nvSpPr>
            <p:spPr>
              <a:xfrm>
                <a:off x="3137947" y="589646"/>
                <a:ext cx="12552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947" y="589646"/>
                <a:ext cx="1255274" cy="307777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F5488478-9BB1-51D1-85AE-DB3F5C3B14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03316" y="3604308"/>
            <a:ext cx="1728000" cy="737171"/>
          </a:xfrm>
          <a:prstGeom prst="bentConnector3">
            <a:avLst>
              <a:gd name="adj1" fmla="val 10050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6464A77-DAE3-2A9B-AFB3-C1B8552FF070}"/>
              </a:ext>
            </a:extLst>
          </p:cNvPr>
          <p:cNvSpPr txBox="1"/>
          <p:nvPr/>
        </p:nvSpPr>
        <p:spPr>
          <a:xfrm>
            <a:off x="7598730" y="4805522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5BCDC35-0AED-69BC-ABE2-EFF054163255}"/>
              </a:ext>
            </a:extLst>
          </p:cNvPr>
          <p:cNvSpPr/>
          <p:nvPr/>
        </p:nvSpPr>
        <p:spPr>
          <a:xfrm>
            <a:off x="3316566" y="3964265"/>
            <a:ext cx="875054" cy="55614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352472B-F896-2C5F-5D23-CA899E164D7E}"/>
              </a:ext>
            </a:extLst>
          </p:cNvPr>
          <p:cNvSpPr/>
          <p:nvPr/>
        </p:nvSpPr>
        <p:spPr>
          <a:xfrm>
            <a:off x="4211625" y="3705255"/>
            <a:ext cx="1418870" cy="6756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B71862-9449-F201-8EED-CE588C9320ED}"/>
              </a:ext>
            </a:extLst>
          </p:cNvPr>
          <p:cNvSpPr/>
          <p:nvPr/>
        </p:nvSpPr>
        <p:spPr>
          <a:xfrm>
            <a:off x="5635682" y="3397309"/>
            <a:ext cx="939638" cy="4436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래픽 45" descr="배지 3 단색으로 채워진">
            <a:extLst>
              <a:ext uri="{FF2B5EF4-FFF2-40B4-BE49-F238E27FC236}">
                <a16:creationId xmlns:a16="http://schemas.microsoft.com/office/drawing/2014/main" id="{7F080F49-8000-E5D3-FB02-4C606C68B6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30972" y="3191840"/>
            <a:ext cx="288000" cy="288000"/>
          </a:xfrm>
          <a:prstGeom prst="rect">
            <a:avLst/>
          </a:prstGeom>
        </p:spPr>
      </p:pic>
      <p:pic>
        <p:nvPicPr>
          <p:cNvPr id="49" name="그래픽 48" descr="배지 단색으로 채워진">
            <a:extLst>
              <a:ext uri="{FF2B5EF4-FFF2-40B4-BE49-F238E27FC236}">
                <a16:creationId xmlns:a16="http://schemas.microsoft.com/office/drawing/2014/main" id="{83065EEA-2E65-E4C0-8F74-2E7546F8C7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06459" y="3496319"/>
            <a:ext cx="288000" cy="288000"/>
          </a:xfrm>
          <a:prstGeom prst="rect">
            <a:avLst/>
          </a:prstGeom>
        </p:spPr>
      </p:pic>
      <p:pic>
        <p:nvPicPr>
          <p:cNvPr id="50" name="그래픽 49" descr="배지 1 단색으로 채워진">
            <a:extLst>
              <a:ext uri="{FF2B5EF4-FFF2-40B4-BE49-F238E27FC236}">
                <a16:creationId xmlns:a16="http://schemas.microsoft.com/office/drawing/2014/main" id="{6449FE96-E300-9C2F-3C71-F9DDA516CB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33666" y="3790258"/>
            <a:ext cx="288000" cy="2880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EE07674-4960-1BBD-776D-A4F4167196DA}"/>
              </a:ext>
            </a:extLst>
          </p:cNvPr>
          <p:cNvSpPr txBox="1"/>
          <p:nvPr/>
        </p:nvSpPr>
        <p:spPr>
          <a:xfrm>
            <a:off x="95766" y="106853"/>
            <a:ext cx="1201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Forwarding node </a:t>
            </a:r>
            <a:r>
              <a:rPr lang="ko-KR" altLang="en-US" dirty="0"/>
              <a:t>보고서 전달 단계</a:t>
            </a:r>
            <a:r>
              <a:rPr lang="en-US" altLang="ko-KR" dirty="0"/>
              <a:t>(OK</a:t>
            </a:r>
            <a:r>
              <a:rPr lang="ko-KR" altLang="en-US" dirty="0"/>
              <a:t> </a:t>
            </a:r>
            <a:r>
              <a:rPr lang="en-US" altLang="ko-KR" dirty="0"/>
              <a:t>message-&gt;Fail message), </a:t>
            </a:r>
            <a:r>
              <a:rPr lang="ko-KR" altLang="en-US" dirty="0"/>
              <a:t>허위 데이터 삽입 공격</a:t>
            </a:r>
            <a:r>
              <a:rPr lang="en-US" altLang="ko-KR" dirty="0"/>
              <a:t>-&gt;</a:t>
            </a:r>
            <a:r>
              <a:rPr lang="ko-KR" altLang="en-US" dirty="0"/>
              <a:t>보고서 중단 공격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AE796F8E-3FDF-ACDC-7879-389FC89D7EB1}"/>
              </a:ext>
            </a:extLst>
          </p:cNvPr>
          <p:cNvCxnSpPr>
            <a:cxnSpLocks/>
          </p:cNvCxnSpPr>
          <p:nvPr/>
        </p:nvCxnSpPr>
        <p:spPr>
          <a:xfrm flipV="1">
            <a:off x="2390763" y="4276349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525E621-4E66-02F6-21D4-E7C4A3002406}"/>
              </a:ext>
            </a:extLst>
          </p:cNvPr>
          <p:cNvSpPr txBox="1"/>
          <p:nvPr/>
        </p:nvSpPr>
        <p:spPr>
          <a:xfrm>
            <a:off x="2071111" y="4252548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707530-5B78-ABA1-62D5-85E76D964E44}"/>
              </a:ext>
            </a:extLst>
          </p:cNvPr>
          <p:cNvSpPr txBox="1"/>
          <p:nvPr/>
        </p:nvSpPr>
        <p:spPr>
          <a:xfrm>
            <a:off x="1821456" y="585044"/>
            <a:ext cx="1340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3530D28-CF67-AF08-C64A-14790CAF8B1A}"/>
              </a:ext>
            </a:extLst>
          </p:cNvPr>
          <p:cNvCxnSpPr>
            <a:cxnSpLocks/>
          </p:cNvCxnSpPr>
          <p:nvPr/>
        </p:nvCxnSpPr>
        <p:spPr>
          <a:xfrm flipV="1">
            <a:off x="2133021" y="88856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660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BDB943F-089A-3B61-7D2B-9E5C8E16B22A}"/>
              </a:ext>
            </a:extLst>
          </p:cNvPr>
          <p:cNvCxnSpPr>
            <a:cxnSpLocks/>
          </p:cNvCxnSpPr>
          <p:nvPr/>
        </p:nvCxnSpPr>
        <p:spPr>
          <a:xfrm>
            <a:off x="228050" y="562731"/>
            <a:ext cx="135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B844F-CE6A-4941-40D7-3860868D6036}"/>
              </a:ext>
            </a:extLst>
          </p:cNvPr>
          <p:cNvSpPr txBox="1"/>
          <p:nvPr/>
        </p:nvSpPr>
        <p:spPr>
          <a:xfrm>
            <a:off x="-81039" y="100208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4F92F4-0602-40DD-4D5A-EB740FD3D1D7}"/>
              </a:ext>
            </a:extLst>
          </p:cNvPr>
          <p:cNvSpPr txBox="1"/>
          <p:nvPr/>
        </p:nvSpPr>
        <p:spPr>
          <a:xfrm>
            <a:off x="-61114" y="354939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FF4F65-401D-2994-7838-159C2025A214}"/>
              </a:ext>
            </a:extLst>
          </p:cNvPr>
          <p:cNvSpPr txBox="1"/>
          <p:nvPr/>
        </p:nvSpPr>
        <p:spPr>
          <a:xfrm>
            <a:off x="12373" y="575892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EF165-AF64-C511-CD46-78E5A09D82FD}"/>
              </a:ext>
            </a:extLst>
          </p:cNvPr>
          <p:cNvSpPr txBox="1"/>
          <p:nvPr/>
        </p:nvSpPr>
        <p:spPr>
          <a:xfrm>
            <a:off x="13421838" y="180640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624E78-19F0-E0EC-E5CA-0FA5769DBEDC}"/>
              </a:ext>
            </a:extLst>
          </p:cNvPr>
          <p:cNvSpPr txBox="1"/>
          <p:nvPr/>
        </p:nvSpPr>
        <p:spPr>
          <a:xfrm>
            <a:off x="13420578" y="5139237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588EEF-8168-23D2-6CD9-FF7CCB6AC8C2}"/>
              </a:ext>
            </a:extLst>
          </p:cNvPr>
          <p:cNvSpPr txBox="1"/>
          <p:nvPr/>
        </p:nvSpPr>
        <p:spPr>
          <a:xfrm>
            <a:off x="13481715" y="655620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E025E3E-269F-AC1B-F310-E37303B40E33}"/>
              </a:ext>
            </a:extLst>
          </p:cNvPr>
          <p:cNvCxnSpPr>
            <a:cxnSpLocks/>
          </p:cNvCxnSpPr>
          <p:nvPr/>
        </p:nvCxnSpPr>
        <p:spPr>
          <a:xfrm flipV="1">
            <a:off x="219707" y="4567295"/>
            <a:ext cx="2988000" cy="288000"/>
          </a:xfrm>
          <a:prstGeom prst="bentConnector3">
            <a:avLst>
              <a:gd name="adj1" fmla="val 2597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BCB67-C394-05A7-6DC0-B9729168F481}"/>
              </a:ext>
            </a:extLst>
          </p:cNvPr>
          <p:cNvSpPr txBox="1"/>
          <p:nvPr/>
        </p:nvSpPr>
        <p:spPr>
          <a:xfrm>
            <a:off x="192421" y="481797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EA76CAB-2EB6-16B8-051B-A18A3D8A03BC}"/>
              </a:ext>
            </a:extLst>
          </p:cNvPr>
          <p:cNvCxnSpPr>
            <a:cxnSpLocks/>
          </p:cNvCxnSpPr>
          <p:nvPr/>
        </p:nvCxnSpPr>
        <p:spPr>
          <a:xfrm>
            <a:off x="318373" y="5316117"/>
            <a:ext cx="135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B08AEDD-6997-F434-3475-95D2226FD7BF}"/>
              </a:ext>
            </a:extLst>
          </p:cNvPr>
          <p:cNvCxnSpPr>
            <a:cxnSpLocks/>
          </p:cNvCxnSpPr>
          <p:nvPr/>
        </p:nvCxnSpPr>
        <p:spPr>
          <a:xfrm flipV="1">
            <a:off x="11048188" y="562634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6E1F84-1931-5DB3-F852-D49BF567C29E}"/>
              </a:ext>
            </a:extLst>
          </p:cNvPr>
          <p:cNvSpPr txBox="1"/>
          <p:nvPr/>
        </p:nvSpPr>
        <p:spPr>
          <a:xfrm>
            <a:off x="95766" y="106853"/>
            <a:ext cx="1148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 </a:t>
            </a:r>
            <a:r>
              <a:rPr lang="ko-KR" altLang="en-US" dirty="0"/>
              <a:t>보고서 전달 단계</a:t>
            </a:r>
            <a:r>
              <a:rPr lang="en-US" altLang="ko-KR" dirty="0"/>
              <a:t>, (</a:t>
            </a:r>
            <a:r>
              <a:rPr lang="ko-KR" altLang="en-US" dirty="0"/>
              <a:t>허위 데이터 삽입 공격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AC450A6-BDDF-70DA-555B-3A86758CAB54}"/>
              </a:ext>
            </a:extLst>
          </p:cNvPr>
          <p:cNvCxnSpPr>
            <a:cxnSpLocks/>
          </p:cNvCxnSpPr>
          <p:nvPr/>
        </p:nvCxnSpPr>
        <p:spPr>
          <a:xfrm flipV="1">
            <a:off x="7722508" y="3415947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2A9BDE-6919-9B78-4009-6C9313DC4918}"/>
              </a:ext>
            </a:extLst>
          </p:cNvPr>
          <p:cNvSpPr txBox="1"/>
          <p:nvPr/>
        </p:nvSpPr>
        <p:spPr>
          <a:xfrm>
            <a:off x="7986731" y="3121892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A13C698-A47E-A62C-3ADF-D521C98E271A}"/>
              </a:ext>
            </a:extLst>
          </p:cNvPr>
          <p:cNvCxnSpPr>
            <a:cxnSpLocks/>
          </p:cNvCxnSpPr>
          <p:nvPr/>
        </p:nvCxnSpPr>
        <p:spPr>
          <a:xfrm flipV="1">
            <a:off x="8622508" y="3132237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/>
              <p:nvPr/>
            </p:nvSpPr>
            <p:spPr>
              <a:xfrm>
                <a:off x="5376011" y="3975269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메시지 전달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011" y="3975269"/>
                <a:ext cx="1579605" cy="523220"/>
              </a:xfrm>
              <a:prstGeom prst="rect">
                <a:avLst/>
              </a:prstGeom>
              <a:blipFill>
                <a:blip r:embed="rId2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1DB931EA-E437-2630-896E-55FFFDD6CDAB}"/>
              </a:ext>
            </a:extLst>
          </p:cNvPr>
          <p:cNvCxnSpPr>
            <a:cxnSpLocks/>
          </p:cNvCxnSpPr>
          <p:nvPr/>
        </p:nvCxnSpPr>
        <p:spPr>
          <a:xfrm>
            <a:off x="230763" y="1917153"/>
            <a:ext cx="13500000" cy="3204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4D21B8D-5C1F-1BDC-40E8-569535EB9FB8}"/>
              </a:ext>
            </a:extLst>
          </p:cNvPr>
          <p:cNvSpPr txBox="1"/>
          <p:nvPr/>
        </p:nvSpPr>
        <p:spPr>
          <a:xfrm>
            <a:off x="7402856" y="3389751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81355C68-64FB-A537-C319-1960E8774498}"/>
              </a:ext>
            </a:extLst>
          </p:cNvPr>
          <p:cNvCxnSpPr>
            <a:cxnSpLocks/>
          </p:cNvCxnSpPr>
          <p:nvPr/>
        </p:nvCxnSpPr>
        <p:spPr>
          <a:xfrm flipV="1">
            <a:off x="10050203" y="2819163"/>
            <a:ext cx="93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72860CA-299C-6116-4A31-ADE7E7A9D6D6}"/>
              </a:ext>
            </a:extLst>
          </p:cNvPr>
          <p:cNvSpPr txBox="1"/>
          <p:nvPr/>
        </p:nvSpPr>
        <p:spPr>
          <a:xfrm>
            <a:off x="10073564" y="2819163"/>
            <a:ext cx="99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20A4393-354D-CFC7-BFCA-0C6A4279FD77}"/>
              </a:ext>
            </a:extLst>
          </p:cNvPr>
          <p:cNvCxnSpPr>
            <a:cxnSpLocks/>
          </p:cNvCxnSpPr>
          <p:nvPr/>
        </p:nvCxnSpPr>
        <p:spPr>
          <a:xfrm flipV="1">
            <a:off x="880271" y="89470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/>
              <p:nvPr/>
            </p:nvSpPr>
            <p:spPr>
              <a:xfrm>
                <a:off x="426324" y="605257"/>
                <a:ext cx="20692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24" y="605257"/>
                <a:ext cx="2069225" cy="307777"/>
              </a:xfrm>
              <a:prstGeom prst="rect">
                <a:avLst/>
              </a:prstGeom>
              <a:blipFill>
                <a:blip r:embed="rId3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69FC5D5-F066-711B-EF01-E55726312D7F}"/>
              </a:ext>
            </a:extLst>
          </p:cNvPr>
          <p:cNvCxnSpPr>
            <a:cxnSpLocks/>
          </p:cNvCxnSpPr>
          <p:nvPr/>
        </p:nvCxnSpPr>
        <p:spPr>
          <a:xfrm flipV="1">
            <a:off x="6851010" y="561813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/>
              <p:nvPr/>
            </p:nvSpPr>
            <p:spPr>
              <a:xfrm>
                <a:off x="6010289" y="5333905"/>
                <a:ext cx="170012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message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289" y="5333905"/>
                <a:ext cx="1700127" cy="307777"/>
              </a:xfrm>
              <a:prstGeom prst="rect">
                <a:avLst/>
              </a:prstGeom>
              <a:blipFill>
                <a:blip r:embed="rId4"/>
                <a:stretch>
                  <a:fillRect t="-4000" r="-143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313FFC91-99AF-50D5-B8C3-B5FCB31EDD75}"/>
              </a:ext>
            </a:extLst>
          </p:cNvPr>
          <p:cNvSpPr txBox="1"/>
          <p:nvPr/>
        </p:nvSpPr>
        <p:spPr>
          <a:xfrm>
            <a:off x="10329188" y="5306472"/>
            <a:ext cx="1232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75679BE0-0EA2-21CD-8997-723D290EA334}"/>
              </a:ext>
            </a:extLst>
          </p:cNvPr>
          <p:cNvCxnSpPr>
            <a:cxnSpLocks/>
          </p:cNvCxnSpPr>
          <p:nvPr/>
        </p:nvCxnSpPr>
        <p:spPr>
          <a:xfrm flipV="1">
            <a:off x="10986203" y="2528465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9BAF183-E64E-1F72-400B-983AB7A36079}"/>
              </a:ext>
            </a:extLst>
          </p:cNvPr>
          <p:cNvSpPr txBox="1"/>
          <p:nvPr/>
        </p:nvSpPr>
        <p:spPr>
          <a:xfrm>
            <a:off x="10954895" y="2537776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62BE1313-55D7-F5F2-9DC7-056C8E65D08C}"/>
              </a:ext>
            </a:extLst>
          </p:cNvPr>
          <p:cNvCxnSpPr>
            <a:cxnSpLocks/>
          </p:cNvCxnSpPr>
          <p:nvPr/>
        </p:nvCxnSpPr>
        <p:spPr>
          <a:xfrm flipV="1">
            <a:off x="12025514" y="2245174"/>
            <a:ext cx="86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7836BE-7AA0-DFF0-21D3-53B1F1E9959F}"/>
                  </a:ext>
                </a:extLst>
              </p:cNvPr>
              <p:cNvSpPr txBox="1"/>
              <p:nvPr/>
            </p:nvSpPr>
            <p:spPr>
              <a:xfrm>
                <a:off x="11998058" y="2243442"/>
                <a:ext cx="923601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전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달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7836BE-7AA0-DFF0-21D3-53B1F1E99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8058" y="2243442"/>
                <a:ext cx="923601" cy="311817"/>
              </a:xfrm>
              <a:prstGeom prst="rect">
                <a:avLst/>
              </a:prstGeom>
              <a:blipFill>
                <a:blip r:embed="rId5"/>
                <a:stretch>
                  <a:fillRect t="-3922" r="-658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759A4A4-056A-81E7-94D4-D69573162334}"/>
              </a:ext>
            </a:extLst>
          </p:cNvPr>
          <p:cNvCxnSpPr>
            <a:cxnSpLocks/>
          </p:cNvCxnSpPr>
          <p:nvPr/>
        </p:nvCxnSpPr>
        <p:spPr>
          <a:xfrm flipV="1">
            <a:off x="7684576" y="89125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/>
              <p:nvPr/>
            </p:nvSpPr>
            <p:spPr>
              <a:xfrm>
                <a:off x="7552080" y="595844"/>
                <a:ext cx="12552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080" y="595844"/>
                <a:ext cx="1255274" cy="307777"/>
              </a:xfrm>
              <a:prstGeom prst="rect">
                <a:avLst/>
              </a:prstGeom>
              <a:blipFill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F5488478-9BB1-51D1-85AE-DB3F5C3B14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931125" y="3188857"/>
            <a:ext cx="2628000" cy="737171"/>
          </a:xfrm>
          <a:prstGeom prst="bentConnector3">
            <a:avLst>
              <a:gd name="adj1" fmla="val 10050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6464A77-DAE3-2A9B-AFB3-C1B8552FF070}"/>
              </a:ext>
            </a:extLst>
          </p:cNvPr>
          <p:cNvSpPr txBox="1"/>
          <p:nvPr/>
        </p:nvSpPr>
        <p:spPr>
          <a:xfrm>
            <a:off x="12837789" y="485906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A22EAE7-5EC4-9859-4615-3A0008CAC213}"/>
              </a:ext>
            </a:extLst>
          </p:cNvPr>
          <p:cNvCxnSpPr>
            <a:cxnSpLocks/>
          </p:cNvCxnSpPr>
          <p:nvPr/>
        </p:nvCxnSpPr>
        <p:spPr>
          <a:xfrm flipV="1">
            <a:off x="12876539" y="561813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0C52F2-CB29-6014-3237-5ACFC0F5F450}"/>
                  </a:ext>
                </a:extLst>
              </p:cNvPr>
              <p:cNvSpPr txBox="1"/>
              <p:nvPr/>
            </p:nvSpPr>
            <p:spPr>
              <a:xfrm>
                <a:off x="12325589" y="5317547"/>
                <a:ext cx="136273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0C52F2-CB29-6014-3237-5ACFC0F5F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5589" y="5317547"/>
                <a:ext cx="1362738" cy="307777"/>
              </a:xfrm>
              <a:prstGeom prst="rect">
                <a:avLst/>
              </a:prstGeom>
              <a:blipFill>
                <a:blip r:embed="rId7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직사각형 37">
            <a:extLst>
              <a:ext uri="{FF2B5EF4-FFF2-40B4-BE49-F238E27FC236}">
                <a16:creationId xmlns:a16="http://schemas.microsoft.com/office/drawing/2014/main" id="{25BCDC35-0AED-69BC-ABE2-EFF054163255}"/>
              </a:ext>
            </a:extLst>
          </p:cNvPr>
          <p:cNvSpPr/>
          <p:nvPr/>
        </p:nvSpPr>
        <p:spPr>
          <a:xfrm>
            <a:off x="7738576" y="3408206"/>
            <a:ext cx="875054" cy="55614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352472B-F896-2C5F-5D23-CA899E164D7E}"/>
              </a:ext>
            </a:extLst>
          </p:cNvPr>
          <p:cNvSpPr/>
          <p:nvPr/>
        </p:nvSpPr>
        <p:spPr>
          <a:xfrm>
            <a:off x="8630039" y="3136163"/>
            <a:ext cx="1418870" cy="6756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B71862-9449-F201-8EED-CE588C9320ED}"/>
              </a:ext>
            </a:extLst>
          </p:cNvPr>
          <p:cNvSpPr/>
          <p:nvPr/>
        </p:nvSpPr>
        <p:spPr>
          <a:xfrm>
            <a:off x="10054096" y="2828217"/>
            <a:ext cx="939638" cy="4436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래픽 45" descr="배지 3 단색으로 채워진">
            <a:extLst>
              <a:ext uri="{FF2B5EF4-FFF2-40B4-BE49-F238E27FC236}">
                <a16:creationId xmlns:a16="http://schemas.microsoft.com/office/drawing/2014/main" id="{7F080F49-8000-E5D3-FB02-4C606C68B6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49386" y="2622748"/>
            <a:ext cx="288000" cy="288000"/>
          </a:xfrm>
          <a:prstGeom prst="rect">
            <a:avLst/>
          </a:prstGeom>
        </p:spPr>
      </p:pic>
      <p:pic>
        <p:nvPicPr>
          <p:cNvPr id="49" name="그래픽 48" descr="배지 단색으로 채워진">
            <a:extLst>
              <a:ext uri="{FF2B5EF4-FFF2-40B4-BE49-F238E27FC236}">
                <a16:creationId xmlns:a16="http://schemas.microsoft.com/office/drawing/2014/main" id="{83065EEA-2E65-E4C0-8F74-2E7546F8C7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24873" y="2927227"/>
            <a:ext cx="288000" cy="288000"/>
          </a:xfrm>
          <a:prstGeom prst="rect">
            <a:avLst/>
          </a:prstGeom>
        </p:spPr>
      </p:pic>
      <p:pic>
        <p:nvPicPr>
          <p:cNvPr id="50" name="그래픽 49" descr="배지 1 단색으로 채워진">
            <a:extLst>
              <a:ext uri="{FF2B5EF4-FFF2-40B4-BE49-F238E27FC236}">
                <a16:creationId xmlns:a16="http://schemas.microsoft.com/office/drawing/2014/main" id="{6449FE96-E300-9C2F-3C71-F9DDA516CB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52080" y="3221166"/>
            <a:ext cx="288000" cy="288000"/>
          </a:xfrm>
          <a:prstGeom prst="rect">
            <a:avLst/>
          </a:prstGeom>
        </p:spPr>
      </p:pic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E8863710-BA73-9B09-0E37-B0668A81CA8A}"/>
              </a:ext>
            </a:extLst>
          </p:cNvPr>
          <p:cNvCxnSpPr>
            <a:cxnSpLocks/>
          </p:cNvCxnSpPr>
          <p:nvPr/>
        </p:nvCxnSpPr>
        <p:spPr>
          <a:xfrm flipV="1">
            <a:off x="6813406" y="3696118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E276EFD-3929-2D69-FD36-CEB6A717255F}"/>
              </a:ext>
            </a:extLst>
          </p:cNvPr>
          <p:cNvSpPr txBox="1"/>
          <p:nvPr/>
        </p:nvSpPr>
        <p:spPr>
          <a:xfrm>
            <a:off x="6504479" y="3682443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E8F0A1-CB11-A3B0-386D-77B0A6B60FC7}"/>
              </a:ext>
            </a:extLst>
          </p:cNvPr>
          <p:cNvSpPr txBox="1"/>
          <p:nvPr/>
        </p:nvSpPr>
        <p:spPr>
          <a:xfrm>
            <a:off x="1677228" y="4614822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A6A811D-10F9-C6C5-2F91-A4BBE21B72E0}"/>
                  </a:ext>
                </a:extLst>
              </p:cNvPr>
              <p:cNvSpPr txBox="1"/>
              <p:nvPr/>
            </p:nvSpPr>
            <p:spPr>
              <a:xfrm>
                <a:off x="3504529" y="4223647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메시지 </a:t>
                </a:r>
                <a:endParaRPr lang="en-US" altLang="ko-KR" sz="14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rgbClr val="FF0000"/>
                    </a:solidFill>
                  </a:rPr>
                  <a:t>재생성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A6A811D-10F9-C6C5-2F91-A4BBE21B7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529" y="4223647"/>
                <a:ext cx="1579605" cy="523220"/>
              </a:xfrm>
              <a:prstGeom prst="rect">
                <a:avLst/>
              </a:prstGeom>
              <a:blipFill>
                <a:blip r:embed="rId14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A7FD3614-869B-44B3-EAF3-2E9509EA0254}"/>
              </a:ext>
            </a:extLst>
          </p:cNvPr>
          <p:cNvCxnSpPr>
            <a:cxnSpLocks/>
          </p:cNvCxnSpPr>
          <p:nvPr/>
        </p:nvCxnSpPr>
        <p:spPr>
          <a:xfrm flipV="1">
            <a:off x="3207707" y="4268915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0A812C3E-F585-92F6-3F57-55096DCC4DE7}"/>
              </a:ext>
            </a:extLst>
          </p:cNvPr>
          <p:cNvCxnSpPr>
            <a:cxnSpLocks/>
          </p:cNvCxnSpPr>
          <p:nvPr/>
        </p:nvCxnSpPr>
        <p:spPr>
          <a:xfrm flipV="1">
            <a:off x="5386937" y="3989585"/>
            <a:ext cx="1440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9855533-0F8C-291D-49F9-8BC875C3D4BC}"/>
              </a:ext>
            </a:extLst>
          </p:cNvPr>
          <p:cNvSpPr txBox="1"/>
          <p:nvPr/>
        </p:nvSpPr>
        <p:spPr>
          <a:xfrm>
            <a:off x="6106937" y="606526"/>
            <a:ext cx="1340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9CDFB43-237A-6E1A-F39A-B68AFCD92AEF}"/>
              </a:ext>
            </a:extLst>
          </p:cNvPr>
          <p:cNvCxnSpPr>
            <a:cxnSpLocks/>
          </p:cNvCxnSpPr>
          <p:nvPr/>
        </p:nvCxnSpPr>
        <p:spPr>
          <a:xfrm flipV="1">
            <a:off x="6735329" y="87468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470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BDB943F-089A-3B61-7D2B-9E5C8E16B22A}"/>
              </a:ext>
            </a:extLst>
          </p:cNvPr>
          <p:cNvCxnSpPr>
            <a:cxnSpLocks/>
          </p:cNvCxnSpPr>
          <p:nvPr/>
        </p:nvCxnSpPr>
        <p:spPr>
          <a:xfrm>
            <a:off x="228050" y="562731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B844F-CE6A-4941-40D7-3860868D6036}"/>
              </a:ext>
            </a:extLst>
          </p:cNvPr>
          <p:cNvSpPr txBox="1"/>
          <p:nvPr/>
        </p:nvSpPr>
        <p:spPr>
          <a:xfrm>
            <a:off x="-81039" y="100208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4F92F4-0602-40DD-4D5A-EB740FD3D1D7}"/>
              </a:ext>
            </a:extLst>
          </p:cNvPr>
          <p:cNvSpPr txBox="1"/>
          <p:nvPr/>
        </p:nvSpPr>
        <p:spPr>
          <a:xfrm>
            <a:off x="-61114" y="354939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FF4F65-401D-2994-7838-159C2025A214}"/>
              </a:ext>
            </a:extLst>
          </p:cNvPr>
          <p:cNvSpPr txBox="1"/>
          <p:nvPr/>
        </p:nvSpPr>
        <p:spPr>
          <a:xfrm>
            <a:off x="12373" y="575892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EF165-AF64-C511-CD46-78E5A09D82FD}"/>
              </a:ext>
            </a:extLst>
          </p:cNvPr>
          <p:cNvSpPr txBox="1"/>
          <p:nvPr/>
        </p:nvSpPr>
        <p:spPr>
          <a:xfrm>
            <a:off x="11886534" y="1467507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624E78-19F0-E0EC-E5CA-0FA5769DBEDC}"/>
              </a:ext>
            </a:extLst>
          </p:cNvPr>
          <p:cNvSpPr txBox="1"/>
          <p:nvPr/>
        </p:nvSpPr>
        <p:spPr>
          <a:xfrm>
            <a:off x="11873627" y="513145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588EEF-8168-23D2-6CD9-FF7CCB6AC8C2}"/>
              </a:ext>
            </a:extLst>
          </p:cNvPr>
          <p:cNvSpPr txBox="1"/>
          <p:nvPr/>
        </p:nvSpPr>
        <p:spPr>
          <a:xfrm>
            <a:off x="11899563" y="620903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E025E3E-269F-AC1B-F310-E37303B40E33}"/>
              </a:ext>
            </a:extLst>
          </p:cNvPr>
          <p:cNvCxnSpPr>
            <a:cxnSpLocks/>
          </p:cNvCxnSpPr>
          <p:nvPr/>
        </p:nvCxnSpPr>
        <p:spPr>
          <a:xfrm flipV="1">
            <a:off x="219707" y="4567295"/>
            <a:ext cx="2160000" cy="288000"/>
          </a:xfrm>
          <a:prstGeom prst="bentConnector3">
            <a:avLst>
              <a:gd name="adj1" fmla="val 348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BCB67-C394-05A7-6DC0-B9729168F481}"/>
              </a:ext>
            </a:extLst>
          </p:cNvPr>
          <p:cNvSpPr txBox="1"/>
          <p:nvPr/>
        </p:nvSpPr>
        <p:spPr>
          <a:xfrm>
            <a:off x="192421" y="481797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EA76CAB-2EB6-16B8-051B-A18A3D8A03BC}"/>
              </a:ext>
            </a:extLst>
          </p:cNvPr>
          <p:cNvCxnSpPr>
            <a:cxnSpLocks/>
          </p:cNvCxnSpPr>
          <p:nvPr/>
        </p:nvCxnSpPr>
        <p:spPr>
          <a:xfrm>
            <a:off x="318373" y="5316117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B08AEDD-6997-F434-3475-95D2226FD7BF}"/>
              </a:ext>
            </a:extLst>
          </p:cNvPr>
          <p:cNvCxnSpPr>
            <a:cxnSpLocks/>
          </p:cNvCxnSpPr>
          <p:nvPr/>
        </p:nvCxnSpPr>
        <p:spPr>
          <a:xfrm flipV="1">
            <a:off x="5716629" y="562491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6E1F84-1931-5DB3-F852-D49BF567C29E}"/>
              </a:ext>
            </a:extLst>
          </p:cNvPr>
          <p:cNvSpPr txBox="1"/>
          <p:nvPr/>
        </p:nvSpPr>
        <p:spPr>
          <a:xfrm>
            <a:off x="95766" y="106853"/>
            <a:ext cx="1221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 </a:t>
            </a:r>
            <a:r>
              <a:rPr lang="ko-KR" altLang="en-US" dirty="0"/>
              <a:t>보고서 전달 단계</a:t>
            </a:r>
            <a:r>
              <a:rPr lang="en-US" altLang="ko-KR" dirty="0"/>
              <a:t>, </a:t>
            </a:r>
            <a:r>
              <a:rPr lang="ko-KR" altLang="en-US" dirty="0"/>
              <a:t>허위 보고서 삽입 공격 </a:t>
            </a:r>
            <a:r>
              <a:rPr lang="en-US" altLang="ko-KR" dirty="0"/>
              <a:t>(</a:t>
            </a:r>
            <a:r>
              <a:rPr lang="ko-KR" altLang="en-US" dirty="0"/>
              <a:t>키</a:t>
            </a:r>
            <a:r>
              <a:rPr lang="en-US" altLang="ko-KR" dirty="0"/>
              <a:t> </a:t>
            </a:r>
            <a:r>
              <a:rPr lang="ko-KR" altLang="en-US" dirty="0"/>
              <a:t>복제로 </a:t>
            </a:r>
            <a:r>
              <a:rPr lang="en-US" altLang="ko-KR" dirty="0"/>
              <a:t>K(t) </a:t>
            </a:r>
            <a:r>
              <a:rPr lang="ko-KR" altLang="en-US" dirty="0"/>
              <a:t>허위 데이터 삽입</a:t>
            </a:r>
            <a:r>
              <a:rPr lang="en-US" altLang="ko-KR"/>
              <a:t>)</a:t>
            </a:r>
            <a:endParaRPr lang="ko-KR" altLang="en-US" dirty="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AC450A6-BDDF-70DA-555B-3A86758CAB54}"/>
              </a:ext>
            </a:extLst>
          </p:cNvPr>
          <p:cNvCxnSpPr>
            <a:cxnSpLocks/>
          </p:cNvCxnSpPr>
          <p:nvPr/>
        </p:nvCxnSpPr>
        <p:spPr>
          <a:xfrm flipV="1">
            <a:off x="3277638" y="3970749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2A9BDE-6919-9B78-4009-6C9313DC4918}"/>
              </a:ext>
            </a:extLst>
          </p:cNvPr>
          <p:cNvSpPr txBox="1"/>
          <p:nvPr/>
        </p:nvSpPr>
        <p:spPr>
          <a:xfrm>
            <a:off x="3541861" y="3676694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A13C698-A47E-A62C-3ADF-D521C98E271A}"/>
              </a:ext>
            </a:extLst>
          </p:cNvPr>
          <p:cNvCxnSpPr>
            <a:cxnSpLocks/>
          </p:cNvCxnSpPr>
          <p:nvPr/>
        </p:nvCxnSpPr>
        <p:spPr>
          <a:xfrm flipV="1">
            <a:off x="4177638" y="3687039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/>
              <p:nvPr/>
            </p:nvSpPr>
            <p:spPr>
              <a:xfrm>
                <a:off x="912379" y="4564349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메시지 전달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79" y="4564349"/>
                <a:ext cx="1579605" cy="523220"/>
              </a:xfrm>
              <a:prstGeom prst="rect">
                <a:avLst/>
              </a:prstGeom>
              <a:blipFill>
                <a:blip r:embed="rId2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1DB931EA-E437-2630-896E-55FFFDD6CDAB}"/>
              </a:ext>
            </a:extLst>
          </p:cNvPr>
          <p:cNvCxnSpPr>
            <a:cxnSpLocks/>
          </p:cNvCxnSpPr>
          <p:nvPr/>
        </p:nvCxnSpPr>
        <p:spPr>
          <a:xfrm>
            <a:off x="230763" y="1917153"/>
            <a:ext cx="11880000" cy="3204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4D21B8D-5C1F-1BDC-40E8-569535EB9FB8}"/>
              </a:ext>
            </a:extLst>
          </p:cNvPr>
          <p:cNvSpPr txBox="1"/>
          <p:nvPr/>
        </p:nvSpPr>
        <p:spPr>
          <a:xfrm>
            <a:off x="2957986" y="3944553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81355C68-64FB-A537-C319-1960E8774498}"/>
              </a:ext>
            </a:extLst>
          </p:cNvPr>
          <p:cNvCxnSpPr>
            <a:cxnSpLocks/>
          </p:cNvCxnSpPr>
          <p:nvPr/>
        </p:nvCxnSpPr>
        <p:spPr>
          <a:xfrm flipV="1">
            <a:off x="5605333" y="3373965"/>
            <a:ext cx="93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72860CA-299C-6116-4A31-ADE7E7A9D6D6}"/>
              </a:ext>
            </a:extLst>
          </p:cNvPr>
          <p:cNvSpPr txBox="1"/>
          <p:nvPr/>
        </p:nvSpPr>
        <p:spPr>
          <a:xfrm>
            <a:off x="5628694" y="3373965"/>
            <a:ext cx="99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20A4393-354D-CFC7-BFCA-0C6A4279FD77}"/>
              </a:ext>
            </a:extLst>
          </p:cNvPr>
          <p:cNvCxnSpPr>
            <a:cxnSpLocks/>
          </p:cNvCxnSpPr>
          <p:nvPr/>
        </p:nvCxnSpPr>
        <p:spPr>
          <a:xfrm flipV="1">
            <a:off x="912379" y="87468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/>
              <p:nvPr/>
            </p:nvSpPr>
            <p:spPr>
              <a:xfrm>
                <a:off x="175625" y="601052"/>
                <a:ext cx="20725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25" y="601052"/>
                <a:ext cx="2072535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69FC5D5-F066-711B-EF01-E55726312D7F}"/>
              </a:ext>
            </a:extLst>
          </p:cNvPr>
          <p:cNvCxnSpPr>
            <a:cxnSpLocks/>
          </p:cNvCxnSpPr>
          <p:nvPr/>
        </p:nvCxnSpPr>
        <p:spPr>
          <a:xfrm flipV="1">
            <a:off x="2411037" y="56384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/>
              <p:nvPr/>
            </p:nvSpPr>
            <p:spPr>
              <a:xfrm>
                <a:off x="1570316" y="5354213"/>
                <a:ext cx="170012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16" y="5354213"/>
                <a:ext cx="1700127" cy="307777"/>
              </a:xfrm>
              <a:prstGeom prst="rect">
                <a:avLst/>
              </a:prstGeom>
              <a:blipFill>
                <a:blip r:embed="rId4"/>
                <a:stretch>
                  <a:fillRect t="-1961" r="-1799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313FFC91-99AF-50D5-B8C3-B5FCB31EDD75}"/>
              </a:ext>
            </a:extLst>
          </p:cNvPr>
          <p:cNvSpPr txBox="1"/>
          <p:nvPr/>
        </p:nvSpPr>
        <p:spPr>
          <a:xfrm>
            <a:off x="4783317" y="5316117"/>
            <a:ext cx="1232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75679BE0-0EA2-21CD-8997-723D290EA334}"/>
              </a:ext>
            </a:extLst>
          </p:cNvPr>
          <p:cNvCxnSpPr>
            <a:cxnSpLocks/>
          </p:cNvCxnSpPr>
          <p:nvPr/>
        </p:nvCxnSpPr>
        <p:spPr>
          <a:xfrm flipV="1">
            <a:off x="6541333" y="3083267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9BAF183-E64E-1F72-400B-983AB7A36079}"/>
              </a:ext>
            </a:extLst>
          </p:cNvPr>
          <p:cNvSpPr txBox="1"/>
          <p:nvPr/>
        </p:nvSpPr>
        <p:spPr>
          <a:xfrm>
            <a:off x="6510025" y="3092578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62BE1313-55D7-F5F2-9DC7-056C8E65D08C}"/>
              </a:ext>
            </a:extLst>
          </p:cNvPr>
          <p:cNvCxnSpPr>
            <a:cxnSpLocks/>
          </p:cNvCxnSpPr>
          <p:nvPr/>
        </p:nvCxnSpPr>
        <p:spPr>
          <a:xfrm flipV="1">
            <a:off x="9761123" y="2504318"/>
            <a:ext cx="86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7836BE-7AA0-DFF0-21D3-53B1F1E9959F}"/>
                  </a:ext>
                </a:extLst>
              </p:cNvPr>
              <p:cNvSpPr txBox="1"/>
              <p:nvPr/>
            </p:nvSpPr>
            <p:spPr>
              <a:xfrm>
                <a:off x="9733667" y="2502586"/>
                <a:ext cx="9236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생성</a:t>
                </a: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7836BE-7AA0-DFF0-21D3-53B1F1E99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667" y="2502586"/>
                <a:ext cx="923601" cy="307777"/>
              </a:xfrm>
              <a:prstGeom prst="rect">
                <a:avLst/>
              </a:prstGeom>
              <a:blipFill>
                <a:blip r:embed="rId5"/>
                <a:stretch>
                  <a:fillRect t="-4000" r="-132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759A4A4-056A-81E7-94D4-D69573162334}"/>
              </a:ext>
            </a:extLst>
          </p:cNvPr>
          <p:cNvCxnSpPr>
            <a:cxnSpLocks/>
          </p:cNvCxnSpPr>
          <p:nvPr/>
        </p:nvCxnSpPr>
        <p:spPr>
          <a:xfrm flipV="1">
            <a:off x="3117410" y="89544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/>
              <p:nvPr/>
            </p:nvSpPr>
            <p:spPr>
              <a:xfrm>
                <a:off x="2932489" y="626863"/>
                <a:ext cx="12552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489" y="626863"/>
                <a:ext cx="1255274" cy="307777"/>
              </a:xfrm>
              <a:prstGeom prst="rect">
                <a:avLst/>
              </a:prstGeom>
              <a:blipFill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F5488478-9BB1-51D1-85AE-DB3F5C3B14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22208" y="3298480"/>
            <a:ext cx="2340000" cy="737171"/>
          </a:xfrm>
          <a:prstGeom prst="bentConnector3">
            <a:avLst>
              <a:gd name="adj1" fmla="val 10050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6464A77-DAE3-2A9B-AFB3-C1B8552FF070}"/>
              </a:ext>
            </a:extLst>
          </p:cNvPr>
          <p:cNvSpPr txBox="1"/>
          <p:nvPr/>
        </p:nvSpPr>
        <p:spPr>
          <a:xfrm>
            <a:off x="10623622" y="4813376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A22EAE7-5EC4-9859-4615-3A0008CAC213}"/>
              </a:ext>
            </a:extLst>
          </p:cNvPr>
          <p:cNvCxnSpPr>
            <a:cxnSpLocks/>
          </p:cNvCxnSpPr>
          <p:nvPr/>
        </p:nvCxnSpPr>
        <p:spPr>
          <a:xfrm flipV="1">
            <a:off x="9713924" y="563125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0C52F2-CB29-6014-3237-5ACFC0F5F450}"/>
                  </a:ext>
                </a:extLst>
              </p:cNvPr>
              <p:cNvSpPr txBox="1"/>
              <p:nvPr/>
            </p:nvSpPr>
            <p:spPr>
              <a:xfrm>
                <a:off x="9162974" y="5330666"/>
                <a:ext cx="136273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0C52F2-CB29-6014-3237-5ACFC0F5F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974" y="5330666"/>
                <a:ext cx="1362738" cy="307777"/>
              </a:xfrm>
              <a:prstGeom prst="rect">
                <a:avLst/>
              </a:prstGeom>
              <a:blipFill>
                <a:blip r:embed="rId7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4C50EC70-F41D-04C5-3D1C-1C4187EF14A6}"/>
              </a:ext>
            </a:extLst>
          </p:cNvPr>
          <p:cNvSpPr txBox="1"/>
          <p:nvPr/>
        </p:nvSpPr>
        <p:spPr>
          <a:xfrm>
            <a:off x="8167567" y="2821065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19BC0C3-E8FA-D2C5-7862-6839E74F3E70}"/>
              </a:ext>
            </a:extLst>
          </p:cNvPr>
          <p:cNvCxnSpPr>
            <a:cxnSpLocks/>
          </p:cNvCxnSpPr>
          <p:nvPr/>
        </p:nvCxnSpPr>
        <p:spPr>
          <a:xfrm flipV="1">
            <a:off x="7564068" y="2799401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E6ADD38E-EBD3-31C9-2DC6-9BE4012BFA74}"/>
              </a:ext>
            </a:extLst>
          </p:cNvPr>
          <p:cNvCxnSpPr>
            <a:cxnSpLocks/>
          </p:cNvCxnSpPr>
          <p:nvPr/>
        </p:nvCxnSpPr>
        <p:spPr>
          <a:xfrm flipV="1">
            <a:off x="2369244" y="4263950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97C9A31-090A-842F-AC3E-C15811C2F1A8}"/>
              </a:ext>
            </a:extLst>
          </p:cNvPr>
          <p:cNvSpPr txBox="1"/>
          <p:nvPr/>
        </p:nvSpPr>
        <p:spPr>
          <a:xfrm>
            <a:off x="2049592" y="4252548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8E870B8-9635-52CB-AC42-E9B818BC39D9}"/>
              </a:ext>
            </a:extLst>
          </p:cNvPr>
          <p:cNvCxnSpPr>
            <a:cxnSpLocks/>
          </p:cNvCxnSpPr>
          <p:nvPr/>
        </p:nvCxnSpPr>
        <p:spPr>
          <a:xfrm flipV="1">
            <a:off x="2078560" y="87468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6F251ED-49B9-3E5B-09CF-310789024EAD}"/>
              </a:ext>
            </a:extLst>
          </p:cNvPr>
          <p:cNvSpPr txBox="1"/>
          <p:nvPr/>
        </p:nvSpPr>
        <p:spPr>
          <a:xfrm>
            <a:off x="1794583" y="616829"/>
            <a:ext cx="1232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2848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36715" y="293639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1782762" y="181192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1810373" y="510345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1847587" y="6554402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228050" y="4549959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379520" y="480303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95767" y="106853"/>
            <a:ext cx="119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보고서 전달 단계 </a:t>
            </a:r>
            <a:r>
              <a:rPr lang="en-US" altLang="ko-KR" dirty="0"/>
              <a:t>(</a:t>
            </a:r>
            <a:r>
              <a:rPr lang="ko-KR" altLang="en-US" dirty="0"/>
              <a:t>정상</a:t>
            </a:r>
            <a:r>
              <a:rPr lang="en-US" altLang="ko-KR" dirty="0"/>
              <a:t>) + Forwarding node</a:t>
            </a:r>
            <a:r>
              <a:rPr lang="ko-KR" altLang="en-US" dirty="0"/>
              <a:t>인 경우</a:t>
            </a:r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22240" y="3272996"/>
            <a:ext cx="2340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0908594" y="4780904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1232022" y="4572711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R</a:t>
            </a:r>
            <a:r>
              <a:rPr lang="ko-KR" altLang="en-US" sz="1400" dirty="0"/>
              <a:t> 메시지 생성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1255329" y="8863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597338" y="619016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8" y="619016"/>
                <a:ext cx="889991" cy="334835"/>
              </a:xfrm>
              <a:prstGeom prst="rect">
                <a:avLst/>
              </a:prstGeom>
              <a:blipFill>
                <a:blip r:embed="rId2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967468" y="1094411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1141714" y="605006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714" y="605006"/>
                <a:ext cx="889991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1653019" y="87786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1685051" y="386568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051" y="386568"/>
                <a:ext cx="889991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2227168" y="38427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168" y="384271"/>
                <a:ext cx="889991" cy="334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2349738" y="640972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738" y="640972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2862219" y="643969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219" y="643969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3530001" y="562847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-248102" y="5333725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8102" y="5333725"/>
                <a:ext cx="6096000" cy="307777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10697947" y="5374991"/>
                <a:ext cx="14725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947" y="5374991"/>
                <a:ext cx="1472546" cy="523220"/>
              </a:xfrm>
              <a:prstGeom prst="rect">
                <a:avLst/>
              </a:prstGeom>
              <a:blipFill>
                <a:blip r:embed="rId9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0980386" y="5884107"/>
            <a:ext cx="0" cy="704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3E6D315-1916-B408-4A11-3D5AD6ADB479}"/>
              </a:ext>
            </a:extLst>
          </p:cNvPr>
          <p:cNvCxnSpPr>
            <a:cxnSpLocks/>
          </p:cNvCxnSpPr>
          <p:nvPr/>
        </p:nvCxnSpPr>
        <p:spPr>
          <a:xfrm flipV="1">
            <a:off x="2030505" y="8863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396BD0-2EA6-20F7-1AD2-EE10FA0B1C1C}"/>
              </a:ext>
            </a:extLst>
          </p:cNvPr>
          <p:cNvSpPr txBox="1"/>
          <p:nvPr/>
        </p:nvSpPr>
        <p:spPr>
          <a:xfrm>
            <a:off x="1742644" y="1094411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880B413-81D7-3A8C-E89D-214990558B96}"/>
              </a:ext>
            </a:extLst>
          </p:cNvPr>
          <p:cNvCxnSpPr>
            <a:cxnSpLocks/>
          </p:cNvCxnSpPr>
          <p:nvPr/>
        </p:nvCxnSpPr>
        <p:spPr>
          <a:xfrm flipV="1">
            <a:off x="2428195" y="87786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D127BB-6E47-4B9A-0746-B90A59E91762}"/>
              </a:ext>
            </a:extLst>
          </p:cNvPr>
          <p:cNvCxnSpPr>
            <a:cxnSpLocks/>
          </p:cNvCxnSpPr>
          <p:nvPr/>
        </p:nvCxnSpPr>
        <p:spPr>
          <a:xfrm flipV="1">
            <a:off x="2787604" y="88020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E365A97-6DC2-EBCA-F0B4-E8943BDFD5B8}"/>
              </a:ext>
            </a:extLst>
          </p:cNvPr>
          <p:cNvSpPr txBox="1"/>
          <p:nvPr/>
        </p:nvSpPr>
        <p:spPr>
          <a:xfrm>
            <a:off x="2499743" y="1088282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19F3F7-55F6-3E0D-A16B-4D4634EE9E85}"/>
              </a:ext>
            </a:extLst>
          </p:cNvPr>
          <p:cNvCxnSpPr>
            <a:cxnSpLocks/>
          </p:cNvCxnSpPr>
          <p:nvPr/>
        </p:nvCxnSpPr>
        <p:spPr>
          <a:xfrm flipV="1">
            <a:off x="3167596" y="8863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2B01D2-9E2D-CC38-1BF9-3222099AA33C}"/>
                  </a:ext>
                </a:extLst>
              </p:cNvPr>
              <p:cNvSpPr txBox="1"/>
              <p:nvPr/>
            </p:nvSpPr>
            <p:spPr>
              <a:xfrm>
                <a:off x="1232022" y="4709845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2B01D2-9E2D-CC38-1BF9-3222099A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022" y="4709845"/>
                <a:ext cx="3803209" cy="3687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822B221-E159-62D3-7842-3C9516EFC17D}"/>
              </a:ext>
            </a:extLst>
          </p:cNvPr>
          <p:cNvCxnSpPr>
            <a:cxnSpLocks/>
          </p:cNvCxnSpPr>
          <p:nvPr/>
        </p:nvCxnSpPr>
        <p:spPr>
          <a:xfrm>
            <a:off x="230763" y="1917153"/>
            <a:ext cx="11880000" cy="3204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6AC34CE-14EA-D87F-9883-69CD2F41564B}"/>
              </a:ext>
            </a:extLst>
          </p:cNvPr>
          <p:cNvCxnSpPr>
            <a:cxnSpLocks/>
          </p:cNvCxnSpPr>
          <p:nvPr/>
        </p:nvCxnSpPr>
        <p:spPr>
          <a:xfrm>
            <a:off x="228050" y="562731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5238BC-3632-380B-466D-459C26F6D5C7}"/>
              </a:ext>
            </a:extLst>
          </p:cNvPr>
          <p:cNvSpPr txBox="1"/>
          <p:nvPr/>
        </p:nvSpPr>
        <p:spPr>
          <a:xfrm>
            <a:off x="-81039" y="100208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67A0CB-4A19-278A-C5B5-38CDBE31D640}"/>
              </a:ext>
            </a:extLst>
          </p:cNvPr>
          <p:cNvSpPr txBox="1"/>
          <p:nvPr/>
        </p:nvSpPr>
        <p:spPr>
          <a:xfrm>
            <a:off x="12373" y="575892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53DD712-44BD-73CB-D823-72DA1BFF9F3B}"/>
              </a:ext>
            </a:extLst>
          </p:cNvPr>
          <p:cNvCxnSpPr>
            <a:cxnSpLocks/>
          </p:cNvCxnSpPr>
          <p:nvPr/>
        </p:nvCxnSpPr>
        <p:spPr>
          <a:xfrm>
            <a:off x="318373" y="5316117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5596409-DE1B-0FAD-CE3A-44D2EE95F9C3}"/>
              </a:ext>
            </a:extLst>
          </p:cNvPr>
          <p:cNvCxnSpPr>
            <a:cxnSpLocks/>
          </p:cNvCxnSpPr>
          <p:nvPr/>
        </p:nvCxnSpPr>
        <p:spPr>
          <a:xfrm flipV="1">
            <a:off x="3625904" y="87268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/>
              <p:nvPr/>
            </p:nvSpPr>
            <p:spPr>
              <a:xfrm>
                <a:off x="3565286" y="816297"/>
                <a:ext cx="232478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</a:p>
              <a:p>
                <a:r>
                  <a:rPr lang="en-US" altLang="ko-KR" sz="1400" dirty="0"/>
                  <a:t>message</a:t>
                </a:r>
                <a:r>
                  <a:rPr lang="ko-KR" altLang="en-US" sz="1400" dirty="0"/>
                  <a:t> </a:t>
                </a: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286" y="816297"/>
                <a:ext cx="2324789" cy="523220"/>
              </a:xfrm>
              <a:prstGeom prst="rect">
                <a:avLst/>
              </a:prstGeom>
              <a:blipFill>
                <a:blip r:embed="rId11"/>
                <a:stretch>
                  <a:fillRect l="-787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/>
              <p:nvPr/>
            </p:nvSpPr>
            <p:spPr>
              <a:xfrm>
                <a:off x="3409199" y="4244922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메시지 전달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199" y="4244922"/>
                <a:ext cx="1579605" cy="523220"/>
              </a:xfrm>
              <a:prstGeom prst="rect">
                <a:avLst/>
              </a:prstGeom>
              <a:blipFill>
                <a:blip r:embed="rId12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6A96C30D-3F64-8F52-5ED4-532193EBEFA7}"/>
              </a:ext>
            </a:extLst>
          </p:cNvPr>
          <p:cNvCxnSpPr>
            <a:cxnSpLocks/>
          </p:cNvCxnSpPr>
          <p:nvPr/>
        </p:nvCxnSpPr>
        <p:spPr>
          <a:xfrm flipV="1">
            <a:off x="3459576" y="4259807"/>
            <a:ext cx="1440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/>
              <p:nvPr/>
            </p:nvSpPr>
            <p:spPr>
              <a:xfrm>
                <a:off x="5510386" y="619965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386" y="619965"/>
                <a:ext cx="1472546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064B4F3-FE28-6A93-49EF-9029EC3A8E65}"/>
              </a:ext>
            </a:extLst>
          </p:cNvPr>
          <p:cNvCxnSpPr>
            <a:cxnSpLocks/>
          </p:cNvCxnSpPr>
          <p:nvPr/>
        </p:nvCxnSpPr>
        <p:spPr>
          <a:xfrm flipV="1">
            <a:off x="5657363" y="88020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2DA8F331-589B-FE4B-E36F-89476B1E967B}"/>
              </a:ext>
            </a:extLst>
          </p:cNvPr>
          <p:cNvCxnSpPr>
            <a:cxnSpLocks/>
          </p:cNvCxnSpPr>
          <p:nvPr/>
        </p:nvCxnSpPr>
        <p:spPr>
          <a:xfrm flipV="1">
            <a:off x="5798419" y="3668996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A9F25D-41FC-F77C-6F8F-F3BBA4F40F4B}"/>
              </a:ext>
            </a:extLst>
          </p:cNvPr>
          <p:cNvSpPr txBox="1"/>
          <p:nvPr/>
        </p:nvSpPr>
        <p:spPr>
          <a:xfrm>
            <a:off x="6062642" y="3374941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6CCF776-4C1F-60B1-5C01-EDC44B45E8ED}"/>
              </a:ext>
            </a:extLst>
          </p:cNvPr>
          <p:cNvCxnSpPr>
            <a:cxnSpLocks/>
          </p:cNvCxnSpPr>
          <p:nvPr/>
        </p:nvCxnSpPr>
        <p:spPr>
          <a:xfrm flipV="1">
            <a:off x="6698419" y="3385286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2B30080-D4E3-34C0-1A24-B91D8A95C5EE}"/>
              </a:ext>
            </a:extLst>
          </p:cNvPr>
          <p:cNvSpPr txBox="1"/>
          <p:nvPr/>
        </p:nvSpPr>
        <p:spPr>
          <a:xfrm>
            <a:off x="5478767" y="3642800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965CBE3-88AF-8C5A-4F28-F64EBFDCABA7}"/>
              </a:ext>
            </a:extLst>
          </p:cNvPr>
          <p:cNvCxnSpPr>
            <a:cxnSpLocks/>
          </p:cNvCxnSpPr>
          <p:nvPr/>
        </p:nvCxnSpPr>
        <p:spPr>
          <a:xfrm flipV="1">
            <a:off x="8126114" y="3072212"/>
            <a:ext cx="93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C180B79-B141-5D46-D8B8-B035132B53B9}"/>
              </a:ext>
            </a:extLst>
          </p:cNvPr>
          <p:cNvSpPr txBox="1"/>
          <p:nvPr/>
        </p:nvSpPr>
        <p:spPr>
          <a:xfrm>
            <a:off x="8149475" y="3072212"/>
            <a:ext cx="99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93C57136-B6A7-021F-95CE-C1CEEC032207}"/>
              </a:ext>
            </a:extLst>
          </p:cNvPr>
          <p:cNvCxnSpPr>
            <a:cxnSpLocks/>
          </p:cNvCxnSpPr>
          <p:nvPr/>
        </p:nvCxnSpPr>
        <p:spPr>
          <a:xfrm flipV="1">
            <a:off x="9062114" y="2781514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8EFB58F-8AE1-1458-FF29-8E3555B3D912}"/>
              </a:ext>
            </a:extLst>
          </p:cNvPr>
          <p:cNvSpPr txBox="1"/>
          <p:nvPr/>
        </p:nvSpPr>
        <p:spPr>
          <a:xfrm>
            <a:off x="9030806" y="2790825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93F1206-C58C-0DA5-E0C6-0B460CB3E9CF}"/>
              </a:ext>
            </a:extLst>
          </p:cNvPr>
          <p:cNvCxnSpPr>
            <a:cxnSpLocks/>
          </p:cNvCxnSpPr>
          <p:nvPr/>
        </p:nvCxnSpPr>
        <p:spPr>
          <a:xfrm flipV="1">
            <a:off x="10094553" y="2495403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/>
              <p:nvPr/>
            </p:nvSpPr>
            <p:spPr>
              <a:xfrm>
                <a:off x="10037467" y="2462825"/>
                <a:ext cx="10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생성</a:t>
                </a:r>
                <a:endParaRPr lang="en-US" altLang="ko-K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전달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7467" y="2462825"/>
                <a:ext cx="1044000" cy="523220"/>
              </a:xfrm>
              <a:prstGeom prst="rect">
                <a:avLst/>
              </a:prstGeom>
              <a:blipFill>
                <a:blip r:embed="rId14"/>
                <a:stretch>
                  <a:fillRect t="-2326" r="-1754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A03EDA0-C64F-4008-6DEB-D8B865137946}"/>
              </a:ext>
            </a:extLst>
          </p:cNvPr>
          <p:cNvCxnSpPr>
            <a:cxnSpLocks/>
          </p:cNvCxnSpPr>
          <p:nvPr/>
        </p:nvCxnSpPr>
        <p:spPr>
          <a:xfrm flipV="1">
            <a:off x="4964795" y="56384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E5B4AC2-646B-C81A-D688-12E45F9433FD}"/>
                  </a:ext>
                </a:extLst>
              </p:cNvPr>
              <p:cNvSpPr txBox="1"/>
              <p:nvPr/>
            </p:nvSpPr>
            <p:spPr>
              <a:xfrm>
                <a:off x="3938218" y="5361864"/>
                <a:ext cx="28871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E5B4AC2-646B-C81A-D688-12E45F943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218" y="5361864"/>
                <a:ext cx="2887134" cy="307777"/>
              </a:xfrm>
              <a:prstGeom prst="rect">
                <a:avLst/>
              </a:prstGeom>
              <a:blipFill>
                <a:blip r:embed="rId1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3F54AF4-1D3C-4076-5977-D6102DFBDCAA}"/>
              </a:ext>
            </a:extLst>
          </p:cNvPr>
          <p:cNvCxnSpPr>
            <a:cxnSpLocks/>
          </p:cNvCxnSpPr>
          <p:nvPr/>
        </p:nvCxnSpPr>
        <p:spPr>
          <a:xfrm flipV="1">
            <a:off x="9313466" y="56384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B835504-2CCE-79FB-3682-915D47A16B4A}"/>
              </a:ext>
            </a:extLst>
          </p:cNvPr>
          <p:cNvSpPr txBox="1"/>
          <p:nvPr/>
        </p:nvSpPr>
        <p:spPr>
          <a:xfrm>
            <a:off x="8739765" y="5373681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8046788B-D02C-0B96-9BDC-B915EE388D9A}"/>
              </a:ext>
            </a:extLst>
          </p:cNvPr>
          <p:cNvCxnSpPr>
            <a:cxnSpLocks/>
          </p:cNvCxnSpPr>
          <p:nvPr/>
        </p:nvCxnSpPr>
        <p:spPr>
          <a:xfrm flipV="1">
            <a:off x="4887670" y="3960708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60E21A1-451D-1576-AD75-A70F845CE07A}"/>
              </a:ext>
            </a:extLst>
          </p:cNvPr>
          <p:cNvSpPr txBox="1"/>
          <p:nvPr/>
        </p:nvSpPr>
        <p:spPr>
          <a:xfrm>
            <a:off x="4568018" y="3937592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4E63D9-C584-A354-3260-71E96253D159}"/>
              </a:ext>
            </a:extLst>
          </p:cNvPr>
          <p:cNvSpPr txBox="1"/>
          <p:nvPr/>
        </p:nvSpPr>
        <p:spPr>
          <a:xfrm>
            <a:off x="4410524" y="639822"/>
            <a:ext cx="1340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57287AD-5BF5-34D8-78F5-DB68787BC935}"/>
              </a:ext>
            </a:extLst>
          </p:cNvPr>
          <p:cNvCxnSpPr>
            <a:cxnSpLocks/>
          </p:cNvCxnSpPr>
          <p:nvPr/>
        </p:nvCxnSpPr>
        <p:spPr>
          <a:xfrm flipV="1">
            <a:off x="4757956" y="89126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573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36715" y="293639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5292522" y="1831500"/>
            <a:ext cx="36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5298020" y="512115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5306623" y="6570157"/>
            <a:ext cx="34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228050" y="4549959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379520" y="480303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95767" y="106853"/>
            <a:ext cx="119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보고서 전달 단계</a:t>
            </a:r>
            <a:r>
              <a:rPr lang="en-US" altLang="ko-KR" dirty="0"/>
              <a:t>(</a:t>
            </a:r>
            <a:r>
              <a:rPr lang="ko-KR" altLang="en-US" dirty="0"/>
              <a:t>공격 </a:t>
            </a:r>
            <a:r>
              <a:rPr lang="en-US" altLang="ko-KR" dirty="0"/>
              <a:t>1) + Forwarding node</a:t>
            </a:r>
            <a:r>
              <a:rPr lang="ko-KR" altLang="en-US" dirty="0"/>
              <a:t>인 경우</a:t>
            </a:r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293695" y="3121047"/>
            <a:ext cx="2592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3193695" y="4800657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3492948" y="4273592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ko-KR" altLang="en-US" sz="1400" dirty="0">
                <a:solidFill>
                  <a:srgbClr val="FF0000"/>
                </a:solidFill>
              </a:rPr>
              <a:t> 메시지 생성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1345637" y="89622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687646" y="62890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46" y="628901"/>
                <a:ext cx="889991" cy="3348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1057776" y="110429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1232022" y="61489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022" y="614891"/>
                <a:ext cx="889991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1743327" y="88774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1685051" y="386568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051" y="386568"/>
                <a:ext cx="889991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2227168" y="38427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168" y="384271"/>
                <a:ext cx="889991" cy="334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2440046" y="65085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046" y="650857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2952527" y="65385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527" y="653854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5640139" y="564248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1862036" y="5347735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036" y="5347735"/>
                <a:ext cx="6096000" cy="307777"/>
              </a:xfrm>
              <a:prstGeom prst="rect">
                <a:avLst/>
              </a:prstGeom>
              <a:blipFill>
                <a:blip r:embed="rId8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12987696" y="5344267"/>
                <a:ext cx="14725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696" y="5344267"/>
                <a:ext cx="1472546" cy="523220"/>
              </a:xfrm>
              <a:prstGeom prst="rect">
                <a:avLst/>
              </a:prstGeom>
              <a:blipFill>
                <a:blip r:embed="rId9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3200752" y="5858460"/>
            <a:ext cx="0" cy="704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3E6D315-1916-B408-4A11-3D5AD6ADB479}"/>
              </a:ext>
            </a:extLst>
          </p:cNvPr>
          <p:cNvCxnSpPr>
            <a:cxnSpLocks/>
          </p:cNvCxnSpPr>
          <p:nvPr/>
        </p:nvCxnSpPr>
        <p:spPr>
          <a:xfrm flipV="1">
            <a:off x="2120813" y="89622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396BD0-2EA6-20F7-1AD2-EE10FA0B1C1C}"/>
              </a:ext>
            </a:extLst>
          </p:cNvPr>
          <p:cNvSpPr txBox="1"/>
          <p:nvPr/>
        </p:nvSpPr>
        <p:spPr>
          <a:xfrm>
            <a:off x="1832952" y="110429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880B413-81D7-3A8C-E89D-214990558B96}"/>
              </a:ext>
            </a:extLst>
          </p:cNvPr>
          <p:cNvCxnSpPr>
            <a:cxnSpLocks/>
          </p:cNvCxnSpPr>
          <p:nvPr/>
        </p:nvCxnSpPr>
        <p:spPr>
          <a:xfrm flipV="1">
            <a:off x="2518503" y="88774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D127BB-6E47-4B9A-0746-B90A59E91762}"/>
              </a:ext>
            </a:extLst>
          </p:cNvPr>
          <p:cNvCxnSpPr>
            <a:cxnSpLocks/>
          </p:cNvCxnSpPr>
          <p:nvPr/>
        </p:nvCxnSpPr>
        <p:spPr>
          <a:xfrm flipV="1">
            <a:off x="2877912" y="89009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E365A97-6DC2-EBCA-F0B4-E8943BDFD5B8}"/>
              </a:ext>
            </a:extLst>
          </p:cNvPr>
          <p:cNvSpPr txBox="1"/>
          <p:nvPr/>
        </p:nvSpPr>
        <p:spPr>
          <a:xfrm>
            <a:off x="2590051" y="1098167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19F3F7-55F6-3E0D-A16B-4D4634EE9E85}"/>
              </a:ext>
            </a:extLst>
          </p:cNvPr>
          <p:cNvCxnSpPr>
            <a:cxnSpLocks/>
          </p:cNvCxnSpPr>
          <p:nvPr/>
        </p:nvCxnSpPr>
        <p:spPr>
          <a:xfrm flipV="1">
            <a:off x="3257904" y="89622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3129F71-1B96-072B-235D-59CE000343C5}"/>
              </a:ext>
            </a:extLst>
          </p:cNvPr>
          <p:cNvCxnSpPr>
            <a:cxnSpLocks/>
          </p:cNvCxnSpPr>
          <p:nvPr/>
        </p:nvCxnSpPr>
        <p:spPr>
          <a:xfrm flipV="1">
            <a:off x="3464490" y="4252799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8730D6-6E9D-BC03-4FDB-76399D31A2C2}"/>
              </a:ext>
            </a:extLst>
          </p:cNvPr>
          <p:cNvSpPr txBox="1"/>
          <p:nvPr/>
        </p:nvSpPr>
        <p:spPr>
          <a:xfrm>
            <a:off x="1990885" y="4546952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822B221-E159-62D3-7842-3C9516EFC17D}"/>
              </a:ext>
            </a:extLst>
          </p:cNvPr>
          <p:cNvCxnSpPr>
            <a:cxnSpLocks/>
          </p:cNvCxnSpPr>
          <p:nvPr/>
        </p:nvCxnSpPr>
        <p:spPr>
          <a:xfrm>
            <a:off x="230763" y="1917153"/>
            <a:ext cx="15300000" cy="3204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6AC34CE-14EA-D87F-9883-69CD2F41564B}"/>
              </a:ext>
            </a:extLst>
          </p:cNvPr>
          <p:cNvCxnSpPr>
            <a:cxnSpLocks/>
          </p:cNvCxnSpPr>
          <p:nvPr/>
        </p:nvCxnSpPr>
        <p:spPr>
          <a:xfrm>
            <a:off x="230763" y="562044"/>
            <a:ext cx="153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5238BC-3632-380B-466D-459C26F6D5C7}"/>
              </a:ext>
            </a:extLst>
          </p:cNvPr>
          <p:cNvSpPr txBox="1"/>
          <p:nvPr/>
        </p:nvSpPr>
        <p:spPr>
          <a:xfrm>
            <a:off x="-81039" y="100208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67A0CB-4A19-278A-C5B5-38CDBE31D640}"/>
              </a:ext>
            </a:extLst>
          </p:cNvPr>
          <p:cNvSpPr txBox="1"/>
          <p:nvPr/>
        </p:nvSpPr>
        <p:spPr>
          <a:xfrm>
            <a:off x="12373" y="575892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53DD712-44BD-73CB-D823-72DA1BFF9F3B}"/>
              </a:ext>
            </a:extLst>
          </p:cNvPr>
          <p:cNvCxnSpPr>
            <a:cxnSpLocks/>
          </p:cNvCxnSpPr>
          <p:nvPr/>
        </p:nvCxnSpPr>
        <p:spPr>
          <a:xfrm>
            <a:off x="318373" y="5316117"/>
            <a:ext cx="153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5596409-DE1B-0FAD-CE3A-44D2EE95F9C3}"/>
              </a:ext>
            </a:extLst>
          </p:cNvPr>
          <p:cNvCxnSpPr>
            <a:cxnSpLocks/>
          </p:cNvCxnSpPr>
          <p:nvPr/>
        </p:nvCxnSpPr>
        <p:spPr>
          <a:xfrm flipV="1">
            <a:off x="5487093" y="90371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/>
              <p:nvPr/>
            </p:nvSpPr>
            <p:spPr>
              <a:xfrm>
                <a:off x="3913553" y="625330"/>
                <a:ext cx="23692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message</a:t>
                </a:r>
                <a:r>
                  <a:rPr lang="ko-KR" altLang="en-US" sz="1400" dirty="0"/>
                  <a:t> </a:t>
                </a: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553" y="625330"/>
                <a:ext cx="2369240" cy="307777"/>
              </a:xfrm>
              <a:prstGeom prst="rect">
                <a:avLst/>
              </a:prstGeom>
              <a:blipFill>
                <a:blip r:embed="rId1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/>
              <p:nvPr/>
            </p:nvSpPr>
            <p:spPr>
              <a:xfrm>
                <a:off x="5602686" y="3938499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메시지 전달</a:t>
                </a: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686" y="3938499"/>
                <a:ext cx="1579605" cy="523220"/>
              </a:xfrm>
              <a:prstGeom prst="rect">
                <a:avLst/>
              </a:prstGeom>
              <a:blipFill>
                <a:blip r:embed="rId11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6A96C30D-3F64-8F52-5ED4-532193EBEFA7}"/>
              </a:ext>
            </a:extLst>
          </p:cNvPr>
          <p:cNvCxnSpPr>
            <a:cxnSpLocks/>
          </p:cNvCxnSpPr>
          <p:nvPr/>
        </p:nvCxnSpPr>
        <p:spPr>
          <a:xfrm flipV="1">
            <a:off x="5639699" y="3970185"/>
            <a:ext cx="1440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/>
              <p:nvPr/>
            </p:nvSpPr>
            <p:spPr>
              <a:xfrm>
                <a:off x="7624059" y="646353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059" y="646353"/>
                <a:ext cx="1472546" cy="307777"/>
              </a:xfrm>
              <a:prstGeom prst="rect">
                <a:avLst/>
              </a:prstGeom>
              <a:blipFill>
                <a:blip r:embed="rId1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064B4F3-FE28-6A93-49EF-9029EC3A8E65}"/>
              </a:ext>
            </a:extLst>
          </p:cNvPr>
          <p:cNvCxnSpPr>
            <a:cxnSpLocks/>
          </p:cNvCxnSpPr>
          <p:nvPr/>
        </p:nvCxnSpPr>
        <p:spPr>
          <a:xfrm flipV="1">
            <a:off x="7802177" y="91126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2DA8F331-589B-FE4B-E36F-89476B1E967B}"/>
              </a:ext>
            </a:extLst>
          </p:cNvPr>
          <p:cNvCxnSpPr>
            <a:cxnSpLocks/>
          </p:cNvCxnSpPr>
          <p:nvPr/>
        </p:nvCxnSpPr>
        <p:spPr>
          <a:xfrm flipV="1">
            <a:off x="7985098" y="3395176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A9F25D-41FC-F77C-6F8F-F3BBA4F40F4B}"/>
              </a:ext>
            </a:extLst>
          </p:cNvPr>
          <p:cNvSpPr txBox="1"/>
          <p:nvPr/>
        </p:nvSpPr>
        <p:spPr>
          <a:xfrm>
            <a:off x="8249321" y="3101121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6CCF776-4C1F-60B1-5C01-EDC44B45E8ED}"/>
              </a:ext>
            </a:extLst>
          </p:cNvPr>
          <p:cNvCxnSpPr>
            <a:cxnSpLocks/>
          </p:cNvCxnSpPr>
          <p:nvPr/>
        </p:nvCxnSpPr>
        <p:spPr>
          <a:xfrm flipV="1">
            <a:off x="8885098" y="3111466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2B30080-D4E3-34C0-1A24-B91D8A95C5EE}"/>
              </a:ext>
            </a:extLst>
          </p:cNvPr>
          <p:cNvSpPr txBox="1"/>
          <p:nvPr/>
        </p:nvSpPr>
        <p:spPr>
          <a:xfrm>
            <a:off x="7635827" y="3370021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965CBE3-88AF-8C5A-4F28-F64EBFDCABA7}"/>
              </a:ext>
            </a:extLst>
          </p:cNvPr>
          <p:cNvCxnSpPr>
            <a:cxnSpLocks/>
          </p:cNvCxnSpPr>
          <p:nvPr/>
        </p:nvCxnSpPr>
        <p:spPr>
          <a:xfrm flipV="1">
            <a:off x="10312793" y="2798392"/>
            <a:ext cx="93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C180B79-B141-5D46-D8B8-B035132B53B9}"/>
              </a:ext>
            </a:extLst>
          </p:cNvPr>
          <p:cNvSpPr txBox="1"/>
          <p:nvPr/>
        </p:nvSpPr>
        <p:spPr>
          <a:xfrm>
            <a:off x="10336154" y="2798392"/>
            <a:ext cx="99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93C57136-B6A7-021F-95CE-C1CEEC032207}"/>
              </a:ext>
            </a:extLst>
          </p:cNvPr>
          <p:cNvCxnSpPr>
            <a:cxnSpLocks/>
          </p:cNvCxnSpPr>
          <p:nvPr/>
        </p:nvCxnSpPr>
        <p:spPr>
          <a:xfrm flipV="1">
            <a:off x="11248793" y="2507694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8EFB58F-8AE1-1458-FF29-8E3555B3D912}"/>
              </a:ext>
            </a:extLst>
          </p:cNvPr>
          <p:cNvSpPr txBox="1"/>
          <p:nvPr/>
        </p:nvSpPr>
        <p:spPr>
          <a:xfrm>
            <a:off x="11197808" y="2510437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93F1206-C58C-0DA5-E0C6-0B460CB3E9CF}"/>
              </a:ext>
            </a:extLst>
          </p:cNvPr>
          <p:cNvCxnSpPr>
            <a:cxnSpLocks/>
          </p:cNvCxnSpPr>
          <p:nvPr/>
        </p:nvCxnSpPr>
        <p:spPr>
          <a:xfrm flipV="1">
            <a:off x="12297622" y="2221047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/>
              <p:nvPr/>
            </p:nvSpPr>
            <p:spPr>
              <a:xfrm>
                <a:off x="12228042" y="2181249"/>
                <a:ext cx="10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생성</a:t>
                </a:r>
                <a:endParaRPr lang="en-US" altLang="ko-K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전달</a:t>
                </a: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042" y="2181249"/>
                <a:ext cx="1044000" cy="523220"/>
              </a:xfrm>
              <a:prstGeom prst="rect">
                <a:avLst/>
              </a:prstGeom>
              <a:blipFill>
                <a:blip r:embed="rId13"/>
                <a:stretch>
                  <a:fillRect t="-2326" r="-1754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/>
              <p:nvPr/>
            </p:nvSpPr>
            <p:spPr>
              <a:xfrm>
                <a:off x="3409999" y="4431902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999" y="4431902"/>
                <a:ext cx="3803209" cy="3687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10DAEA5-AC40-8C43-42AD-5DF98A988A2A}"/>
              </a:ext>
            </a:extLst>
          </p:cNvPr>
          <p:cNvCxnSpPr>
            <a:cxnSpLocks/>
          </p:cNvCxnSpPr>
          <p:nvPr/>
        </p:nvCxnSpPr>
        <p:spPr>
          <a:xfrm flipV="1">
            <a:off x="7068138" y="564555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/>
              <p:nvPr/>
            </p:nvSpPr>
            <p:spPr>
              <a:xfrm>
                <a:off x="6041561" y="5368979"/>
                <a:ext cx="28871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561" y="5368979"/>
                <a:ext cx="2887134" cy="307777"/>
              </a:xfrm>
              <a:prstGeom prst="rect">
                <a:avLst/>
              </a:prstGeom>
              <a:blipFill>
                <a:blip r:embed="rId1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981C5B4-BF0B-EE59-BAD7-60576849EDF8}"/>
              </a:ext>
            </a:extLst>
          </p:cNvPr>
          <p:cNvCxnSpPr>
            <a:cxnSpLocks/>
          </p:cNvCxnSpPr>
          <p:nvPr/>
        </p:nvCxnSpPr>
        <p:spPr>
          <a:xfrm flipV="1">
            <a:off x="11443521" y="56384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525B831-1B9F-6D61-A85F-7DB0534C0E14}"/>
              </a:ext>
            </a:extLst>
          </p:cNvPr>
          <p:cNvSpPr txBox="1"/>
          <p:nvPr/>
        </p:nvSpPr>
        <p:spPr>
          <a:xfrm>
            <a:off x="10712580" y="5339892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DA58E86-240A-4F79-1590-E64406A8207E}"/>
              </a:ext>
            </a:extLst>
          </p:cNvPr>
          <p:cNvSpPr/>
          <p:nvPr/>
        </p:nvSpPr>
        <p:spPr>
          <a:xfrm>
            <a:off x="1271310" y="3893241"/>
            <a:ext cx="4389179" cy="104242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D9A50E59-18F9-E109-D6B4-ACD3341F21EE}"/>
              </a:ext>
            </a:extLst>
          </p:cNvPr>
          <p:cNvCxnSpPr>
            <a:cxnSpLocks/>
          </p:cNvCxnSpPr>
          <p:nvPr/>
        </p:nvCxnSpPr>
        <p:spPr>
          <a:xfrm flipV="1">
            <a:off x="7068138" y="3682185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C45B05D-45D9-EA72-1697-A8FFD0EBF678}"/>
              </a:ext>
            </a:extLst>
          </p:cNvPr>
          <p:cNvSpPr txBox="1"/>
          <p:nvPr/>
        </p:nvSpPr>
        <p:spPr>
          <a:xfrm>
            <a:off x="6753128" y="3677824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C7E6DDA-ACEC-E67F-EDA5-EAE2A3C5AE4D}"/>
              </a:ext>
            </a:extLst>
          </p:cNvPr>
          <p:cNvSpPr txBox="1"/>
          <p:nvPr/>
        </p:nvSpPr>
        <p:spPr>
          <a:xfrm>
            <a:off x="6278032" y="617783"/>
            <a:ext cx="1340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68C1B42-5AF8-0EB5-E71D-C1E77EF9F56C}"/>
              </a:ext>
            </a:extLst>
          </p:cNvPr>
          <p:cNvCxnSpPr>
            <a:cxnSpLocks/>
          </p:cNvCxnSpPr>
          <p:nvPr/>
        </p:nvCxnSpPr>
        <p:spPr>
          <a:xfrm flipV="1">
            <a:off x="6906424" y="88594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566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36715" y="293639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5292522" y="1831500"/>
            <a:ext cx="36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5298020" y="512115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5306623" y="6570157"/>
            <a:ext cx="34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228050" y="4549959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379520" y="480303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95767" y="106853"/>
            <a:ext cx="119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보고서 전달 단계</a:t>
            </a:r>
            <a:r>
              <a:rPr lang="en-US" altLang="ko-KR" dirty="0"/>
              <a:t>(</a:t>
            </a:r>
            <a:r>
              <a:rPr lang="ko-KR" altLang="en-US" dirty="0"/>
              <a:t>공격 </a:t>
            </a:r>
            <a:r>
              <a:rPr lang="en-US" altLang="ko-KR" dirty="0"/>
              <a:t>2) + Forwarding node</a:t>
            </a:r>
            <a:r>
              <a:rPr lang="ko-KR" altLang="en-US" dirty="0"/>
              <a:t>인 경우</a:t>
            </a:r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222333" y="2957224"/>
            <a:ext cx="2880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4266333" y="4796004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4561659" y="3975531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ko-KR" altLang="en-US" sz="1400" dirty="0">
                <a:solidFill>
                  <a:srgbClr val="FF0000"/>
                </a:solidFill>
              </a:rPr>
              <a:t> 메시지 생성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1345637" y="89622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687646" y="62890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46" y="628901"/>
                <a:ext cx="889991" cy="3348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1057776" y="110429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1232022" y="61489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022" y="614891"/>
                <a:ext cx="889991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1743327" y="88774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1685051" y="386568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051" y="386568"/>
                <a:ext cx="889991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2227168" y="38427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168" y="384271"/>
                <a:ext cx="889991" cy="334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2440046" y="65085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046" y="650857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2952527" y="65385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527" y="653854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6729201" y="562752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2951098" y="5332776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098" y="5332776"/>
                <a:ext cx="6096000" cy="307777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14053277" y="5334496"/>
                <a:ext cx="14725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277" y="5334496"/>
                <a:ext cx="1472546" cy="523220"/>
              </a:xfrm>
              <a:prstGeom prst="rect">
                <a:avLst/>
              </a:prstGeom>
              <a:blipFill>
                <a:blip r:embed="rId9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4266333" y="5848689"/>
            <a:ext cx="0" cy="704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3E6D315-1916-B408-4A11-3D5AD6ADB479}"/>
              </a:ext>
            </a:extLst>
          </p:cNvPr>
          <p:cNvCxnSpPr>
            <a:cxnSpLocks/>
          </p:cNvCxnSpPr>
          <p:nvPr/>
        </p:nvCxnSpPr>
        <p:spPr>
          <a:xfrm flipV="1">
            <a:off x="2120813" y="89622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396BD0-2EA6-20F7-1AD2-EE10FA0B1C1C}"/>
              </a:ext>
            </a:extLst>
          </p:cNvPr>
          <p:cNvSpPr txBox="1"/>
          <p:nvPr/>
        </p:nvSpPr>
        <p:spPr>
          <a:xfrm>
            <a:off x="1832952" y="110429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880B413-81D7-3A8C-E89D-214990558B96}"/>
              </a:ext>
            </a:extLst>
          </p:cNvPr>
          <p:cNvCxnSpPr>
            <a:cxnSpLocks/>
          </p:cNvCxnSpPr>
          <p:nvPr/>
        </p:nvCxnSpPr>
        <p:spPr>
          <a:xfrm flipV="1">
            <a:off x="2518503" y="88774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D127BB-6E47-4B9A-0746-B90A59E91762}"/>
              </a:ext>
            </a:extLst>
          </p:cNvPr>
          <p:cNvCxnSpPr>
            <a:cxnSpLocks/>
          </p:cNvCxnSpPr>
          <p:nvPr/>
        </p:nvCxnSpPr>
        <p:spPr>
          <a:xfrm flipV="1">
            <a:off x="2877912" y="89009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E365A97-6DC2-EBCA-F0B4-E8943BDFD5B8}"/>
              </a:ext>
            </a:extLst>
          </p:cNvPr>
          <p:cNvSpPr txBox="1"/>
          <p:nvPr/>
        </p:nvSpPr>
        <p:spPr>
          <a:xfrm>
            <a:off x="2590051" y="1098167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19F3F7-55F6-3E0D-A16B-4D4634EE9E85}"/>
              </a:ext>
            </a:extLst>
          </p:cNvPr>
          <p:cNvCxnSpPr>
            <a:cxnSpLocks/>
          </p:cNvCxnSpPr>
          <p:nvPr/>
        </p:nvCxnSpPr>
        <p:spPr>
          <a:xfrm flipV="1">
            <a:off x="3257904" y="89622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3129F71-1B96-072B-235D-59CE000343C5}"/>
              </a:ext>
            </a:extLst>
          </p:cNvPr>
          <p:cNvCxnSpPr>
            <a:cxnSpLocks/>
          </p:cNvCxnSpPr>
          <p:nvPr/>
        </p:nvCxnSpPr>
        <p:spPr>
          <a:xfrm flipV="1">
            <a:off x="4533201" y="3954738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8730D6-6E9D-BC03-4FDB-76399D31A2C2}"/>
              </a:ext>
            </a:extLst>
          </p:cNvPr>
          <p:cNvSpPr txBox="1"/>
          <p:nvPr/>
        </p:nvSpPr>
        <p:spPr>
          <a:xfrm>
            <a:off x="1990885" y="4546952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822B221-E159-62D3-7842-3C9516EFC17D}"/>
              </a:ext>
            </a:extLst>
          </p:cNvPr>
          <p:cNvCxnSpPr>
            <a:cxnSpLocks/>
          </p:cNvCxnSpPr>
          <p:nvPr/>
        </p:nvCxnSpPr>
        <p:spPr>
          <a:xfrm>
            <a:off x="230763" y="1917153"/>
            <a:ext cx="15300000" cy="3204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6AC34CE-14EA-D87F-9883-69CD2F41564B}"/>
              </a:ext>
            </a:extLst>
          </p:cNvPr>
          <p:cNvCxnSpPr>
            <a:cxnSpLocks/>
          </p:cNvCxnSpPr>
          <p:nvPr/>
        </p:nvCxnSpPr>
        <p:spPr>
          <a:xfrm>
            <a:off x="230763" y="562044"/>
            <a:ext cx="153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5238BC-3632-380B-466D-459C26F6D5C7}"/>
              </a:ext>
            </a:extLst>
          </p:cNvPr>
          <p:cNvSpPr txBox="1"/>
          <p:nvPr/>
        </p:nvSpPr>
        <p:spPr>
          <a:xfrm>
            <a:off x="-81039" y="100208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67A0CB-4A19-278A-C5B5-38CDBE31D640}"/>
              </a:ext>
            </a:extLst>
          </p:cNvPr>
          <p:cNvSpPr txBox="1"/>
          <p:nvPr/>
        </p:nvSpPr>
        <p:spPr>
          <a:xfrm>
            <a:off x="12373" y="575892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53DD712-44BD-73CB-D823-72DA1BFF9F3B}"/>
              </a:ext>
            </a:extLst>
          </p:cNvPr>
          <p:cNvCxnSpPr>
            <a:cxnSpLocks/>
          </p:cNvCxnSpPr>
          <p:nvPr/>
        </p:nvCxnSpPr>
        <p:spPr>
          <a:xfrm>
            <a:off x="318373" y="5316117"/>
            <a:ext cx="153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5596409-DE1B-0FAD-CE3A-44D2EE95F9C3}"/>
              </a:ext>
            </a:extLst>
          </p:cNvPr>
          <p:cNvCxnSpPr>
            <a:cxnSpLocks/>
          </p:cNvCxnSpPr>
          <p:nvPr/>
        </p:nvCxnSpPr>
        <p:spPr>
          <a:xfrm flipV="1">
            <a:off x="6600950" y="89223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/>
              <p:nvPr/>
            </p:nvSpPr>
            <p:spPr>
              <a:xfrm>
                <a:off x="5027410" y="613855"/>
                <a:ext cx="23692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message</a:t>
                </a:r>
                <a:r>
                  <a:rPr lang="ko-KR" altLang="en-US" sz="1400" dirty="0"/>
                  <a:t> </a:t>
                </a: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410" y="613855"/>
                <a:ext cx="2369240" cy="307777"/>
              </a:xfrm>
              <a:prstGeom prst="rect">
                <a:avLst/>
              </a:prstGeom>
              <a:blipFill>
                <a:blip r:embed="rId1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/>
              <p:nvPr/>
            </p:nvSpPr>
            <p:spPr>
              <a:xfrm>
                <a:off x="6671397" y="3640438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메시지 전달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397" y="3640438"/>
                <a:ext cx="1579605" cy="523220"/>
              </a:xfrm>
              <a:prstGeom prst="rect">
                <a:avLst/>
              </a:prstGeom>
              <a:blipFill>
                <a:blip r:embed="rId11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6A96C30D-3F64-8F52-5ED4-532193EBEFA7}"/>
              </a:ext>
            </a:extLst>
          </p:cNvPr>
          <p:cNvCxnSpPr>
            <a:cxnSpLocks/>
          </p:cNvCxnSpPr>
          <p:nvPr/>
        </p:nvCxnSpPr>
        <p:spPr>
          <a:xfrm flipV="1">
            <a:off x="6708410" y="3672124"/>
            <a:ext cx="1440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/>
              <p:nvPr/>
            </p:nvSpPr>
            <p:spPr>
              <a:xfrm>
                <a:off x="8737916" y="634878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916" y="634878"/>
                <a:ext cx="1472546" cy="307777"/>
              </a:xfrm>
              <a:prstGeom prst="rect">
                <a:avLst/>
              </a:prstGeom>
              <a:blipFill>
                <a:blip r:embed="rId1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064B4F3-FE28-6A93-49EF-9029EC3A8E65}"/>
              </a:ext>
            </a:extLst>
          </p:cNvPr>
          <p:cNvCxnSpPr>
            <a:cxnSpLocks/>
          </p:cNvCxnSpPr>
          <p:nvPr/>
        </p:nvCxnSpPr>
        <p:spPr>
          <a:xfrm flipV="1">
            <a:off x="8916034" y="89978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2DA8F331-589B-FE4B-E36F-89476B1E967B}"/>
              </a:ext>
            </a:extLst>
          </p:cNvPr>
          <p:cNvCxnSpPr>
            <a:cxnSpLocks/>
          </p:cNvCxnSpPr>
          <p:nvPr/>
        </p:nvCxnSpPr>
        <p:spPr>
          <a:xfrm flipV="1">
            <a:off x="9053809" y="3097115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A9F25D-41FC-F77C-6F8F-F3BBA4F40F4B}"/>
              </a:ext>
            </a:extLst>
          </p:cNvPr>
          <p:cNvSpPr txBox="1"/>
          <p:nvPr/>
        </p:nvSpPr>
        <p:spPr>
          <a:xfrm>
            <a:off x="9318032" y="2803060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6CCF776-4C1F-60B1-5C01-EDC44B45E8ED}"/>
              </a:ext>
            </a:extLst>
          </p:cNvPr>
          <p:cNvCxnSpPr>
            <a:cxnSpLocks/>
          </p:cNvCxnSpPr>
          <p:nvPr/>
        </p:nvCxnSpPr>
        <p:spPr>
          <a:xfrm flipV="1">
            <a:off x="9953809" y="2813405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2B30080-D4E3-34C0-1A24-B91D8A95C5EE}"/>
              </a:ext>
            </a:extLst>
          </p:cNvPr>
          <p:cNvSpPr txBox="1"/>
          <p:nvPr/>
        </p:nvSpPr>
        <p:spPr>
          <a:xfrm>
            <a:off x="8704538" y="3071960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965CBE3-88AF-8C5A-4F28-F64EBFDCABA7}"/>
              </a:ext>
            </a:extLst>
          </p:cNvPr>
          <p:cNvCxnSpPr>
            <a:cxnSpLocks/>
          </p:cNvCxnSpPr>
          <p:nvPr/>
        </p:nvCxnSpPr>
        <p:spPr>
          <a:xfrm flipV="1">
            <a:off x="11381504" y="2500331"/>
            <a:ext cx="93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C180B79-B141-5D46-D8B8-B035132B53B9}"/>
              </a:ext>
            </a:extLst>
          </p:cNvPr>
          <p:cNvSpPr txBox="1"/>
          <p:nvPr/>
        </p:nvSpPr>
        <p:spPr>
          <a:xfrm>
            <a:off x="11404865" y="2500331"/>
            <a:ext cx="99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93C57136-B6A7-021F-95CE-C1CEEC032207}"/>
              </a:ext>
            </a:extLst>
          </p:cNvPr>
          <p:cNvCxnSpPr>
            <a:cxnSpLocks/>
          </p:cNvCxnSpPr>
          <p:nvPr/>
        </p:nvCxnSpPr>
        <p:spPr>
          <a:xfrm flipV="1">
            <a:off x="12317504" y="2209633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8EFB58F-8AE1-1458-FF29-8E3555B3D912}"/>
              </a:ext>
            </a:extLst>
          </p:cNvPr>
          <p:cNvSpPr txBox="1"/>
          <p:nvPr/>
        </p:nvSpPr>
        <p:spPr>
          <a:xfrm>
            <a:off x="12266519" y="2212376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93F1206-C58C-0DA5-E0C6-0B460CB3E9CF}"/>
              </a:ext>
            </a:extLst>
          </p:cNvPr>
          <p:cNvCxnSpPr>
            <a:cxnSpLocks/>
          </p:cNvCxnSpPr>
          <p:nvPr/>
        </p:nvCxnSpPr>
        <p:spPr>
          <a:xfrm flipV="1">
            <a:off x="13349943" y="1923522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/>
              <p:nvPr/>
            </p:nvSpPr>
            <p:spPr>
              <a:xfrm>
                <a:off x="13296753" y="1883188"/>
                <a:ext cx="10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생성</a:t>
                </a:r>
                <a:endParaRPr lang="en-US" altLang="ko-K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전달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6753" y="1883188"/>
                <a:ext cx="1044000" cy="523220"/>
              </a:xfrm>
              <a:prstGeom prst="rect">
                <a:avLst/>
              </a:prstGeom>
              <a:blipFill>
                <a:blip r:embed="rId13"/>
                <a:stretch>
                  <a:fillRect t="-2326" r="-1754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C54DFB21-E78F-09EF-2A4D-08C22EF1B78E}"/>
              </a:ext>
            </a:extLst>
          </p:cNvPr>
          <p:cNvCxnSpPr>
            <a:cxnSpLocks/>
          </p:cNvCxnSpPr>
          <p:nvPr/>
        </p:nvCxnSpPr>
        <p:spPr>
          <a:xfrm flipV="1">
            <a:off x="3470171" y="4258952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BA84249-4E7E-4A81-8D7F-D8B28415A147}"/>
              </a:ext>
            </a:extLst>
          </p:cNvPr>
          <p:cNvSpPr txBox="1"/>
          <p:nvPr/>
        </p:nvSpPr>
        <p:spPr>
          <a:xfrm>
            <a:off x="3416923" y="4258952"/>
            <a:ext cx="1178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허위 이벤트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내용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/>
              <p:nvPr/>
            </p:nvSpPr>
            <p:spPr>
              <a:xfrm>
                <a:off x="4478710" y="4133841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710" y="4133841"/>
                <a:ext cx="3803209" cy="3687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10DAEA5-AC40-8C43-42AD-5DF98A988A2A}"/>
              </a:ext>
            </a:extLst>
          </p:cNvPr>
          <p:cNvCxnSpPr>
            <a:cxnSpLocks/>
          </p:cNvCxnSpPr>
          <p:nvPr/>
        </p:nvCxnSpPr>
        <p:spPr>
          <a:xfrm flipV="1">
            <a:off x="8157200" y="563059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/>
              <p:nvPr/>
            </p:nvSpPr>
            <p:spPr>
              <a:xfrm>
                <a:off x="7130623" y="5354020"/>
                <a:ext cx="28871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623" y="5354020"/>
                <a:ext cx="2887134" cy="307777"/>
              </a:xfrm>
              <a:prstGeom prst="rect">
                <a:avLst/>
              </a:prstGeom>
              <a:blipFill>
                <a:blip r:embed="rId1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981C5B4-BF0B-EE59-BAD7-60576849EDF8}"/>
              </a:ext>
            </a:extLst>
          </p:cNvPr>
          <p:cNvCxnSpPr>
            <a:cxnSpLocks/>
          </p:cNvCxnSpPr>
          <p:nvPr/>
        </p:nvCxnSpPr>
        <p:spPr>
          <a:xfrm flipV="1">
            <a:off x="12451956" y="563154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525B831-1B9F-6D61-A85F-7DB0534C0E14}"/>
              </a:ext>
            </a:extLst>
          </p:cNvPr>
          <p:cNvSpPr txBox="1"/>
          <p:nvPr/>
        </p:nvSpPr>
        <p:spPr>
          <a:xfrm>
            <a:off x="11721015" y="5332993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DA58E86-240A-4F79-1590-E64406A8207E}"/>
              </a:ext>
            </a:extLst>
          </p:cNvPr>
          <p:cNvSpPr/>
          <p:nvPr/>
        </p:nvSpPr>
        <p:spPr>
          <a:xfrm>
            <a:off x="1254603" y="3619194"/>
            <a:ext cx="5474598" cy="1289673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D9A50E59-18F9-E109-D6B4-ACD3341F21EE}"/>
              </a:ext>
            </a:extLst>
          </p:cNvPr>
          <p:cNvCxnSpPr>
            <a:cxnSpLocks/>
          </p:cNvCxnSpPr>
          <p:nvPr/>
        </p:nvCxnSpPr>
        <p:spPr>
          <a:xfrm flipV="1">
            <a:off x="8136849" y="3384124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C45B05D-45D9-EA72-1697-A8FFD0EBF678}"/>
              </a:ext>
            </a:extLst>
          </p:cNvPr>
          <p:cNvSpPr txBox="1"/>
          <p:nvPr/>
        </p:nvSpPr>
        <p:spPr>
          <a:xfrm>
            <a:off x="7821839" y="3379763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C7E6DDA-ACEC-E67F-EDA5-EAE2A3C5AE4D}"/>
              </a:ext>
            </a:extLst>
          </p:cNvPr>
          <p:cNvSpPr txBox="1"/>
          <p:nvPr/>
        </p:nvSpPr>
        <p:spPr>
          <a:xfrm>
            <a:off x="7391889" y="606308"/>
            <a:ext cx="1340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68C1B42-5AF8-0EB5-E71D-C1E77EF9F56C}"/>
              </a:ext>
            </a:extLst>
          </p:cNvPr>
          <p:cNvCxnSpPr>
            <a:cxnSpLocks/>
          </p:cNvCxnSpPr>
          <p:nvPr/>
        </p:nvCxnSpPr>
        <p:spPr>
          <a:xfrm flipV="1">
            <a:off x="8020281" y="8744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69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4393802" y="180186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4393802" y="508219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4393802" y="6570157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228050" y="4501290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379520" y="4754369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1340378" y="4502127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R</a:t>
            </a:r>
            <a:r>
              <a:rPr lang="ko-KR" altLang="en-US" sz="1400" dirty="0"/>
              <a:t> 메시지 생성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1156265" y="8850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498274" y="61773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74" y="617737"/>
                <a:ext cx="889991" cy="3348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868404" y="1093132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1042650" y="60372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650" y="603727"/>
                <a:ext cx="889991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1553955" y="87658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1495679" y="37540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679" y="375404"/>
                <a:ext cx="889991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2037796" y="37310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796" y="373107"/>
                <a:ext cx="889991" cy="334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2250674" y="639693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674" y="639693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2763155" y="642690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155" y="642690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3615469" y="563071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3164603" y="5984267"/>
            <a:ext cx="0" cy="612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3E6D315-1916-B408-4A11-3D5AD6ADB479}"/>
              </a:ext>
            </a:extLst>
          </p:cNvPr>
          <p:cNvCxnSpPr>
            <a:cxnSpLocks/>
          </p:cNvCxnSpPr>
          <p:nvPr/>
        </p:nvCxnSpPr>
        <p:spPr>
          <a:xfrm flipV="1">
            <a:off x="1931441" y="8850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396BD0-2EA6-20F7-1AD2-EE10FA0B1C1C}"/>
              </a:ext>
            </a:extLst>
          </p:cNvPr>
          <p:cNvSpPr txBox="1"/>
          <p:nvPr/>
        </p:nvSpPr>
        <p:spPr>
          <a:xfrm>
            <a:off x="1643580" y="1093132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880B413-81D7-3A8C-E89D-214990558B96}"/>
              </a:ext>
            </a:extLst>
          </p:cNvPr>
          <p:cNvCxnSpPr>
            <a:cxnSpLocks/>
          </p:cNvCxnSpPr>
          <p:nvPr/>
        </p:nvCxnSpPr>
        <p:spPr>
          <a:xfrm flipV="1">
            <a:off x="2329131" y="87658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D127BB-6E47-4B9A-0746-B90A59E91762}"/>
              </a:ext>
            </a:extLst>
          </p:cNvPr>
          <p:cNvCxnSpPr>
            <a:cxnSpLocks/>
          </p:cNvCxnSpPr>
          <p:nvPr/>
        </p:nvCxnSpPr>
        <p:spPr>
          <a:xfrm flipV="1">
            <a:off x="2688540" y="87892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E365A97-6DC2-EBCA-F0B4-E8943BDFD5B8}"/>
              </a:ext>
            </a:extLst>
          </p:cNvPr>
          <p:cNvSpPr txBox="1"/>
          <p:nvPr/>
        </p:nvSpPr>
        <p:spPr>
          <a:xfrm>
            <a:off x="2400679" y="1087003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19F3F7-55F6-3E0D-A16B-4D4634EE9E85}"/>
              </a:ext>
            </a:extLst>
          </p:cNvPr>
          <p:cNvCxnSpPr>
            <a:cxnSpLocks/>
          </p:cNvCxnSpPr>
          <p:nvPr/>
        </p:nvCxnSpPr>
        <p:spPr>
          <a:xfrm flipV="1">
            <a:off x="3068532" y="8850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0251077-5F8C-1966-3441-B2BB12CB0EA9}"/>
              </a:ext>
            </a:extLst>
          </p:cNvPr>
          <p:cNvSpPr txBox="1"/>
          <p:nvPr/>
        </p:nvSpPr>
        <p:spPr>
          <a:xfrm>
            <a:off x="10822744" y="2504360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043C7D87-CDB0-F606-5003-EC551230566F}"/>
              </a:ext>
            </a:extLst>
          </p:cNvPr>
          <p:cNvCxnSpPr>
            <a:cxnSpLocks/>
          </p:cNvCxnSpPr>
          <p:nvPr/>
        </p:nvCxnSpPr>
        <p:spPr>
          <a:xfrm flipV="1">
            <a:off x="10105036" y="2492047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62C25D2-5043-BD37-6614-DD83B6FB9A64}"/>
                  </a:ext>
                </a:extLst>
              </p:cNvPr>
              <p:cNvSpPr txBox="1"/>
              <p:nvPr/>
            </p:nvSpPr>
            <p:spPr>
              <a:xfrm>
                <a:off x="-125919" y="5377358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62C25D2-5043-BD37-6614-DD83B6FB9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5919" y="5377358"/>
                <a:ext cx="6096000" cy="307777"/>
              </a:xfrm>
              <a:prstGeom prst="rect">
                <a:avLst/>
              </a:prstGeom>
              <a:blipFill>
                <a:blip r:embed="rId8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30C5BDF-BDD4-B657-B8E5-D8BCBBFB35E7}"/>
              </a:ext>
            </a:extLst>
          </p:cNvPr>
          <p:cNvCxnSpPr>
            <a:cxnSpLocks/>
          </p:cNvCxnSpPr>
          <p:nvPr/>
        </p:nvCxnSpPr>
        <p:spPr>
          <a:xfrm flipV="1">
            <a:off x="3504001" y="8779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01EED87-AFCE-FAEB-EBA8-71105075F2D6}"/>
                  </a:ext>
                </a:extLst>
              </p:cNvPr>
              <p:cNvSpPr txBox="1"/>
              <p:nvPr/>
            </p:nvSpPr>
            <p:spPr>
              <a:xfrm>
                <a:off x="3477162" y="769510"/>
                <a:ext cx="23692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01EED87-AFCE-FAEB-EBA8-71105075F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162" y="769510"/>
                <a:ext cx="2369240" cy="307777"/>
              </a:xfrm>
              <a:prstGeom prst="rect">
                <a:avLst/>
              </a:prstGeom>
              <a:blipFill>
                <a:blip r:embed="rId9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350E12-0E9D-75FE-845B-E2568FEF1D55}"/>
                  </a:ext>
                </a:extLst>
              </p:cNvPr>
              <p:cNvSpPr txBox="1"/>
              <p:nvPr/>
            </p:nvSpPr>
            <p:spPr>
              <a:xfrm>
                <a:off x="5570328" y="831965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350E12-0E9D-75FE-845B-E2568FEF1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328" y="831965"/>
                <a:ext cx="1472546" cy="307777"/>
              </a:xfrm>
              <a:prstGeom prst="rect">
                <a:avLst/>
              </a:prstGeom>
              <a:blipFill>
                <a:blip r:embed="rId10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4AFA4EE-CF65-3BFD-FC1B-3F1C2D543CA3}"/>
              </a:ext>
            </a:extLst>
          </p:cNvPr>
          <p:cNvCxnSpPr>
            <a:cxnSpLocks/>
          </p:cNvCxnSpPr>
          <p:nvPr/>
        </p:nvCxnSpPr>
        <p:spPr>
          <a:xfrm flipV="1">
            <a:off x="5619656" y="88811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E08A1DA-CF75-A4A6-D778-49A2F2144FF2}"/>
                  </a:ext>
                </a:extLst>
              </p:cNvPr>
              <p:cNvSpPr txBox="1"/>
              <p:nvPr/>
            </p:nvSpPr>
            <p:spPr>
              <a:xfrm>
                <a:off x="1304674" y="4661603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E08A1DA-CF75-A4A6-D778-49A2F2144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674" y="4661603"/>
                <a:ext cx="3803209" cy="3687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578319C6-CBF7-7375-9336-A82A8A1B40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259848" y="3136662"/>
            <a:ext cx="2664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703380B-3BE1-F486-552F-43DCF7DDFF99}"/>
              </a:ext>
            </a:extLst>
          </p:cNvPr>
          <p:cNvSpPr txBox="1"/>
          <p:nvPr/>
        </p:nvSpPr>
        <p:spPr>
          <a:xfrm>
            <a:off x="13187938" y="4798236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CC949A8-8C92-BFDD-ACD0-F8906D0AADF6}"/>
                  </a:ext>
                </a:extLst>
              </p:cNvPr>
              <p:cNvSpPr txBox="1"/>
              <p:nvPr/>
            </p:nvSpPr>
            <p:spPr>
              <a:xfrm>
                <a:off x="3409456" y="4182957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메시지 전달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CC949A8-8C92-BFDD-ACD0-F8906D0AA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456" y="4182957"/>
                <a:ext cx="1579605" cy="523220"/>
              </a:xfrm>
              <a:prstGeom prst="rect">
                <a:avLst/>
              </a:prstGeom>
              <a:blipFill>
                <a:blip r:embed="rId12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87491598-1D3E-9196-380F-D959DE965C58}"/>
              </a:ext>
            </a:extLst>
          </p:cNvPr>
          <p:cNvCxnSpPr>
            <a:cxnSpLocks/>
          </p:cNvCxnSpPr>
          <p:nvPr/>
        </p:nvCxnSpPr>
        <p:spPr>
          <a:xfrm flipV="1">
            <a:off x="3446469" y="4214643"/>
            <a:ext cx="1440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F3C59199-7246-3882-F24A-FF31DAEEB3A3}"/>
              </a:ext>
            </a:extLst>
          </p:cNvPr>
          <p:cNvCxnSpPr>
            <a:cxnSpLocks/>
          </p:cNvCxnSpPr>
          <p:nvPr/>
        </p:nvCxnSpPr>
        <p:spPr>
          <a:xfrm flipV="1">
            <a:off x="5785036" y="3638380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9739A5F-633B-6F4A-622F-03A9D70B1FAB}"/>
              </a:ext>
            </a:extLst>
          </p:cNvPr>
          <p:cNvSpPr txBox="1"/>
          <p:nvPr/>
        </p:nvSpPr>
        <p:spPr>
          <a:xfrm>
            <a:off x="6049259" y="3344325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5F2A858-10C7-377E-6490-21CF0C2F30B0}"/>
              </a:ext>
            </a:extLst>
          </p:cNvPr>
          <p:cNvCxnSpPr>
            <a:cxnSpLocks/>
          </p:cNvCxnSpPr>
          <p:nvPr/>
        </p:nvCxnSpPr>
        <p:spPr>
          <a:xfrm flipV="1">
            <a:off x="6685036" y="3354670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5C994AA-CE66-6C29-1978-2758520CF5B8}"/>
              </a:ext>
            </a:extLst>
          </p:cNvPr>
          <p:cNvSpPr txBox="1"/>
          <p:nvPr/>
        </p:nvSpPr>
        <p:spPr>
          <a:xfrm>
            <a:off x="5465384" y="3612184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561DC4B8-4D2B-1598-D2C8-43D11210477D}"/>
              </a:ext>
            </a:extLst>
          </p:cNvPr>
          <p:cNvCxnSpPr>
            <a:cxnSpLocks/>
          </p:cNvCxnSpPr>
          <p:nvPr/>
        </p:nvCxnSpPr>
        <p:spPr>
          <a:xfrm flipV="1">
            <a:off x="8125036" y="3070965"/>
            <a:ext cx="93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82CD138-F7FE-8B7C-2009-2526D69BA2F1}"/>
              </a:ext>
            </a:extLst>
          </p:cNvPr>
          <p:cNvSpPr txBox="1"/>
          <p:nvPr/>
        </p:nvSpPr>
        <p:spPr>
          <a:xfrm>
            <a:off x="8148397" y="3070965"/>
            <a:ext cx="99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B7A6D0F9-92BE-703C-2824-10772C78964A}"/>
              </a:ext>
            </a:extLst>
          </p:cNvPr>
          <p:cNvCxnSpPr>
            <a:cxnSpLocks/>
          </p:cNvCxnSpPr>
          <p:nvPr/>
        </p:nvCxnSpPr>
        <p:spPr>
          <a:xfrm flipV="1">
            <a:off x="9061036" y="2780267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B8F5281-03C6-44F2-D987-A00422FA6AE9}"/>
              </a:ext>
            </a:extLst>
          </p:cNvPr>
          <p:cNvSpPr txBox="1"/>
          <p:nvPr/>
        </p:nvSpPr>
        <p:spPr>
          <a:xfrm>
            <a:off x="9010051" y="2783010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D02E603A-9E28-D1E2-0AD7-52A6200D1703}"/>
              </a:ext>
            </a:extLst>
          </p:cNvPr>
          <p:cNvCxnSpPr>
            <a:cxnSpLocks/>
          </p:cNvCxnSpPr>
          <p:nvPr/>
        </p:nvCxnSpPr>
        <p:spPr>
          <a:xfrm flipV="1">
            <a:off x="12295849" y="2205438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F8A3D61-E175-1785-3DF5-4727A4FA5AE0}"/>
                  </a:ext>
                </a:extLst>
              </p:cNvPr>
              <p:cNvSpPr txBox="1"/>
              <p:nvPr/>
            </p:nvSpPr>
            <p:spPr>
              <a:xfrm>
                <a:off x="12238909" y="2184219"/>
                <a:ext cx="10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생성</a:t>
                </a:r>
                <a:endParaRPr lang="en-US" altLang="ko-KR" sz="14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전달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F8A3D61-E175-1785-3DF5-4727A4FA5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8909" y="2184219"/>
                <a:ext cx="1044000" cy="523220"/>
              </a:xfrm>
              <a:prstGeom prst="rect">
                <a:avLst/>
              </a:prstGeom>
              <a:blipFill>
                <a:blip r:embed="rId13"/>
                <a:stretch>
                  <a:fillRect t="-1163" r="-1754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E06DBAA0-085A-7A39-80A1-C21FCDC22720}"/>
              </a:ext>
            </a:extLst>
          </p:cNvPr>
          <p:cNvSpPr txBox="1"/>
          <p:nvPr/>
        </p:nvSpPr>
        <p:spPr>
          <a:xfrm>
            <a:off x="-36715" y="293639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F0B85D58-91E3-0060-7AC7-8568A758DC11}"/>
              </a:ext>
            </a:extLst>
          </p:cNvPr>
          <p:cNvCxnSpPr>
            <a:cxnSpLocks/>
          </p:cNvCxnSpPr>
          <p:nvPr/>
        </p:nvCxnSpPr>
        <p:spPr>
          <a:xfrm>
            <a:off x="230763" y="1917153"/>
            <a:ext cx="14400000" cy="3204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2AAC3A2F-AFF6-03FB-88ED-801570E5D8C1}"/>
              </a:ext>
            </a:extLst>
          </p:cNvPr>
          <p:cNvCxnSpPr>
            <a:cxnSpLocks/>
          </p:cNvCxnSpPr>
          <p:nvPr/>
        </p:nvCxnSpPr>
        <p:spPr>
          <a:xfrm>
            <a:off x="228050" y="562731"/>
            <a:ext cx="144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6C03653-EB26-E618-49D4-5517AFAFCCE3}"/>
              </a:ext>
            </a:extLst>
          </p:cNvPr>
          <p:cNvSpPr txBox="1"/>
          <p:nvPr/>
        </p:nvSpPr>
        <p:spPr>
          <a:xfrm>
            <a:off x="-81039" y="100208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811B59-0DAD-656A-57F1-42D10973E27D}"/>
              </a:ext>
            </a:extLst>
          </p:cNvPr>
          <p:cNvSpPr txBox="1"/>
          <p:nvPr/>
        </p:nvSpPr>
        <p:spPr>
          <a:xfrm>
            <a:off x="12373" y="575892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693A7165-0C4D-11AB-6FD5-3418DA322F47}"/>
              </a:ext>
            </a:extLst>
          </p:cNvPr>
          <p:cNvCxnSpPr>
            <a:cxnSpLocks/>
          </p:cNvCxnSpPr>
          <p:nvPr/>
        </p:nvCxnSpPr>
        <p:spPr>
          <a:xfrm>
            <a:off x="318373" y="5316117"/>
            <a:ext cx="144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BAD8097-13BE-A0CC-0930-41BC4E403CBE}"/>
              </a:ext>
            </a:extLst>
          </p:cNvPr>
          <p:cNvCxnSpPr>
            <a:cxnSpLocks/>
          </p:cNvCxnSpPr>
          <p:nvPr/>
        </p:nvCxnSpPr>
        <p:spPr>
          <a:xfrm flipV="1">
            <a:off x="5040823" y="563327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4A18F10-5A46-C996-2D66-F278DC2FEC26}"/>
                  </a:ext>
                </a:extLst>
              </p:cNvPr>
              <p:cNvSpPr txBox="1"/>
              <p:nvPr/>
            </p:nvSpPr>
            <p:spPr>
              <a:xfrm>
                <a:off x="4014246" y="5356691"/>
                <a:ext cx="28871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4A18F10-5A46-C996-2D66-F278DC2FE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246" y="5356691"/>
                <a:ext cx="2887134" cy="307777"/>
              </a:xfrm>
              <a:prstGeom prst="rect">
                <a:avLst/>
              </a:prstGeom>
              <a:blipFill>
                <a:blip r:embed="rId1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85CFDE0-9973-2CA4-D2B0-B2A4C367E59D}"/>
              </a:ext>
            </a:extLst>
          </p:cNvPr>
          <p:cNvCxnSpPr>
            <a:cxnSpLocks/>
          </p:cNvCxnSpPr>
          <p:nvPr/>
        </p:nvCxnSpPr>
        <p:spPr>
          <a:xfrm flipV="1">
            <a:off x="4670329" y="87482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DE9F0CD-1AE5-9434-98F4-C14D3B5746C4}"/>
              </a:ext>
            </a:extLst>
          </p:cNvPr>
          <p:cNvSpPr txBox="1"/>
          <p:nvPr/>
        </p:nvSpPr>
        <p:spPr>
          <a:xfrm>
            <a:off x="3939388" y="576274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504805A-9FDE-ECCF-771C-21F4F4EE4EDF}"/>
                  </a:ext>
                </a:extLst>
              </p:cNvPr>
              <p:cNvSpPr txBox="1"/>
              <p:nvPr/>
            </p:nvSpPr>
            <p:spPr>
              <a:xfrm>
                <a:off x="12796717" y="5368297"/>
                <a:ext cx="14725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message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message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504805A-9FDE-ECCF-771C-21F4F4EE4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6717" y="5368297"/>
                <a:ext cx="1472546" cy="523220"/>
              </a:xfrm>
              <a:prstGeom prst="rect">
                <a:avLst/>
              </a:prstGeom>
              <a:blipFill>
                <a:blip r:embed="rId15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8B0DEC12-0CE1-25FF-1D51-D67B72C7F292}"/>
              </a:ext>
            </a:extLst>
          </p:cNvPr>
          <p:cNvSpPr/>
          <p:nvPr/>
        </p:nvSpPr>
        <p:spPr>
          <a:xfrm>
            <a:off x="10108669" y="2052438"/>
            <a:ext cx="3090813" cy="78678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71782C61-08E3-A236-DB15-4C6F87290A02}"/>
              </a:ext>
            </a:extLst>
          </p:cNvPr>
          <p:cNvCxnSpPr>
            <a:cxnSpLocks/>
          </p:cNvCxnSpPr>
          <p:nvPr/>
        </p:nvCxnSpPr>
        <p:spPr>
          <a:xfrm flipV="1">
            <a:off x="4892398" y="3926242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426035A-12E6-D0F9-7E40-785505C9B21A}"/>
              </a:ext>
            </a:extLst>
          </p:cNvPr>
          <p:cNvSpPr txBox="1"/>
          <p:nvPr/>
        </p:nvSpPr>
        <p:spPr>
          <a:xfrm>
            <a:off x="4594693" y="3914703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2C927FD-0968-8B0E-D037-5E0084670970}"/>
              </a:ext>
            </a:extLst>
          </p:cNvPr>
          <p:cNvCxnSpPr>
            <a:cxnSpLocks/>
          </p:cNvCxnSpPr>
          <p:nvPr/>
        </p:nvCxnSpPr>
        <p:spPr>
          <a:xfrm flipV="1">
            <a:off x="9159225" y="564482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F6FE793-02E1-3B5A-B704-CFE1FA3C9B78}"/>
              </a:ext>
            </a:extLst>
          </p:cNvPr>
          <p:cNvSpPr txBox="1"/>
          <p:nvPr/>
        </p:nvSpPr>
        <p:spPr>
          <a:xfrm>
            <a:off x="8428284" y="5346278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92EAD6-9666-8A0A-83DC-C47B15DE7001}"/>
              </a:ext>
            </a:extLst>
          </p:cNvPr>
          <p:cNvSpPr txBox="1"/>
          <p:nvPr/>
        </p:nvSpPr>
        <p:spPr>
          <a:xfrm>
            <a:off x="95767" y="106853"/>
            <a:ext cx="119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보고서 전달 단계</a:t>
            </a:r>
            <a:r>
              <a:rPr lang="en-US" altLang="ko-KR" dirty="0"/>
              <a:t>(</a:t>
            </a:r>
            <a:r>
              <a:rPr lang="ko-KR" altLang="en-US" dirty="0"/>
              <a:t>공격 </a:t>
            </a:r>
            <a:r>
              <a:rPr lang="en-US" altLang="ko-KR" dirty="0"/>
              <a:t>3) + Forwarding node</a:t>
            </a:r>
            <a:r>
              <a:rPr lang="ko-KR" altLang="en-US" dirty="0"/>
              <a:t>인 경우</a:t>
            </a:r>
          </a:p>
        </p:txBody>
      </p:sp>
    </p:spTree>
    <p:extLst>
      <p:ext uri="{BB962C8B-B14F-4D97-AF65-F5344CB8AC3E}">
        <p14:creationId xmlns:p14="http://schemas.microsoft.com/office/powerpoint/2010/main" val="134310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47816" y="299939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5558804" y="1683457"/>
            <a:ext cx="36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5696234" y="5212369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5614514" y="6743274"/>
            <a:ext cx="34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208225" y="4734453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359695" y="4987532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-47816" y="5492"/>
            <a:ext cx="119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보고서 전달 단계</a:t>
            </a:r>
            <a:r>
              <a:rPr lang="en-US" altLang="ko-KR" dirty="0"/>
              <a:t>(</a:t>
            </a:r>
            <a:r>
              <a:rPr lang="ko-KR" altLang="en-US" dirty="0"/>
              <a:t>공격 </a:t>
            </a:r>
            <a:r>
              <a:rPr lang="en-US" altLang="ko-KR" dirty="0"/>
              <a:t>2) + Forwarding node</a:t>
            </a:r>
            <a:r>
              <a:rPr lang="ko-KR" altLang="en-US" dirty="0"/>
              <a:t>에 공격이 발생한 경우</a:t>
            </a:r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865994" y="3029023"/>
            <a:ext cx="3204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5041529" y="4968044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4541834" y="4160025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ko-KR" altLang="en-US" sz="1400" dirty="0">
                <a:solidFill>
                  <a:srgbClr val="FF0000"/>
                </a:solidFill>
              </a:rPr>
              <a:t> 메시지 생성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1353525" y="69273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695534" y="42541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34" y="425411"/>
                <a:ext cx="889991" cy="3348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1065664" y="90080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1239910" y="41140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910" y="411401"/>
                <a:ext cx="889991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1751215" y="6842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1692939" y="183078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939" y="183078"/>
                <a:ext cx="889991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2235056" y="18078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056" y="180781"/>
                <a:ext cx="889991" cy="334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2447934" y="44736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934" y="447367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2960415" y="45036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415" y="450364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6627777" y="577242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2849674" y="5477673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674" y="5477673"/>
                <a:ext cx="6096000" cy="307777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14885094" y="5517055"/>
                <a:ext cx="14725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message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message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5094" y="5517055"/>
                <a:ext cx="1472546" cy="523220"/>
              </a:xfrm>
              <a:prstGeom prst="rect">
                <a:avLst/>
              </a:prstGeom>
              <a:blipFill>
                <a:blip r:embed="rId9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5098150" y="6031248"/>
            <a:ext cx="0" cy="704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3E6D315-1916-B408-4A11-3D5AD6ADB479}"/>
              </a:ext>
            </a:extLst>
          </p:cNvPr>
          <p:cNvCxnSpPr>
            <a:cxnSpLocks/>
          </p:cNvCxnSpPr>
          <p:nvPr/>
        </p:nvCxnSpPr>
        <p:spPr>
          <a:xfrm flipV="1">
            <a:off x="2128701" y="69273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396BD0-2EA6-20F7-1AD2-EE10FA0B1C1C}"/>
              </a:ext>
            </a:extLst>
          </p:cNvPr>
          <p:cNvSpPr txBox="1"/>
          <p:nvPr/>
        </p:nvSpPr>
        <p:spPr>
          <a:xfrm>
            <a:off x="1840840" y="90080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880B413-81D7-3A8C-E89D-214990558B96}"/>
              </a:ext>
            </a:extLst>
          </p:cNvPr>
          <p:cNvCxnSpPr>
            <a:cxnSpLocks/>
          </p:cNvCxnSpPr>
          <p:nvPr/>
        </p:nvCxnSpPr>
        <p:spPr>
          <a:xfrm flipV="1">
            <a:off x="2526391" y="6842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D127BB-6E47-4B9A-0746-B90A59E91762}"/>
              </a:ext>
            </a:extLst>
          </p:cNvPr>
          <p:cNvCxnSpPr>
            <a:cxnSpLocks/>
          </p:cNvCxnSpPr>
          <p:nvPr/>
        </p:nvCxnSpPr>
        <p:spPr>
          <a:xfrm flipV="1">
            <a:off x="2885800" y="68660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E365A97-6DC2-EBCA-F0B4-E8943BDFD5B8}"/>
              </a:ext>
            </a:extLst>
          </p:cNvPr>
          <p:cNvSpPr txBox="1"/>
          <p:nvPr/>
        </p:nvSpPr>
        <p:spPr>
          <a:xfrm>
            <a:off x="2597939" y="894677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19F3F7-55F6-3E0D-A16B-4D4634EE9E85}"/>
              </a:ext>
            </a:extLst>
          </p:cNvPr>
          <p:cNvCxnSpPr>
            <a:cxnSpLocks/>
          </p:cNvCxnSpPr>
          <p:nvPr/>
        </p:nvCxnSpPr>
        <p:spPr>
          <a:xfrm flipV="1">
            <a:off x="3265792" y="69273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3129F71-1B96-072B-235D-59CE000343C5}"/>
              </a:ext>
            </a:extLst>
          </p:cNvPr>
          <p:cNvCxnSpPr>
            <a:cxnSpLocks/>
          </p:cNvCxnSpPr>
          <p:nvPr/>
        </p:nvCxnSpPr>
        <p:spPr>
          <a:xfrm flipV="1">
            <a:off x="4513376" y="4139232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8730D6-6E9D-BC03-4FDB-76399D31A2C2}"/>
              </a:ext>
            </a:extLst>
          </p:cNvPr>
          <p:cNvSpPr txBox="1"/>
          <p:nvPr/>
        </p:nvSpPr>
        <p:spPr>
          <a:xfrm>
            <a:off x="1971060" y="4731446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822B221-E159-62D3-7842-3C9516EFC17D}"/>
              </a:ext>
            </a:extLst>
          </p:cNvPr>
          <p:cNvCxnSpPr>
            <a:cxnSpLocks/>
          </p:cNvCxnSpPr>
          <p:nvPr/>
        </p:nvCxnSpPr>
        <p:spPr>
          <a:xfrm>
            <a:off x="235938" y="1767851"/>
            <a:ext cx="15480000" cy="3528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6AC34CE-14EA-D87F-9883-69CD2F41564B}"/>
              </a:ext>
            </a:extLst>
          </p:cNvPr>
          <p:cNvCxnSpPr>
            <a:cxnSpLocks/>
          </p:cNvCxnSpPr>
          <p:nvPr/>
        </p:nvCxnSpPr>
        <p:spPr>
          <a:xfrm>
            <a:off x="235938" y="359241"/>
            <a:ext cx="154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5238BC-3632-380B-466D-459C26F6D5C7}"/>
              </a:ext>
            </a:extLst>
          </p:cNvPr>
          <p:cNvSpPr txBox="1"/>
          <p:nvPr/>
        </p:nvSpPr>
        <p:spPr>
          <a:xfrm>
            <a:off x="-73151" y="79859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67A0CB-4A19-278A-C5B5-38CDBE31D640}"/>
              </a:ext>
            </a:extLst>
          </p:cNvPr>
          <p:cNvSpPr txBox="1"/>
          <p:nvPr/>
        </p:nvSpPr>
        <p:spPr>
          <a:xfrm>
            <a:off x="-89051" y="590381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53DD712-44BD-73CB-D823-72DA1BFF9F3B}"/>
              </a:ext>
            </a:extLst>
          </p:cNvPr>
          <p:cNvCxnSpPr>
            <a:cxnSpLocks/>
          </p:cNvCxnSpPr>
          <p:nvPr/>
        </p:nvCxnSpPr>
        <p:spPr>
          <a:xfrm>
            <a:off x="216949" y="5461014"/>
            <a:ext cx="154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5596409-DE1B-0FAD-CE3A-44D2EE95F9C3}"/>
              </a:ext>
            </a:extLst>
          </p:cNvPr>
          <p:cNvCxnSpPr>
            <a:cxnSpLocks/>
          </p:cNvCxnSpPr>
          <p:nvPr/>
        </p:nvCxnSpPr>
        <p:spPr>
          <a:xfrm flipV="1">
            <a:off x="6608838" y="68874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/>
              <p:nvPr/>
            </p:nvSpPr>
            <p:spPr>
              <a:xfrm>
                <a:off x="5035298" y="410365"/>
                <a:ext cx="23692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message</a:t>
                </a:r>
                <a:r>
                  <a:rPr lang="ko-KR" altLang="en-US" sz="1400" dirty="0"/>
                  <a:t> </a:t>
                </a: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298" y="410365"/>
                <a:ext cx="2369240" cy="307777"/>
              </a:xfrm>
              <a:prstGeom prst="rect">
                <a:avLst/>
              </a:prstGeom>
              <a:blipFill>
                <a:blip r:embed="rId10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/>
              <p:nvPr/>
            </p:nvSpPr>
            <p:spPr>
              <a:xfrm>
                <a:off x="6651572" y="3824932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메시지 전달</a:t>
                </a: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572" y="3824932"/>
                <a:ext cx="1579605" cy="523220"/>
              </a:xfrm>
              <a:prstGeom prst="rect">
                <a:avLst/>
              </a:prstGeom>
              <a:blipFill>
                <a:blip r:embed="rId11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6A96C30D-3F64-8F52-5ED4-532193EBEFA7}"/>
              </a:ext>
            </a:extLst>
          </p:cNvPr>
          <p:cNvCxnSpPr>
            <a:cxnSpLocks/>
          </p:cNvCxnSpPr>
          <p:nvPr/>
        </p:nvCxnSpPr>
        <p:spPr>
          <a:xfrm flipV="1">
            <a:off x="6688585" y="3856618"/>
            <a:ext cx="1440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/>
              <p:nvPr/>
            </p:nvSpPr>
            <p:spPr>
              <a:xfrm>
                <a:off x="8601407" y="413101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407" y="413101"/>
                <a:ext cx="1472546" cy="307777"/>
              </a:xfrm>
              <a:prstGeom prst="rect">
                <a:avLst/>
              </a:prstGeom>
              <a:blipFill>
                <a:blip r:embed="rId1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064B4F3-FE28-6A93-49EF-9029EC3A8E65}"/>
              </a:ext>
            </a:extLst>
          </p:cNvPr>
          <p:cNvCxnSpPr>
            <a:cxnSpLocks/>
          </p:cNvCxnSpPr>
          <p:nvPr/>
        </p:nvCxnSpPr>
        <p:spPr>
          <a:xfrm flipV="1">
            <a:off x="8941678" y="68660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2DA8F331-589B-FE4B-E36F-89476B1E967B}"/>
              </a:ext>
            </a:extLst>
          </p:cNvPr>
          <p:cNvCxnSpPr>
            <a:cxnSpLocks/>
          </p:cNvCxnSpPr>
          <p:nvPr/>
        </p:nvCxnSpPr>
        <p:spPr>
          <a:xfrm flipV="1">
            <a:off x="9008483" y="3281023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A9F25D-41FC-F77C-6F8F-F3BBA4F40F4B}"/>
              </a:ext>
            </a:extLst>
          </p:cNvPr>
          <p:cNvSpPr txBox="1"/>
          <p:nvPr/>
        </p:nvSpPr>
        <p:spPr>
          <a:xfrm>
            <a:off x="9272706" y="2986968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6CCF776-4C1F-60B1-5C01-EDC44B45E8ED}"/>
              </a:ext>
            </a:extLst>
          </p:cNvPr>
          <p:cNvCxnSpPr>
            <a:cxnSpLocks/>
          </p:cNvCxnSpPr>
          <p:nvPr/>
        </p:nvCxnSpPr>
        <p:spPr>
          <a:xfrm flipV="1">
            <a:off x="9908483" y="2997313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2B30080-D4E3-34C0-1A24-B91D8A95C5EE}"/>
              </a:ext>
            </a:extLst>
          </p:cNvPr>
          <p:cNvSpPr txBox="1"/>
          <p:nvPr/>
        </p:nvSpPr>
        <p:spPr>
          <a:xfrm>
            <a:off x="8688831" y="3254827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965CBE3-88AF-8C5A-4F28-F64EBFDCABA7}"/>
              </a:ext>
            </a:extLst>
          </p:cNvPr>
          <p:cNvCxnSpPr>
            <a:cxnSpLocks/>
          </p:cNvCxnSpPr>
          <p:nvPr/>
        </p:nvCxnSpPr>
        <p:spPr>
          <a:xfrm flipV="1">
            <a:off x="11336178" y="2684239"/>
            <a:ext cx="93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C180B79-B141-5D46-D8B8-B035132B53B9}"/>
              </a:ext>
            </a:extLst>
          </p:cNvPr>
          <p:cNvSpPr txBox="1"/>
          <p:nvPr/>
        </p:nvSpPr>
        <p:spPr>
          <a:xfrm>
            <a:off x="11359539" y="2684239"/>
            <a:ext cx="99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93C57136-B6A7-021F-95CE-C1CEEC032207}"/>
              </a:ext>
            </a:extLst>
          </p:cNvPr>
          <p:cNvCxnSpPr>
            <a:cxnSpLocks/>
          </p:cNvCxnSpPr>
          <p:nvPr/>
        </p:nvCxnSpPr>
        <p:spPr>
          <a:xfrm flipV="1">
            <a:off x="12272178" y="2393541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8EFB58F-8AE1-1458-FF29-8E3555B3D912}"/>
              </a:ext>
            </a:extLst>
          </p:cNvPr>
          <p:cNvSpPr txBox="1"/>
          <p:nvPr/>
        </p:nvSpPr>
        <p:spPr>
          <a:xfrm>
            <a:off x="12221193" y="2396284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93F1206-C58C-0DA5-E0C6-0B460CB3E9CF}"/>
              </a:ext>
            </a:extLst>
          </p:cNvPr>
          <p:cNvCxnSpPr>
            <a:cxnSpLocks/>
          </p:cNvCxnSpPr>
          <p:nvPr/>
        </p:nvCxnSpPr>
        <p:spPr>
          <a:xfrm flipV="1">
            <a:off x="14178211" y="1820572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/>
              <p:nvPr/>
            </p:nvSpPr>
            <p:spPr>
              <a:xfrm>
                <a:off x="14125021" y="1780238"/>
                <a:ext cx="10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생성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전달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021" y="1780238"/>
                <a:ext cx="1044000" cy="523220"/>
              </a:xfrm>
              <a:prstGeom prst="rect">
                <a:avLst/>
              </a:prstGeom>
              <a:blipFill>
                <a:blip r:embed="rId13"/>
                <a:stretch>
                  <a:fillRect t="-2326" r="-1754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C54DFB21-E78F-09EF-2A4D-08C22EF1B78E}"/>
              </a:ext>
            </a:extLst>
          </p:cNvPr>
          <p:cNvCxnSpPr>
            <a:cxnSpLocks/>
          </p:cNvCxnSpPr>
          <p:nvPr/>
        </p:nvCxnSpPr>
        <p:spPr>
          <a:xfrm flipV="1">
            <a:off x="3450346" y="4443446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BA84249-4E7E-4A81-8D7F-D8B28415A147}"/>
              </a:ext>
            </a:extLst>
          </p:cNvPr>
          <p:cNvSpPr txBox="1"/>
          <p:nvPr/>
        </p:nvSpPr>
        <p:spPr>
          <a:xfrm>
            <a:off x="3397098" y="4443446"/>
            <a:ext cx="1178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허위 이벤트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내용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/>
              <p:nvPr/>
            </p:nvSpPr>
            <p:spPr>
              <a:xfrm>
                <a:off x="4458885" y="4318335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85" y="4318335"/>
                <a:ext cx="3803209" cy="3687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10DAEA5-AC40-8C43-42AD-5DF98A988A2A}"/>
              </a:ext>
            </a:extLst>
          </p:cNvPr>
          <p:cNvCxnSpPr>
            <a:cxnSpLocks/>
          </p:cNvCxnSpPr>
          <p:nvPr/>
        </p:nvCxnSpPr>
        <p:spPr>
          <a:xfrm flipV="1">
            <a:off x="8055776" y="577549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/>
              <p:nvPr/>
            </p:nvSpPr>
            <p:spPr>
              <a:xfrm>
                <a:off x="7029199" y="5498917"/>
                <a:ext cx="28871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199" y="5498917"/>
                <a:ext cx="2887134" cy="307777"/>
              </a:xfrm>
              <a:prstGeom prst="rect">
                <a:avLst/>
              </a:prstGeom>
              <a:blipFill>
                <a:blip r:embed="rId15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981C5B4-BF0B-EE59-BAD7-60576849EDF8}"/>
              </a:ext>
            </a:extLst>
          </p:cNvPr>
          <p:cNvCxnSpPr>
            <a:cxnSpLocks/>
          </p:cNvCxnSpPr>
          <p:nvPr/>
        </p:nvCxnSpPr>
        <p:spPr>
          <a:xfrm flipV="1">
            <a:off x="12417851" y="580380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525B831-1B9F-6D61-A85F-7DB0534C0E14}"/>
              </a:ext>
            </a:extLst>
          </p:cNvPr>
          <p:cNvSpPr txBox="1"/>
          <p:nvPr/>
        </p:nvSpPr>
        <p:spPr>
          <a:xfrm>
            <a:off x="11686910" y="5505254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26E51033-9DAF-C573-1F8B-20BD1CC7432D}"/>
              </a:ext>
            </a:extLst>
          </p:cNvPr>
          <p:cNvSpPr/>
          <p:nvPr/>
        </p:nvSpPr>
        <p:spPr>
          <a:xfrm>
            <a:off x="1234778" y="3748961"/>
            <a:ext cx="5453807" cy="13444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16B32383-F6F1-C26F-DF98-A135FB801600}"/>
              </a:ext>
            </a:extLst>
          </p:cNvPr>
          <p:cNvCxnSpPr>
            <a:cxnSpLocks/>
          </p:cNvCxnSpPr>
          <p:nvPr/>
        </p:nvCxnSpPr>
        <p:spPr>
          <a:xfrm flipV="1">
            <a:off x="8110929" y="3580550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A28D716-CD45-8A10-C776-BA6F881A729A}"/>
              </a:ext>
            </a:extLst>
          </p:cNvPr>
          <p:cNvSpPr txBox="1"/>
          <p:nvPr/>
        </p:nvSpPr>
        <p:spPr>
          <a:xfrm>
            <a:off x="7794213" y="3579601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651D9E4-227B-705F-8E6D-A3E8952AE915}"/>
              </a:ext>
            </a:extLst>
          </p:cNvPr>
          <p:cNvCxnSpPr>
            <a:cxnSpLocks/>
          </p:cNvCxnSpPr>
          <p:nvPr/>
        </p:nvCxnSpPr>
        <p:spPr>
          <a:xfrm flipV="1">
            <a:off x="8010269" y="68874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6683CD4-E26E-EEFE-9A41-D40A3E02017F}"/>
              </a:ext>
            </a:extLst>
          </p:cNvPr>
          <p:cNvSpPr txBox="1"/>
          <p:nvPr/>
        </p:nvSpPr>
        <p:spPr>
          <a:xfrm>
            <a:off x="7279328" y="390196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7E50047-78DE-A3E9-DACD-4315EAAF0081}"/>
              </a:ext>
            </a:extLst>
          </p:cNvPr>
          <p:cNvCxnSpPr>
            <a:cxnSpLocks/>
          </p:cNvCxnSpPr>
          <p:nvPr/>
        </p:nvCxnSpPr>
        <p:spPr>
          <a:xfrm flipV="1">
            <a:off x="13298698" y="2106757"/>
            <a:ext cx="86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11FB326-29C4-275D-13DC-84BFA9F224D6}"/>
                  </a:ext>
                </a:extLst>
              </p:cNvPr>
              <p:cNvSpPr txBox="1"/>
              <p:nvPr/>
            </p:nvSpPr>
            <p:spPr>
              <a:xfrm>
                <a:off x="13230484" y="2106757"/>
                <a:ext cx="11558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생성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11FB326-29C4-275D-13DC-84BFA9F22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0484" y="2106757"/>
                <a:ext cx="1155880" cy="307777"/>
              </a:xfrm>
              <a:prstGeom prst="rect">
                <a:avLst/>
              </a:prstGeom>
              <a:blipFill>
                <a:blip r:embed="rId1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F4365756-9E2C-2E74-2BB0-CA662E79D167}"/>
              </a:ext>
            </a:extLst>
          </p:cNvPr>
          <p:cNvSpPr/>
          <p:nvPr/>
        </p:nvSpPr>
        <p:spPr>
          <a:xfrm>
            <a:off x="13272942" y="1652497"/>
            <a:ext cx="1820782" cy="843473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5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BDB943F-089A-3B61-7D2B-9E5C8E16B22A}"/>
              </a:ext>
            </a:extLst>
          </p:cNvPr>
          <p:cNvCxnSpPr>
            <a:cxnSpLocks/>
          </p:cNvCxnSpPr>
          <p:nvPr/>
        </p:nvCxnSpPr>
        <p:spPr>
          <a:xfrm>
            <a:off x="228050" y="562731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B844F-CE6A-4941-40D7-3860868D6036}"/>
              </a:ext>
            </a:extLst>
          </p:cNvPr>
          <p:cNvSpPr txBox="1"/>
          <p:nvPr/>
        </p:nvSpPr>
        <p:spPr>
          <a:xfrm>
            <a:off x="-81039" y="100208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4F92F4-0602-40DD-4D5A-EB740FD3D1D7}"/>
              </a:ext>
            </a:extLst>
          </p:cNvPr>
          <p:cNvSpPr txBox="1"/>
          <p:nvPr/>
        </p:nvSpPr>
        <p:spPr>
          <a:xfrm>
            <a:off x="-61114" y="354939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FF4F65-401D-2994-7838-159C2025A214}"/>
              </a:ext>
            </a:extLst>
          </p:cNvPr>
          <p:cNvSpPr txBox="1"/>
          <p:nvPr/>
        </p:nvSpPr>
        <p:spPr>
          <a:xfrm>
            <a:off x="12373" y="575892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EF165-AF64-C511-CD46-78E5A09D82FD}"/>
              </a:ext>
            </a:extLst>
          </p:cNvPr>
          <p:cNvSpPr txBox="1"/>
          <p:nvPr/>
        </p:nvSpPr>
        <p:spPr>
          <a:xfrm>
            <a:off x="11886534" y="1467507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624E78-19F0-E0EC-E5CA-0FA5769DBEDC}"/>
              </a:ext>
            </a:extLst>
          </p:cNvPr>
          <p:cNvSpPr txBox="1"/>
          <p:nvPr/>
        </p:nvSpPr>
        <p:spPr>
          <a:xfrm>
            <a:off x="11873627" y="513145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588EEF-8168-23D2-6CD9-FF7CCB6AC8C2}"/>
              </a:ext>
            </a:extLst>
          </p:cNvPr>
          <p:cNvSpPr txBox="1"/>
          <p:nvPr/>
        </p:nvSpPr>
        <p:spPr>
          <a:xfrm>
            <a:off x="11899563" y="620903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E025E3E-269F-AC1B-F310-E37303B40E33}"/>
              </a:ext>
            </a:extLst>
          </p:cNvPr>
          <p:cNvCxnSpPr>
            <a:cxnSpLocks/>
          </p:cNvCxnSpPr>
          <p:nvPr/>
        </p:nvCxnSpPr>
        <p:spPr>
          <a:xfrm flipV="1">
            <a:off x="219707" y="4567295"/>
            <a:ext cx="1620000" cy="288000"/>
          </a:xfrm>
          <a:prstGeom prst="bentConnector3">
            <a:avLst>
              <a:gd name="adj1" fmla="val 400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BCB67-C394-05A7-6DC0-B9729168F481}"/>
              </a:ext>
            </a:extLst>
          </p:cNvPr>
          <p:cNvSpPr txBox="1"/>
          <p:nvPr/>
        </p:nvSpPr>
        <p:spPr>
          <a:xfrm>
            <a:off x="192421" y="481797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18EA1A-2EEF-E513-68A0-3DBF392642C5}"/>
              </a:ext>
            </a:extLst>
          </p:cNvPr>
          <p:cNvSpPr txBox="1"/>
          <p:nvPr/>
        </p:nvSpPr>
        <p:spPr>
          <a:xfrm>
            <a:off x="562634" y="4570245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 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EA76CAB-2EB6-16B8-051B-A18A3D8A03BC}"/>
              </a:ext>
            </a:extLst>
          </p:cNvPr>
          <p:cNvCxnSpPr>
            <a:cxnSpLocks/>
          </p:cNvCxnSpPr>
          <p:nvPr/>
        </p:nvCxnSpPr>
        <p:spPr>
          <a:xfrm>
            <a:off x="318373" y="5316117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B08AEDD-6997-F434-3475-95D2226FD7BF}"/>
              </a:ext>
            </a:extLst>
          </p:cNvPr>
          <p:cNvCxnSpPr>
            <a:cxnSpLocks/>
          </p:cNvCxnSpPr>
          <p:nvPr/>
        </p:nvCxnSpPr>
        <p:spPr>
          <a:xfrm flipV="1">
            <a:off x="10232263" y="56384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6E1F84-1931-5DB3-F852-D49BF567C29E}"/>
              </a:ext>
            </a:extLst>
          </p:cNvPr>
          <p:cNvSpPr txBox="1"/>
          <p:nvPr/>
        </p:nvSpPr>
        <p:spPr>
          <a:xfrm>
            <a:off x="95766" y="106853"/>
            <a:ext cx="744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 (</a:t>
            </a:r>
            <a:r>
              <a:rPr lang="ko-KR" altLang="en-US" dirty="0"/>
              <a:t>정상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8C75A75-FA0D-316A-7C4F-5D70713ECA46}"/>
              </a:ext>
            </a:extLst>
          </p:cNvPr>
          <p:cNvCxnSpPr>
            <a:cxnSpLocks/>
          </p:cNvCxnSpPr>
          <p:nvPr/>
        </p:nvCxnSpPr>
        <p:spPr>
          <a:xfrm flipV="1">
            <a:off x="797072" y="89490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AC450A6-BDDF-70DA-555B-3A86758CAB54}"/>
              </a:ext>
            </a:extLst>
          </p:cNvPr>
          <p:cNvCxnSpPr>
            <a:cxnSpLocks/>
          </p:cNvCxnSpPr>
          <p:nvPr/>
        </p:nvCxnSpPr>
        <p:spPr>
          <a:xfrm flipV="1">
            <a:off x="1839707" y="4277882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B5BC06C-D54D-42EE-41FF-EDC09C75B6E6}"/>
              </a:ext>
            </a:extLst>
          </p:cNvPr>
          <p:cNvSpPr txBox="1"/>
          <p:nvPr/>
        </p:nvSpPr>
        <p:spPr>
          <a:xfrm>
            <a:off x="1294429" y="4279491"/>
            <a:ext cx="213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공유 키 </a:t>
            </a:r>
            <a:endParaRPr lang="en-US" altLang="ko-KR" sz="1400" dirty="0"/>
          </a:p>
          <a:p>
            <a:pPr algn="ctr"/>
            <a:r>
              <a:rPr lang="ko-KR" altLang="en-US" sz="1400" dirty="0"/>
              <a:t>일치 확인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7B487194-A927-6F39-1C7A-AB007940CE59}"/>
              </a:ext>
            </a:extLst>
          </p:cNvPr>
          <p:cNvCxnSpPr>
            <a:cxnSpLocks/>
          </p:cNvCxnSpPr>
          <p:nvPr/>
        </p:nvCxnSpPr>
        <p:spPr>
          <a:xfrm flipV="1">
            <a:off x="7630175" y="2810386"/>
            <a:ext cx="147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2A9BDE-6919-9B78-4009-6C9313DC4918}"/>
              </a:ext>
            </a:extLst>
          </p:cNvPr>
          <p:cNvSpPr txBox="1"/>
          <p:nvPr/>
        </p:nvSpPr>
        <p:spPr>
          <a:xfrm>
            <a:off x="6964615" y="2790009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A13C698-A47E-A62C-3ADF-D521C98E271A}"/>
              </a:ext>
            </a:extLst>
          </p:cNvPr>
          <p:cNvCxnSpPr>
            <a:cxnSpLocks/>
          </p:cNvCxnSpPr>
          <p:nvPr/>
        </p:nvCxnSpPr>
        <p:spPr>
          <a:xfrm flipV="1">
            <a:off x="2730989" y="3978686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4AFB004-A990-4964-978D-D00860AE6ECA}"/>
              </a:ext>
            </a:extLst>
          </p:cNvPr>
          <p:cNvSpPr txBox="1"/>
          <p:nvPr/>
        </p:nvSpPr>
        <p:spPr>
          <a:xfrm>
            <a:off x="1945866" y="3990211"/>
            <a:ext cx="303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복호화 </a:t>
            </a:r>
            <a:r>
              <a:rPr lang="en-US" altLang="ko-KR" sz="1400" dirty="0"/>
              <a:t>auth-key</a:t>
            </a:r>
          </a:p>
          <a:p>
            <a:pPr algn="ctr"/>
            <a:r>
              <a:rPr lang="ko-KR" altLang="en-US" sz="1400" dirty="0"/>
              <a:t>저장</a:t>
            </a: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54977801-EDE5-9184-81C0-0A50CE468CC5}"/>
              </a:ext>
            </a:extLst>
          </p:cNvPr>
          <p:cNvCxnSpPr>
            <a:cxnSpLocks/>
          </p:cNvCxnSpPr>
          <p:nvPr/>
        </p:nvCxnSpPr>
        <p:spPr>
          <a:xfrm flipV="1">
            <a:off x="6739601" y="3095758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/>
              <p:nvPr/>
            </p:nvSpPr>
            <p:spPr>
              <a:xfrm>
                <a:off x="5242273" y="3389569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메시지 전달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273" y="3389569"/>
                <a:ext cx="1579605" cy="523220"/>
              </a:xfrm>
              <a:prstGeom prst="rect">
                <a:avLst/>
              </a:prstGeom>
              <a:blipFill>
                <a:blip r:embed="rId2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1DB931EA-E437-2630-896E-55FFFDD6CDAB}"/>
              </a:ext>
            </a:extLst>
          </p:cNvPr>
          <p:cNvCxnSpPr>
            <a:cxnSpLocks/>
          </p:cNvCxnSpPr>
          <p:nvPr/>
        </p:nvCxnSpPr>
        <p:spPr>
          <a:xfrm>
            <a:off x="230763" y="1917153"/>
            <a:ext cx="11880000" cy="3204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E3E90070-AD93-24F5-0C4E-E8DC507817B2}"/>
              </a:ext>
            </a:extLst>
          </p:cNvPr>
          <p:cNvCxnSpPr>
            <a:cxnSpLocks/>
          </p:cNvCxnSpPr>
          <p:nvPr/>
        </p:nvCxnSpPr>
        <p:spPr>
          <a:xfrm flipV="1">
            <a:off x="4168700" y="3682903"/>
            <a:ext cx="1152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2D14243C-92E5-2A62-2480-4B68B7EE7429}"/>
              </a:ext>
            </a:extLst>
          </p:cNvPr>
          <p:cNvCxnSpPr>
            <a:cxnSpLocks/>
          </p:cNvCxnSpPr>
          <p:nvPr/>
        </p:nvCxnSpPr>
        <p:spPr>
          <a:xfrm flipV="1">
            <a:off x="5312076" y="3382830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5E59CFB-AB64-6058-9CD3-644E4F38F702}"/>
                  </a:ext>
                </a:extLst>
              </p:cNvPr>
              <p:cNvSpPr txBox="1"/>
              <p:nvPr/>
            </p:nvSpPr>
            <p:spPr>
              <a:xfrm>
                <a:off x="-998616" y="655699"/>
                <a:ext cx="5175468" cy="350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, …,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5E59CFB-AB64-6058-9CD3-644E4F38F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8616" y="655699"/>
                <a:ext cx="5175468" cy="35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3D72CC64-E566-6FE4-C724-F41FE5A9BE6D}"/>
              </a:ext>
            </a:extLst>
          </p:cNvPr>
          <p:cNvSpPr txBox="1"/>
          <p:nvPr/>
        </p:nvSpPr>
        <p:spPr>
          <a:xfrm>
            <a:off x="3248928" y="3651900"/>
            <a:ext cx="303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y-key</a:t>
            </a:r>
            <a:r>
              <a:rPr lang="ko-KR" altLang="en-US" sz="1400" dirty="0"/>
              <a:t>로 </a:t>
            </a:r>
            <a:r>
              <a:rPr lang="en-US" altLang="ko-KR" sz="1400" dirty="0"/>
              <a:t>K(n)</a:t>
            </a:r>
          </a:p>
          <a:p>
            <a:pPr algn="ctr"/>
            <a:r>
              <a:rPr lang="ko-KR" altLang="en-US" sz="1400" dirty="0"/>
              <a:t>업데이트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D21B8D-5C1F-1BDC-40E8-569535EB9FB8}"/>
              </a:ext>
            </a:extLst>
          </p:cNvPr>
          <p:cNvSpPr txBox="1"/>
          <p:nvPr/>
        </p:nvSpPr>
        <p:spPr>
          <a:xfrm>
            <a:off x="6419949" y="3101674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81355C68-64FB-A537-C319-1960E8774498}"/>
              </a:ext>
            </a:extLst>
          </p:cNvPr>
          <p:cNvCxnSpPr>
            <a:cxnSpLocks/>
          </p:cNvCxnSpPr>
          <p:nvPr/>
        </p:nvCxnSpPr>
        <p:spPr>
          <a:xfrm flipV="1">
            <a:off x="9098568" y="2522108"/>
            <a:ext cx="93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72860CA-299C-6116-4A31-ADE7E7A9D6D6}"/>
              </a:ext>
            </a:extLst>
          </p:cNvPr>
          <p:cNvSpPr txBox="1"/>
          <p:nvPr/>
        </p:nvSpPr>
        <p:spPr>
          <a:xfrm>
            <a:off x="9098568" y="2537209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20A4393-354D-CFC7-BFCA-0C6A4279FD77}"/>
              </a:ext>
            </a:extLst>
          </p:cNvPr>
          <p:cNvCxnSpPr>
            <a:cxnSpLocks/>
          </p:cNvCxnSpPr>
          <p:nvPr/>
        </p:nvCxnSpPr>
        <p:spPr>
          <a:xfrm flipV="1">
            <a:off x="5570516" y="8850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/>
              <p:nvPr/>
            </p:nvSpPr>
            <p:spPr>
              <a:xfrm>
                <a:off x="4023465" y="671088"/>
                <a:ext cx="66833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/>
                  <a:t>, OK message</a:t>
                </a:r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465" y="671088"/>
                <a:ext cx="6683374" cy="307777"/>
              </a:xfrm>
              <a:prstGeom prst="rect">
                <a:avLst/>
              </a:prstGeom>
              <a:blipFill>
                <a:blip r:embed="rId4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6686B7-41FD-FFB2-4BE2-CE8D549883B3}"/>
                  </a:ext>
                </a:extLst>
              </p:cNvPr>
              <p:cNvSpPr txBox="1"/>
              <p:nvPr/>
            </p:nvSpPr>
            <p:spPr>
              <a:xfrm>
                <a:off x="1702182" y="5382240"/>
                <a:ext cx="66833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6686B7-41FD-FFB2-4BE2-CE8D54988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182" y="5382240"/>
                <a:ext cx="6683374" cy="307777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0F2B9F5-5E4B-25AE-4A86-8B0CCF2333E1}"/>
              </a:ext>
            </a:extLst>
          </p:cNvPr>
          <p:cNvCxnSpPr>
            <a:cxnSpLocks/>
          </p:cNvCxnSpPr>
          <p:nvPr/>
        </p:nvCxnSpPr>
        <p:spPr>
          <a:xfrm flipV="1">
            <a:off x="5428976" y="564665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69FC5D5-F066-711B-EF01-E55726312D7F}"/>
              </a:ext>
            </a:extLst>
          </p:cNvPr>
          <p:cNvCxnSpPr>
            <a:cxnSpLocks/>
          </p:cNvCxnSpPr>
          <p:nvPr/>
        </p:nvCxnSpPr>
        <p:spPr>
          <a:xfrm flipV="1">
            <a:off x="6779593" y="56384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/>
              <p:nvPr/>
            </p:nvSpPr>
            <p:spPr>
              <a:xfrm>
                <a:off x="5872472" y="5382240"/>
                <a:ext cx="66548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472" y="5382240"/>
                <a:ext cx="6654800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313FFC91-99AF-50D5-B8C3-B5FCB31EDD75}"/>
              </a:ext>
            </a:extLst>
          </p:cNvPr>
          <p:cNvSpPr txBox="1"/>
          <p:nvPr/>
        </p:nvSpPr>
        <p:spPr>
          <a:xfrm>
            <a:off x="9616804" y="5384938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75679BE0-0EA2-21CD-8997-723D290EA334}"/>
              </a:ext>
            </a:extLst>
          </p:cNvPr>
          <p:cNvCxnSpPr>
            <a:cxnSpLocks/>
          </p:cNvCxnSpPr>
          <p:nvPr/>
        </p:nvCxnSpPr>
        <p:spPr>
          <a:xfrm flipV="1">
            <a:off x="10024836" y="2239199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9BAF183-E64E-1F72-400B-983AB7A36079}"/>
              </a:ext>
            </a:extLst>
          </p:cNvPr>
          <p:cNvSpPr txBox="1"/>
          <p:nvPr/>
        </p:nvSpPr>
        <p:spPr>
          <a:xfrm>
            <a:off x="9194109" y="2251860"/>
            <a:ext cx="270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62BE1313-55D7-F5F2-9DC7-056C8E65D08C}"/>
              </a:ext>
            </a:extLst>
          </p:cNvPr>
          <p:cNvCxnSpPr>
            <a:cxnSpLocks/>
          </p:cNvCxnSpPr>
          <p:nvPr/>
        </p:nvCxnSpPr>
        <p:spPr>
          <a:xfrm flipV="1">
            <a:off x="11065825" y="1956310"/>
            <a:ext cx="86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7836BE-7AA0-DFF0-21D3-53B1F1E9959F}"/>
                  </a:ext>
                </a:extLst>
              </p:cNvPr>
              <p:cNvSpPr txBox="1"/>
              <p:nvPr/>
            </p:nvSpPr>
            <p:spPr>
              <a:xfrm>
                <a:off x="11049913" y="1964673"/>
                <a:ext cx="2705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생성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7836BE-7AA0-DFF0-21D3-53B1F1E99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913" y="1964673"/>
                <a:ext cx="2705454" cy="307777"/>
              </a:xfrm>
              <a:prstGeom prst="rect">
                <a:avLst/>
              </a:prstGeom>
              <a:blipFill>
                <a:blip r:embed="rId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759A4A4-056A-81E7-94D4-D69573162334}"/>
              </a:ext>
            </a:extLst>
          </p:cNvPr>
          <p:cNvCxnSpPr>
            <a:cxnSpLocks/>
          </p:cNvCxnSpPr>
          <p:nvPr/>
        </p:nvCxnSpPr>
        <p:spPr>
          <a:xfrm flipV="1">
            <a:off x="6446816" y="8850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/>
              <p:nvPr/>
            </p:nvSpPr>
            <p:spPr>
              <a:xfrm>
                <a:off x="2402326" y="674590"/>
                <a:ext cx="86995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326" y="674590"/>
                <a:ext cx="8699500" cy="307777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F5488478-9BB1-51D1-85AE-DB3F5C3B14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860001" y="3031219"/>
            <a:ext cx="2880000" cy="737171"/>
          </a:xfrm>
          <a:prstGeom prst="bentConnector3">
            <a:avLst>
              <a:gd name="adj1" fmla="val 10050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6464A77-DAE3-2A9B-AFB3-C1B8552FF070}"/>
              </a:ext>
            </a:extLst>
          </p:cNvPr>
          <p:cNvSpPr txBox="1"/>
          <p:nvPr/>
        </p:nvSpPr>
        <p:spPr>
          <a:xfrm>
            <a:off x="11883164" y="479543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A22EAE7-5EC4-9859-4615-3A0008CAC213}"/>
              </a:ext>
            </a:extLst>
          </p:cNvPr>
          <p:cNvCxnSpPr>
            <a:cxnSpLocks/>
          </p:cNvCxnSpPr>
          <p:nvPr/>
        </p:nvCxnSpPr>
        <p:spPr>
          <a:xfrm flipV="1">
            <a:off x="11937716" y="562879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0C52F2-CB29-6014-3237-5ACFC0F5F450}"/>
                  </a:ext>
                </a:extLst>
              </p:cNvPr>
              <p:cNvSpPr txBox="1"/>
              <p:nvPr/>
            </p:nvSpPr>
            <p:spPr>
              <a:xfrm>
                <a:off x="7893226" y="5418331"/>
                <a:ext cx="86995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0C52F2-CB29-6014-3237-5ACFC0F5F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226" y="5418331"/>
                <a:ext cx="8699500" cy="307777"/>
              </a:xfrm>
              <a:prstGeom prst="rect">
                <a:avLst/>
              </a:prstGeom>
              <a:blipFill>
                <a:blip r:embed="rId9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81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237535" y="323404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6207239" y="1455951"/>
            <a:ext cx="36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6151309" y="520651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6025179" y="6868877"/>
            <a:ext cx="34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27230" y="4847605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178700" y="5100684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-81039" y="-47504"/>
            <a:ext cx="119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보고서 전달 단계</a:t>
            </a:r>
            <a:r>
              <a:rPr lang="en-US" altLang="ko-KR" dirty="0"/>
              <a:t>(</a:t>
            </a:r>
            <a:r>
              <a:rPr lang="ko-KR" altLang="en-US" dirty="0"/>
              <a:t>공격 </a:t>
            </a:r>
            <a:r>
              <a:rPr lang="en-US" altLang="ko-KR" dirty="0"/>
              <a:t>2) + Forwarding node</a:t>
            </a:r>
            <a:r>
              <a:rPr lang="ko-KR" altLang="en-US" dirty="0"/>
              <a:t>에 공격이 발생한 경우</a:t>
            </a:r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014324" y="3127372"/>
            <a:ext cx="3168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6182351" y="5066237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4360839" y="4273177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ko-KR" altLang="en-US" sz="1400" dirty="0">
                <a:solidFill>
                  <a:srgbClr val="FF0000"/>
                </a:solidFill>
              </a:rPr>
              <a:t> 메시지 생성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1147530" y="72231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489539" y="45499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39" y="454994"/>
                <a:ext cx="889991" cy="3348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859669" y="930389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1033915" y="44098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915" y="440984"/>
                <a:ext cx="889991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1545220" y="71384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1486944" y="21266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944" y="212661"/>
                <a:ext cx="889991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2029061" y="21036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61" y="210364"/>
                <a:ext cx="889991" cy="334835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2241939" y="476950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939" y="476950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2754420" y="47994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20" y="479947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6410828" y="593716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2632725" y="5642412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725" y="5642412"/>
                <a:ext cx="6096000" cy="307777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15899749" y="5635378"/>
                <a:ext cx="14725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message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message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9749" y="5635378"/>
                <a:ext cx="1472546" cy="523220"/>
              </a:xfrm>
              <a:prstGeom prst="rect">
                <a:avLst/>
              </a:prstGeom>
              <a:blipFill>
                <a:blip r:embed="rId9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6112805" y="6149571"/>
            <a:ext cx="0" cy="704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3E6D315-1916-B408-4A11-3D5AD6ADB479}"/>
              </a:ext>
            </a:extLst>
          </p:cNvPr>
          <p:cNvCxnSpPr>
            <a:cxnSpLocks/>
          </p:cNvCxnSpPr>
          <p:nvPr/>
        </p:nvCxnSpPr>
        <p:spPr>
          <a:xfrm flipV="1">
            <a:off x="1922706" y="72231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396BD0-2EA6-20F7-1AD2-EE10FA0B1C1C}"/>
              </a:ext>
            </a:extLst>
          </p:cNvPr>
          <p:cNvSpPr txBox="1"/>
          <p:nvPr/>
        </p:nvSpPr>
        <p:spPr>
          <a:xfrm>
            <a:off x="1634845" y="930389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880B413-81D7-3A8C-E89D-214990558B96}"/>
              </a:ext>
            </a:extLst>
          </p:cNvPr>
          <p:cNvCxnSpPr>
            <a:cxnSpLocks/>
          </p:cNvCxnSpPr>
          <p:nvPr/>
        </p:nvCxnSpPr>
        <p:spPr>
          <a:xfrm flipV="1">
            <a:off x="2320396" y="71384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D127BB-6E47-4B9A-0746-B90A59E91762}"/>
              </a:ext>
            </a:extLst>
          </p:cNvPr>
          <p:cNvCxnSpPr>
            <a:cxnSpLocks/>
          </p:cNvCxnSpPr>
          <p:nvPr/>
        </p:nvCxnSpPr>
        <p:spPr>
          <a:xfrm flipV="1">
            <a:off x="2679805" y="71618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E365A97-6DC2-EBCA-F0B4-E8943BDFD5B8}"/>
              </a:ext>
            </a:extLst>
          </p:cNvPr>
          <p:cNvSpPr txBox="1"/>
          <p:nvPr/>
        </p:nvSpPr>
        <p:spPr>
          <a:xfrm>
            <a:off x="2391944" y="924260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19F3F7-55F6-3E0D-A16B-4D4634EE9E85}"/>
              </a:ext>
            </a:extLst>
          </p:cNvPr>
          <p:cNvCxnSpPr>
            <a:cxnSpLocks/>
          </p:cNvCxnSpPr>
          <p:nvPr/>
        </p:nvCxnSpPr>
        <p:spPr>
          <a:xfrm flipV="1">
            <a:off x="3059797" y="72231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3129F71-1B96-072B-235D-59CE000343C5}"/>
              </a:ext>
            </a:extLst>
          </p:cNvPr>
          <p:cNvCxnSpPr>
            <a:cxnSpLocks/>
          </p:cNvCxnSpPr>
          <p:nvPr/>
        </p:nvCxnSpPr>
        <p:spPr>
          <a:xfrm flipV="1">
            <a:off x="4332381" y="4252384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8730D6-6E9D-BC03-4FDB-76399D31A2C2}"/>
              </a:ext>
            </a:extLst>
          </p:cNvPr>
          <p:cNvSpPr txBox="1"/>
          <p:nvPr/>
        </p:nvSpPr>
        <p:spPr>
          <a:xfrm>
            <a:off x="1790065" y="4844598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822B221-E159-62D3-7842-3C9516EFC17D}"/>
              </a:ext>
            </a:extLst>
          </p:cNvPr>
          <p:cNvCxnSpPr>
            <a:cxnSpLocks/>
          </p:cNvCxnSpPr>
          <p:nvPr/>
        </p:nvCxnSpPr>
        <p:spPr>
          <a:xfrm>
            <a:off x="29943" y="2001011"/>
            <a:ext cx="16200000" cy="3420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6AC34CE-14EA-D87F-9883-69CD2F41564B}"/>
              </a:ext>
            </a:extLst>
          </p:cNvPr>
          <p:cNvCxnSpPr>
            <a:cxnSpLocks/>
          </p:cNvCxnSpPr>
          <p:nvPr/>
        </p:nvCxnSpPr>
        <p:spPr>
          <a:xfrm>
            <a:off x="29943" y="388824"/>
            <a:ext cx="162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5238BC-3632-380B-466D-459C26F6D5C7}"/>
              </a:ext>
            </a:extLst>
          </p:cNvPr>
          <p:cNvSpPr txBox="1"/>
          <p:nvPr/>
        </p:nvSpPr>
        <p:spPr>
          <a:xfrm>
            <a:off x="-279146" y="82817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67A0CB-4A19-278A-C5B5-38CDBE31D640}"/>
              </a:ext>
            </a:extLst>
          </p:cNvPr>
          <p:cNvSpPr txBox="1"/>
          <p:nvPr/>
        </p:nvSpPr>
        <p:spPr>
          <a:xfrm>
            <a:off x="-306000" y="6068556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53DD712-44BD-73CB-D823-72DA1BFF9F3B}"/>
              </a:ext>
            </a:extLst>
          </p:cNvPr>
          <p:cNvCxnSpPr>
            <a:cxnSpLocks/>
          </p:cNvCxnSpPr>
          <p:nvPr/>
        </p:nvCxnSpPr>
        <p:spPr>
          <a:xfrm>
            <a:off x="0" y="5625753"/>
            <a:ext cx="162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5596409-DE1B-0FAD-CE3A-44D2EE95F9C3}"/>
              </a:ext>
            </a:extLst>
          </p:cNvPr>
          <p:cNvCxnSpPr>
            <a:cxnSpLocks/>
          </p:cNvCxnSpPr>
          <p:nvPr/>
        </p:nvCxnSpPr>
        <p:spPr>
          <a:xfrm flipV="1">
            <a:off x="6402843" y="71833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/>
              <p:nvPr/>
            </p:nvSpPr>
            <p:spPr>
              <a:xfrm>
                <a:off x="5321063" y="440984"/>
                <a:ext cx="23692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063" y="440984"/>
                <a:ext cx="2369240" cy="307777"/>
              </a:xfrm>
              <a:prstGeom prst="rect">
                <a:avLst/>
              </a:prstGeom>
              <a:blipFill>
                <a:blip r:embed="rId10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/>
              <p:nvPr/>
            </p:nvSpPr>
            <p:spPr>
              <a:xfrm>
                <a:off x="8625892" y="3639724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메시지 전달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892" y="3639724"/>
                <a:ext cx="1579605" cy="523220"/>
              </a:xfrm>
              <a:prstGeom prst="rect">
                <a:avLst/>
              </a:prstGeom>
              <a:blipFill>
                <a:blip r:embed="rId11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6A96C30D-3F64-8F52-5ED4-532193EBEFA7}"/>
              </a:ext>
            </a:extLst>
          </p:cNvPr>
          <p:cNvCxnSpPr>
            <a:cxnSpLocks/>
          </p:cNvCxnSpPr>
          <p:nvPr/>
        </p:nvCxnSpPr>
        <p:spPr>
          <a:xfrm flipV="1">
            <a:off x="8662905" y="3671410"/>
            <a:ext cx="1440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/>
              <p:nvPr/>
            </p:nvSpPr>
            <p:spPr>
              <a:xfrm>
                <a:off x="10646780" y="433904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6780" y="433904"/>
                <a:ext cx="1472546" cy="307777"/>
              </a:xfrm>
              <a:prstGeom prst="rect">
                <a:avLst/>
              </a:prstGeom>
              <a:blipFill>
                <a:blip r:embed="rId1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064B4F3-FE28-6A93-49EF-9029EC3A8E65}"/>
              </a:ext>
            </a:extLst>
          </p:cNvPr>
          <p:cNvCxnSpPr>
            <a:cxnSpLocks/>
          </p:cNvCxnSpPr>
          <p:nvPr/>
        </p:nvCxnSpPr>
        <p:spPr>
          <a:xfrm flipV="1">
            <a:off x="10900522" y="71833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2DA8F331-589B-FE4B-E36F-89476B1E967B}"/>
              </a:ext>
            </a:extLst>
          </p:cNvPr>
          <p:cNvCxnSpPr>
            <a:cxnSpLocks/>
          </p:cNvCxnSpPr>
          <p:nvPr/>
        </p:nvCxnSpPr>
        <p:spPr>
          <a:xfrm flipV="1">
            <a:off x="10982803" y="3095815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A9F25D-41FC-F77C-6F8F-F3BBA4F40F4B}"/>
              </a:ext>
            </a:extLst>
          </p:cNvPr>
          <p:cNvSpPr txBox="1"/>
          <p:nvPr/>
        </p:nvSpPr>
        <p:spPr>
          <a:xfrm>
            <a:off x="11247026" y="2801760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6CCF776-4C1F-60B1-5C01-EDC44B45E8ED}"/>
              </a:ext>
            </a:extLst>
          </p:cNvPr>
          <p:cNvCxnSpPr>
            <a:cxnSpLocks/>
          </p:cNvCxnSpPr>
          <p:nvPr/>
        </p:nvCxnSpPr>
        <p:spPr>
          <a:xfrm flipV="1">
            <a:off x="11882803" y="2812105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2B30080-D4E3-34C0-1A24-B91D8A95C5EE}"/>
              </a:ext>
            </a:extLst>
          </p:cNvPr>
          <p:cNvSpPr txBox="1"/>
          <p:nvPr/>
        </p:nvSpPr>
        <p:spPr>
          <a:xfrm>
            <a:off x="10663151" y="3069619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965CBE3-88AF-8C5A-4F28-F64EBFDCABA7}"/>
              </a:ext>
            </a:extLst>
          </p:cNvPr>
          <p:cNvCxnSpPr>
            <a:cxnSpLocks/>
          </p:cNvCxnSpPr>
          <p:nvPr/>
        </p:nvCxnSpPr>
        <p:spPr>
          <a:xfrm flipV="1">
            <a:off x="13310498" y="2499031"/>
            <a:ext cx="93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C180B79-B141-5D46-D8B8-B035132B53B9}"/>
              </a:ext>
            </a:extLst>
          </p:cNvPr>
          <p:cNvSpPr txBox="1"/>
          <p:nvPr/>
        </p:nvSpPr>
        <p:spPr>
          <a:xfrm>
            <a:off x="13333859" y="2499031"/>
            <a:ext cx="99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93C57136-B6A7-021F-95CE-C1CEEC032207}"/>
              </a:ext>
            </a:extLst>
          </p:cNvPr>
          <p:cNvCxnSpPr>
            <a:cxnSpLocks/>
          </p:cNvCxnSpPr>
          <p:nvPr/>
        </p:nvCxnSpPr>
        <p:spPr>
          <a:xfrm flipV="1">
            <a:off x="14246498" y="2208333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8EFB58F-8AE1-1458-FF29-8E3555B3D912}"/>
              </a:ext>
            </a:extLst>
          </p:cNvPr>
          <p:cNvSpPr txBox="1"/>
          <p:nvPr/>
        </p:nvSpPr>
        <p:spPr>
          <a:xfrm>
            <a:off x="14195513" y="2211076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93F1206-C58C-0DA5-E0C6-0B460CB3E9CF}"/>
              </a:ext>
            </a:extLst>
          </p:cNvPr>
          <p:cNvCxnSpPr>
            <a:cxnSpLocks/>
          </p:cNvCxnSpPr>
          <p:nvPr/>
        </p:nvCxnSpPr>
        <p:spPr>
          <a:xfrm flipV="1">
            <a:off x="15282351" y="1940510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/>
              <p:nvPr/>
            </p:nvSpPr>
            <p:spPr>
              <a:xfrm>
                <a:off x="15226559" y="1910656"/>
                <a:ext cx="10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생성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전달</a:t>
                </a: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6559" y="1910656"/>
                <a:ext cx="1044000" cy="523220"/>
              </a:xfrm>
              <a:prstGeom prst="rect">
                <a:avLst/>
              </a:prstGeom>
              <a:blipFill>
                <a:blip r:embed="rId13"/>
                <a:stretch>
                  <a:fillRect t="-1163" r="-1754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C54DFB21-E78F-09EF-2A4D-08C22EF1B78E}"/>
              </a:ext>
            </a:extLst>
          </p:cNvPr>
          <p:cNvCxnSpPr>
            <a:cxnSpLocks/>
          </p:cNvCxnSpPr>
          <p:nvPr/>
        </p:nvCxnSpPr>
        <p:spPr>
          <a:xfrm flipV="1">
            <a:off x="3269351" y="4556598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BA84249-4E7E-4A81-8D7F-D8B28415A147}"/>
              </a:ext>
            </a:extLst>
          </p:cNvPr>
          <p:cNvSpPr txBox="1"/>
          <p:nvPr/>
        </p:nvSpPr>
        <p:spPr>
          <a:xfrm>
            <a:off x="3216103" y="4556598"/>
            <a:ext cx="1178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허위 이벤트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내용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/>
              <p:nvPr/>
            </p:nvSpPr>
            <p:spPr>
              <a:xfrm>
                <a:off x="4277890" y="4431487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890" y="4431487"/>
                <a:ext cx="3803209" cy="3687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10DAEA5-AC40-8C43-42AD-5DF98A988A2A}"/>
              </a:ext>
            </a:extLst>
          </p:cNvPr>
          <p:cNvCxnSpPr>
            <a:cxnSpLocks/>
          </p:cNvCxnSpPr>
          <p:nvPr/>
        </p:nvCxnSpPr>
        <p:spPr>
          <a:xfrm flipV="1">
            <a:off x="10272149" y="595824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/>
              <p:nvPr/>
            </p:nvSpPr>
            <p:spPr>
              <a:xfrm>
                <a:off x="9245572" y="5681667"/>
                <a:ext cx="28871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message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572" y="5681667"/>
                <a:ext cx="2887134" cy="307777"/>
              </a:xfrm>
              <a:prstGeom prst="rect">
                <a:avLst/>
              </a:prstGeom>
              <a:blipFill>
                <a:blip r:embed="rId15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981C5B4-BF0B-EE59-BAD7-60576849EDF8}"/>
              </a:ext>
            </a:extLst>
          </p:cNvPr>
          <p:cNvCxnSpPr>
            <a:cxnSpLocks/>
          </p:cNvCxnSpPr>
          <p:nvPr/>
        </p:nvCxnSpPr>
        <p:spPr>
          <a:xfrm flipV="1">
            <a:off x="14356324" y="593242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525B831-1B9F-6D61-A85F-7DB0534C0E14}"/>
              </a:ext>
            </a:extLst>
          </p:cNvPr>
          <p:cNvSpPr txBox="1"/>
          <p:nvPr/>
        </p:nvSpPr>
        <p:spPr>
          <a:xfrm>
            <a:off x="13625383" y="5633875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26E51033-9DAF-C573-1F8B-20BD1CC7432D}"/>
              </a:ext>
            </a:extLst>
          </p:cNvPr>
          <p:cNvSpPr/>
          <p:nvPr/>
        </p:nvSpPr>
        <p:spPr>
          <a:xfrm>
            <a:off x="1053783" y="3862113"/>
            <a:ext cx="5474597" cy="13444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16B32383-F6F1-C26F-DF98-A135FB801600}"/>
              </a:ext>
            </a:extLst>
          </p:cNvPr>
          <p:cNvCxnSpPr>
            <a:cxnSpLocks/>
          </p:cNvCxnSpPr>
          <p:nvPr/>
        </p:nvCxnSpPr>
        <p:spPr>
          <a:xfrm flipV="1">
            <a:off x="10085249" y="3395342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A28D716-CD45-8A10-C776-BA6F881A729A}"/>
              </a:ext>
            </a:extLst>
          </p:cNvPr>
          <p:cNvSpPr txBox="1"/>
          <p:nvPr/>
        </p:nvSpPr>
        <p:spPr>
          <a:xfrm>
            <a:off x="9768533" y="3394393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F86D109-9E9E-4192-AF7A-E544B32E7804}"/>
                  </a:ext>
                </a:extLst>
              </p:cNvPr>
              <p:cNvSpPr txBox="1"/>
              <p:nvPr/>
            </p:nvSpPr>
            <p:spPr>
              <a:xfrm>
                <a:off x="6764937" y="3924605"/>
                <a:ext cx="1765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메시지 </a:t>
                </a:r>
                <a:endParaRPr lang="en-US" altLang="ko-KR" sz="14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rgbClr val="FF0000"/>
                    </a:solidFill>
                  </a:rPr>
                  <a:t>재생성</a:t>
                </a: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F86D109-9E9E-4192-AF7A-E544B32E7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937" y="3924605"/>
                <a:ext cx="1765628" cy="523220"/>
              </a:xfrm>
              <a:prstGeom prst="rect">
                <a:avLst/>
              </a:prstGeom>
              <a:blipFill>
                <a:blip r:embed="rId16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C6531491-342A-095E-BF58-393687E0E3EF}"/>
              </a:ext>
            </a:extLst>
          </p:cNvPr>
          <p:cNvCxnSpPr>
            <a:cxnSpLocks/>
          </p:cNvCxnSpPr>
          <p:nvPr/>
        </p:nvCxnSpPr>
        <p:spPr>
          <a:xfrm flipV="1">
            <a:off x="6468115" y="3969873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FC38991-2F35-4890-53C5-46AA3504987D}"/>
              </a:ext>
            </a:extLst>
          </p:cNvPr>
          <p:cNvCxnSpPr>
            <a:cxnSpLocks/>
          </p:cNvCxnSpPr>
          <p:nvPr/>
        </p:nvCxnSpPr>
        <p:spPr>
          <a:xfrm flipV="1">
            <a:off x="9950061" y="71384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7B346A5-8103-DAA2-E732-E8FD0DE8645C}"/>
              </a:ext>
            </a:extLst>
          </p:cNvPr>
          <p:cNvSpPr txBox="1"/>
          <p:nvPr/>
        </p:nvSpPr>
        <p:spPr>
          <a:xfrm>
            <a:off x="9219120" y="415289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A3927C5-727A-87B9-BF6F-57191EAED646}"/>
              </a:ext>
            </a:extLst>
          </p:cNvPr>
          <p:cNvSpPr/>
          <p:nvPr/>
        </p:nvSpPr>
        <p:spPr>
          <a:xfrm>
            <a:off x="6505683" y="3429000"/>
            <a:ext cx="2151367" cy="994835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0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BDB943F-089A-3B61-7D2B-9E5C8E16B22A}"/>
              </a:ext>
            </a:extLst>
          </p:cNvPr>
          <p:cNvCxnSpPr>
            <a:cxnSpLocks/>
          </p:cNvCxnSpPr>
          <p:nvPr/>
        </p:nvCxnSpPr>
        <p:spPr>
          <a:xfrm>
            <a:off x="228050" y="562731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B844F-CE6A-4941-40D7-3860868D6036}"/>
              </a:ext>
            </a:extLst>
          </p:cNvPr>
          <p:cNvSpPr txBox="1"/>
          <p:nvPr/>
        </p:nvSpPr>
        <p:spPr>
          <a:xfrm>
            <a:off x="-81039" y="100208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4F92F4-0602-40DD-4D5A-EB740FD3D1D7}"/>
              </a:ext>
            </a:extLst>
          </p:cNvPr>
          <p:cNvSpPr txBox="1"/>
          <p:nvPr/>
        </p:nvSpPr>
        <p:spPr>
          <a:xfrm>
            <a:off x="1511" y="333627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FF4F65-401D-2994-7838-159C2025A214}"/>
              </a:ext>
            </a:extLst>
          </p:cNvPr>
          <p:cNvSpPr txBox="1"/>
          <p:nvPr/>
        </p:nvSpPr>
        <p:spPr>
          <a:xfrm>
            <a:off x="26913" y="5620318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EF165-AF64-C511-CD46-78E5A09D82FD}"/>
              </a:ext>
            </a:extLst>
          </p:cNvPr>
          <p:cNvSpPr txBox="1"/>
          <p:nvPr/>
        </p:nvSpPr>
        <p:spPr>
          <a:xfrm>
            <a:off x="11834240" y="181819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624E78-19F0-E0EC-E5CA-0FA5769DBEDC}"/>
              </a:ext>
            </a:extLst>
          </p:cNvPr>
          <p:cNvSpPr txBox="1"/>
          <p:nvPr/>
        </p:nvSpPr>
        <p:spPr>
          <a:xfrm>
            <a:off x="11901074" y="4898600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588EEF-8168-23D2-6CD9-FF7CCB6AC8C2}"/>
              </a:ext>
            </a:extLst>
          </p:cNvPr>
          <p:cNvSpPr txBox="1"/>
          <p:nvPr/>
        </p:nvSpPr>
        <p:spPr>
          <a:xfrm>
            <a:off x="11901074" y="6417550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E025E3E-269F-AC1B-F310-E37303B40E33}"/>
              </a:ext>
            </a:extLst>
          </p:cNvPr>
          <p:cNvCxnSpPr>
            <a:cxnSpLocks/>
          </p:cNvCxnSpPr>
          <p:nvPr/>
        </p:nvCxnSpPr>
        <p:spPr>
          <a:xfrm flipV="1">
            <a:off x="298073" y="4321585"/>
            <a:ext cx="1620000" cy="288000"/>
          </a:xfrm>
          <a:prstGeom prst="bentConnector3">
            <a:avLst>
              <a:gd name="adj1" fmla="val 400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BCB67-C394-05A7-6DC0-B9729168F481}"/>
              </a:ext>
            </a:extLst>
          </p:cNvPr>
          <p:cNvSpPr txBox="1"/>
          <p:nvPr/>
        </p:nvSpPr>
        <p:spPr>
          <a:xfrm>
            <a:off x="270787" y="457226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18EA1A-2EEF-E513-68A0-3DBF392642C5}"/>
              </a:ext>
            </a:extLst>
          </p:cNvPr>
          <p:cNvSpPr txBox="1"/>
          <p:nvPr/>
        </p:nvSpPr>
        <p:spPr>
          <a:xfrm>
            <a:off x="641000" y="4324535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 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EA76CAB-2EB6-16B8-051B-A18A3D8A03BC}"/>
              </a:ext>
            </a:extLst>
          </p:cNvPr>
          <p:cNvCxnSpPr>
            <a:cxnSpLocks/>
          </p:cNvCxnSpPr>
          <p:nvPr/>
        </p:nvCxnSpPr>
        <p:spPr>
          <a:xfrm>
            <a:off x="332913" y="5177515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B08AEDD-6997-F434-3475-95D2226FD7BF}"/>
              </a:ext>
            </a:extLst>
          </p:cNvPr>
          <p:cNvCxnSpPr>
            <a:cxnSpLocks/>
          </p:cNvCxnSpPr>
          <p:nvPr/>
        </p:nvCxnSpPr>
        <p:spPr>
          <a:xfrm flipV="1">
            <a:off x="10246803" y="549984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6E1F84-1931-5DB3-F852-D49BF567C29E}"/>
              </a:ext>
            </a:extLst>
          </p:cNvPr>
          <p:cNvSpPr txBox="1"/>
          <p:nvPr/>
        </p:nvSpPr>
        <p:spPr>
          <a:xfrm>
            <a:off x="95766" y="106853"/>
            <a:ext cx="744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 (</a:t>
            </a:r>
            <a:r>
              <a:rPr lang="ko-KR" altLang="en-US" dirty="0"/>
              <a:t>정상</a:t>
            </a:r>
            <a:r>
              <a:rPr lang="en-US" altLang="ko-KR" dirty="0"/>
              <a:t>),</a:t>
            </a:r>
            <a:r>
              <a:rPr lang="ko-KR" altLang="en-US" dirty="0"/>
              <a:t> 공격 외 오류가 있는 경우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8C75A75-FA0D-316A-7C4F-5D70713ECA46}"/>
              </a:ext>
            </a:extLst>
          </p:cNvPr>
          <p:cNvCxnSpPr>
            <a:cxnSpLocks/>
          </p:cNvCxnSpPr>
          <p:nvPr/>
        </p:nvCxnSpPr>
        <p:spPr>
          <a:xfrm flipV="1">
            <a:off x="797072" y="89490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AC450A6-BDDF-70DA-555B-3A86758CAB54}"/>
              </a:ext>
            </a:extLst>
          </p:cNvPr>
          <p:cNvCxnSpPr>
            <a:cxnSpLocks/>
          </p:cNvCxnSpPr>
          <p:nvPr/>
        </p:nvCxnSpPr>
        <p:spPr>
          <a:xfrm flipV="1">
            <a:off x="1918073" y="4032172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B5BC06C-D54D-42EE-41FF-EDC09C75B6E6}"/>
              </a:ext>
            </a:extLst>
          </p:cNvPr>
          <p:cNvSpPr txBox="1"/>
          <p:nvPr/>
        </p:nvSpPr>
        <p:spPr>
          <a:xfrm>
            <a:off x="1372795" y="4033781"/>
            <a:ext cx="213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공유 키 </a:t>
            </a:r>
            <a:endParaRPr lang="en-US" altLang="ko-KR" sz="1400" dirty="0"/>
          </a:p>
          <a:p>
            <a:pPr algn="ctr"/>
            <a:r>
              <a:rPr lang="ko-KR" altLang="en-US" sz="1400" dirty="0"/>
              <a:t>일치 확인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7B487194-A927-6F39-1C7A-AB007940CE59}"/>
              </a:ext>
            </a:extLst>
          </p:cNvPr>
          <p:cNvCxnSpPr>
            <a:cxnSpLocks/>
          </p:cNvCxnSpPr>
          <p:nvPr/>
        </p:nvCxnSpPr>
        <p:spPr>
          <a:xfrm flipV="1">
            <a:off x="7727533" y="2564138"/>
            <a:ext cx="147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2A9BDE-6919-9B78-4009-6C9313DC4918}"/>
              </a:ext>
            </a:extLst>
          </p:cNvPr>
          <p:cNvSpPr txBox="1"/>
          <p:nvPr/>
        </p:nvSpPr>
        <p:spPr>
          <a:xfrm>
            <a:off x="7092672" y="2570593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464A2F87-32A2-E949-C6B9-22CF849DBFC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54664" y="3062001"/>
            <a:ext cx="2358000" cy="737171"/>
          </a:xfrm>
          <a:prstGeom prst="bentConnector3">
            <a:avLst>
              <a:gd name="adj1" fmla="val 10050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B803657-27F2-5CAC-004A-B8D76B5B1339}"/>
              </a:ext>
            </a:extLst>
          </p:cNvPr>
          <p:cNvSpPr txBox="1"/>
          <p:nvPr/>
        </p:nvSpPr>
        <p:spPr>
          <a:xfrm>
            <a:off x="10246803" y="4597545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A13C698-A47E-A62C-3ADF-D521C98E271A}"/>
              </a:ext>
            </a:extLst>
          </p:cNvPr>
          <p:cNvCxnSpPr>
            <a:cxnSpLocks/>
          </p:cNvCxnSpPr>
          <p:nvPr/>
        </p:nvCxnSpPr>
        <p:spPr>
          <a:xfrm flipV="1">
            <a:off x="2809355" y="3732976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4AFB004-A990-4964-978D-D00860AE6ECA}"/>
              </a:ext>
            </a:extLst>
          </p:cNvPr>
          <p:cNvSpPr txBox="1"/>
          <p:nvPr/>
        </p:nvSpPr>
        <p:spPr>
          <a:xfrm>
            <a:off x="2024232" y="3744501"/>
            <a:ext cx="303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복호화 </a:t>
            </a:r>
            <a:r>
              <a:rPr lang="en-US" altLang="ko-KR" sz="1400" dirty="0"/>
              <a:t>auth-key</a:t>
            </a:r>
          </a:p>
          <a:p>
            <a:pPr algn="ctr"/>
            <a:r>
              <a:rPr lang="ko-KR" altLang="en-US" sz="1400" dirty="0"/>
              <a:t>저장</a:t>
            </a: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54977801-EDE5-9184-81C0-0A50CE468CC5}"/>
              </a:ext>
            </a:extLst>
          </p:cNvPr>
          <p:cNvCxnSpPr>
            <a:cxnSpLocks/>
          </p:cNvCxnSpPr>
          <p:nvPr/>
        </p:nvCxnSpPr>
        <p:spPr>
          <a:xfrm flipV="1">
            <a:off x="6817967" y="2850048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/>
              <p:nvPr/>
            </p:nvSpPr>
            <p:spPr>
              <a:xfrm>
                <a:off x="5320639" y="3143859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메시지 전달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639" y="3143859"/>
                <a:ext cx="1579605" cy="523220"/>
              </a:xfrm>
              <a:prstGeom prst="rect">
                <a:avLst/>
              </a:prstGeom>
              <a:blipFill>
                <a:blip r:embed="rId2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1DB931EA-E437-2630-896E-55FFFDD6CDAB}"/>
              </a:ext>
            </a:extLst>
          </p:cNvPr>
          <p:cNvCxnSpPr>
            <a:cxnSpLocks/>
          </p:cNvCxnSpPr>
          <p:nvPr/>
        </p:nvCxnSpPr>
        <p:spPr>
          <a:xfrm>
            <a:off x="298073" y="2159312"/>
            <a:ext cx="11880000" cy="2736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E3E90070-AD93-24F5-0C4E-E8DC507817B2}"/>
              </a:ext>
            </a:extLst>
          </p:cNvPr>
          <p:cNvCxnSpPr>
            <a:cxnSpLocks/>
          </p:cNvCxnSpPr>
          <p:nvPr/>
        </p:nvCxnSpPr>
        <p:spPr>
          <a:xfrm flipV="1">
            <a:off x="4247066" y="3437193"/>
            <a:ext cx="1152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2D14243C-92E5-2A62-2480-4B68B7EE7429}"/>
              </a:ext>
            </a:extLst>
          </p:cNvPr>
          <p:cNvCxnSpPr>
            <a:cxnSpLocks/>
          </p:cNvCxnSpPr>
          <p:nvPr/>
        </p:nvCxnSpPr>
        <p:spPr>
          <a:xfrm flipV="1">
            <a:off x="5390442" y="3137120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5E59CFB-AB64-6058-9CD3-644E4F38F702}"/>
                  </a:ext>
                </a:extLst>
              </p:cNvPr>
              <p:cNvSpPr txBox="1"/>
              <p:nvPr/>
            </p:nvSpPr>
            <p:spPr>
              <a:xfrm>
                <a:off x="-998616" y="655699"/>
                <a:ext cx="5175468" cy="350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, …,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5E59CFB-AB64-6058-9CD3-644E4F38F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8616" y="655699"/>
                <a:ext cx="5175468" cy="35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3D72CC64-E566-6FE4-C724-F41FE5A9BE6D}"/>
              </a:ext>
            </a:extLst>
          </p:cNvPr>
          <p:cNvSpPr txBox="1"/>
          <p:nvPr/>
        </p:nvSpPr>
        <p:spPr>
          <a:xfrm>
            <a:off x="3327294" y="3406190"/>
            <a:ext cx="303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y-key</a:t>
            </a:r>
            <a:r>
              <a:rPr lang="ko-KR" altLang="en-US" sz="1400" dirty="0"/>
              <a:t>로 </a:t>
            </a:r>
            <a:r>
              <a:rPr lang="en-US" altLang="ko-KR" sz="1400" dirty="0"/>
              <a:t>K(n)</a:t>
            </a:r>
          </a:p>
          <a:p>
            <a:pPr algn="ctr"/>
            <a:r>
              <a:rPr lang="ko-KR" altLang="en-US" sz="1400" dirty="0"/>
              <a:t>업데이트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D21B8D-5C1F-1BDC-40E8-569535EB9FB8}"/>
              </a:ext>
            </a:extLst>
          </p:cNvPr>
          <p:cNvSpPr txBox="1"/>
          <p:nvPr/>
        </p:nvSpPr>
        <p:spPr>
          <a:xfrm>
            <a:off x="6498315" y="2855964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81355C68-64FB-A537-C319-1960E8774498}"/>
              </a:ext>
            </a:extLst>
          </p:cNvPr>
          <p:cNvCxnSpPr>
            <a:cxnSpLocks/>
          </p:cNvCxnSpPr>
          <p:nvPr/>
        </p:nvCxnSpPr>
        <p:spPr>
          <a:xfrm flipV="1">
            <a:off x="9190577" y="2262573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72860CA-299C-6116-4A31-ADE7E7A9D6D6}"/>
              </a:ext>
            </a:extLst>
          </p:cNvPr>
          <p:cNvSpPr txBox="1"/>
          <p:nvPr/>
        </p:nvSpPr>
        <p:spPr>
          <a:xfrm>
            <a:off x="9214412" y="2302021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20A4393-354D-CFC7-BFCA-0C6A4279FD77}"/>
              </a:ext>
            </a:extLst>
          </p:cNvPr>
          <p:cNvCxnSpPr>
            <a:cxnSpLocks/>
          </p:cNvCxnSpPr>
          <p:nvPr/>
        </p:nvCxnSpPr>
        <p:spPr>
          <a:xfrm flipV="1">
            <a:off x="5570516" y="8850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/>
              <p:nvPr/>
            </p:nvSpPr>
            <p:spPr>
              <a:xfrm>
                <a:off x="4023465" y="671088"/>
                <a:ext cx="66833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/>
                  <a:t>, OK message</a:t>
                </a:r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465" y="671088"/>
                <a:ext cx="6683374" cy="307777"/>
              </a:xfrm>
              <a:prstGeom prst="rect">
                <a:avLst/>
              </a:prstGeom>
              <a:blipFill>
                <a:blip r:embed="rId4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6686B7-41FD-FFB2-4BE2-CE8D549883B3}"/>
                  </a:ext>
                </a:extLst>
              </p:cNvPr>
              <p:cNvSpPr txBox="1"/>
              <p:nvPr/>
            </p:nvSpPr>
            <p:spPr>
              <a:xfrm>
                <a:off x="1716722" y="5243638"/>
                <a:ext cx="66833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6686B7-41FD-FFB2-4BE2-CE8D54988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722" y="5243638"/>
                <a:ext cx="6683374" cy="307777"/>
              </a:xfrm>
              <a:prstGeom prst="rect">
                <a:avLst/>
              </a:prstGeom>
              <a:blipFill>
                <a:blip r:embed="rId5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0F2B9F5-5E4B-25AE-4A86-8B0CCF2333E1}"/>
              </a:ext>
            </a:extLst>
          </p:cNvPr>
          <p:cNvCxnSpPr>
            <a:cxnSpLocks/>
          </p:cNvCxnSpPr>
          <p:nvPr/>
        </p:nvCxnSpPr>
        <p:spPr>
          <a:xfrm flipV="1">
            <a:off x="5443516" y="550805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69FC5D5-F066-711B-EF01-E55726312D7F}"/>
              </a:ext>
            </a:extLst>
          </p:cNvPr>
          <p:cNvCxnSpPr>
            <a:cxnSpLocks/>
          </p:cNvCxnSpPr>
          <p:nvPr/>
        </p:nvCxnSpPr>
        <p:spPr>
          <a:xfrm flipV="1">
            <a:off x="6794133" y="549984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/>
              <p:nvPr/>
            </p:nvSpPr>
            <p:spPr>
              <a:xfrm>
                <a:off x="5887012" y="5243638"/>
                <a:ext cx="66548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012" y="5243638"/>
                <a:ext cx="6654800" cy="307777"/>
              </a:xfrm>
              <a:prstGeom prst="rect">
                <a:avLst/>
              </a:prstGeom>
              <a:blipFill>
                <a:blip r:embed="rId6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313FFC91-99AF-50D5-B8C3-B5FCB31EDD75}"/>
              </a:ext>
            </a:extLst>
          </p:cNvPr>
          <p:cNvSpPr txBox="1"/>
          <p:nvPr/>
        </p:nvSpPr>
        <p:spPr>
          <a:xfrm>
            <a:off x="9631344" y="5246336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Fail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CE1C44D-3574-88E4-F1BA-B515D1F5AEC4}"/>
              </a:ext>
            </a:extLst>
          </p:cNvPr>
          <p:cNvCxnSpPr>
            <a:cxnSpLocks/>
          </p:cNvCxnSpPr>
          <p:nvPr/>
        </p:nvCxnSpPr>
        <p:spPr>
          <a:xfrm flipV="1">
            <a:off x="6446816" y="8850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66D4D2E-0BAE-079E-FD6A-9C717279781D}"/>
                  </a:ext>
                </a:extLst>
              </p:cNvPr>
              <p:cNvSpPr txBox="1"/>
              <p:nvPr/>
            </p:nvSpPr>
            <p:spPr>
              <a:xfrm>
                <a:off x="2480692" y="650567"/>
                <a:ext cx="86995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66D4D2E-0BAE-079E-FD6A-9C717279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692" y="650567"/>
                <a:ext cx="8699500" cy="307777"/>
              </a:xfrm>
              <a:prstGeom prst="rect">
                <a:avLst/>
              </a:prstGeom>
              <a:blipFill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76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C13FC8BB-BB21-5B8C-2433-BA1966CF3C21}"/>
              </a:ext>
            </a:extLst>
          </p:cNvPr>
          <p:cNvCxnSpPr>
            <a:cxnSpLocks/>
          </p:cNvCxnSpPr>
          <p:nvPr/>
        </p:nvCxnSpPr>
        <p:spPr>
          <a:xfrm>
            <a:off x="264000" y="561923"/>
            <a:ext cx="11916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1AEA048-D6AE-12CB-9200-35B869540B09}"/>
              </a:ext>
            </a:extLst>
          </p:cNvPr>
          <p:cNvSpPr txBox="1"/>
          <p:nvPr/>
        </p:nvSpPr>
        <p:spPr>
          <a:xfrm>
            <a:off x="-35290" y="98543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35290" y="292945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358967-F9ED-7047-8F02-425691BAB322}"/>
              </a:ext>
            </a:extLst>
          </p:cNvPr>
          <p:cNvSpPr txBox="1"/>
          <p:nvPr/>
        </p:nvSpPr>
        <p:spPr>
          <a:xfrm>
            <a:off x="-32201" y="561006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1848361" y="180802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1817774" y="450821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1817774" y="651300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257330" y="3849242"/>
            <a:ext cx="2922734" cy="288000"/>
          </a:xfrm>
          <a:prstGeom prst="bentConnector3">
            <a:avLst>
              <a:gd name="adj1" fmla="val 3903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408800" y="410232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BB8843-84AF-85A8-1F1E-E66839D23156}"/>
              </a:ext>
            </a:extLst>
          </p:cNvPr>
          <p:cNvSpPr txBox="1"/>
          <p:nvPr/>
        </p:nvSpPr>
        <p:spPr>
          <a:xfrm>
            <a:off x="3249573" y="3588781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K(n)</a:t>
            </a:r>
            <a:r>
              <a:rPr lang="ko-KR" altLang="en-US" sz="1400" dirty="0">
                <a:solidFill>
                  <a:srgbClr val="FF0000"/>
                </a:solidFill>
              </a:rPr>
              <a:t>메시지 생성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BF217421-755E-7B56-A4CF-6425C7BBA0D6}"/>
              </a:ext>
            </a:extLst>
          </p:cNvPr>
          <p:cNvCxnSpPr>
            <a:cxnSpLocks/>
          </p:cNvCxnSpPr>
          <p:nvPr/>
        </p:nvCxnSpPr>
        <p:spPr>
          <a:xfrm>
            <a:off x="264001" y="5183099"/>
            <a:ext cx="11916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95767" y="106853"/>
            <a:ext cx="500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공격이 발생한 경우</a:t>
            </a:r>
            <a:r>
              <a:rPr lang="en-US" altLang="ko-KR" dirty="0"/>
              <a:t>(K(n) </a:t>
            </a:r>
            <a:r>
              <a:rPr lang="ko-KR" altLang="en-US" dirty="0"/>
              <a:t>허위 데이터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5D0A513-3EF5-09CC-6C32-843BFCEACAD0}"/>
              </a:ext>
            </a:extLst>
          </p:cNvPr>
          <p:cNvCxnSpPr>
            <a:cxnSpLocks/>
          </p:cNvCxnSpPr>
          <p:nvPr/>
        </p:nvCxnSpPr>
        <p:spPr>
          <a:xfrm flipV="1">
            <a:off x="8717993" y="2961440"/>
            <a:ext cx="162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010EFE3-1BEF-75C3-A34E-60E722FDAD4B}"/>
              </a:ext>
            </a:extLst>
          </p:cNvPr>
          <p:cNvSpPr txBox="1"/>
          <p:nvPr/>
        </p:nvSpPr>
        <p:spPr>
          <a:xfrm>
            <a:off x="8175266" y="3007719"/>
            <a:ext cx="270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A1315BEB-CB6A-3623-1BDA-2B335F16F44C}"/>
              </a:ext>
            </a:extLst>
          </p:cNvPr>
          <p:cNvCxnSpPr>
            <a:cxnSpLocks/>
          </p:cNvCxnSpPr>
          <p:nvPr/>
        </p:nvCxnSpPr>
        <p:spPr>
          <a:xfrm flipV="1">
            <a:off x="10337993" y="2673440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/>
              <p:nvPr/>
            </p:nvSpPr>
            <p:spPr>
              <a:xfrm>
                <a:off x="10590467" y="2686781"/>
                <a:ext cx="2705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생성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467" y="2686781"/>
                <a:ext cx="2705454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453993" y="2986321"/>
            <a:ext cx="1440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1800551" y="4083954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83659883-75D7-6544-4D2D-606A1635A53C}"/>
              </a:ext>
            </a:extLst>
          </p:cNvPr>
          <p:cNvCxnSpPr>
            <a:cxnSpLocks/>
          </p:cNvCxnSpPr>
          <p:nvPr/>
        </p:nvCxnSpPr>
        <p:spPr>
          <a:xfrm>
            <a:off x="260912" y="2026183"/>
            <a:ext cx="11916000" cy="2409324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89D66317-8BB2-688A-FE21-346A25D3A0DC}"/>
              </a:ext>
            </a:extLst>
          </p:cNvPr>
          <p:cNvCxnSpPr>
            <a:cxnSpLocks/>
          </p:cNvCxnSpPr>
          <p:nvPr/>
        </p:nvCxnSpPr>
        <p:spPr>
          <a:xfrm flipV="1">
            <a:off x="4757993" y="3256357"/>
            <a:ext cx="396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5669638" y="3311613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R</a:t>
            </a:r>
            <a:r>
              <a:rPr lang="ko-KR" altLang="en-US" sz="1400" dirty="0"/>
              <a:t> 메시지 생성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3023481-43C9-60A0-5ECC-47A0A4E4B72B}"/>
              </a:ext>
            </a:extLst>
          </p:cNvPr>
          <p:cNvCxnSpPr>
            <a:cxnSpLocks/>
          </p:cNvCxnSpPr>
          <p:nvPr/>
        </p:nvCxnSpPr>
        <p:spPr>
          <a:xfrm flipV="1">
            <a:off x="3199834" y="89854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081814C-EB41-2E14-E421-00430AF2A32E}"/>
                  </a:ext>
                </a:extLst>
              </p:cNvPr>
              <p:cNvSpPr txBox="1"/>
              <p:nvPr/>
            </p:nvSpPr>
            <p:spPr>
              <a:xfrm>
                <a:off x="2544887" y="603476"/>
                <a:ext cx="992008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𝐴𝑢𝑡h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081814C-EB41-2E14-E421-00430AF2A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887" y="603476"/>
                <a:ext cx="992008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18A146C6-B949-5682-4CB8-DA292305E3C2}"/>
              </a:ext>
            </a:extLst>
          </p:cNvPr>
          <p:cNvCxnSpPr>
            <a:cxnSpLocks/>
          </p:cNvCxnSpPr>
          <p:nvPr/>
        </p:nvCxnSpPr>
        <p:spPr>
          <a:xfrm flipV="1">
            <a:off x="4413041" y="89218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8D7323-AA16-5242-4FF3-9EF5E4716B0B}"/>
                  </a:ext>
                </a:extLst>
              </p:cNvPr>
              <p:cNvSpPr txBox="1"/>
              <p:nvPr/>
            </p:nvSpPr>
            <p:spPr>
              <a:xfrm>
                <a:off x="3759393" y="603476"/>
                <a:ext cx="992008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𝐴𝑢𝑡h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8D7323-AA16-5242-4FF3-9EF5E4716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393" y="603476"/>
                <a:ext cx="992008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11CB4D5-AD81-BC71-55C3-431310FE9388}"/>
              </a:ext>
            </a:extLst>
          </p:cNvPr>
          <p:cNvSpPr txBox="1"/>
          <p:nvPr/>
        </p:nvSpPr>
        <p:spPr>
          <a:xfrm>
            <a:off x="3310434" y="1074604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B4A9BF5-91C6-1C8D-0A2F-E1C3AFB0B6DD}"/>
              </a:ext>
            </a:extLst>
          </p:cNvPr>
          <p:cNvCxnSpPr>
            <a:cxnSpLocks/>
          </p:cNvCxnSpPr>
          <p:nvPr/>
        </p:nvCxnSpPr>
        <p:spPr>
          <a:xfrm flipV="1">
            <a:off x="4678664" y="548469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BAF80E-C338-9DA7-3F00-A94A3311D648}"/>
                  </a:ext>
                </a:extLst>
              </p:cNvPr>
              <p:cNvSpPr txBox="1"/>
              <p:nvPr/>
            </p:nvSpPr>
            <p:spPr>
              <a:xfrm>
                <a:off x="1345561" y="5222444"/>
                <a:ext cx="5175468" cy="350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…,</m:t>
                      </m:r>
                      <m:r>
                        <a:rPr lang="en-US" altLang="ko-KR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BAF80E-C338-9DA7-3F00-A94A3311D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561" y="5222444"/>
                <a:ext cx="5175468" cy="35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4973899" y="87732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4528903" y="61054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903" y="610541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4922890" y="1074604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5305280" y="613605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80" y="613605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5773999" y="88526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3106C99-7FE2-A59D-B29C-5725D26A56D6}"/>
              </a:ext>
            </a:extLst>
          </p:cNvPr>
          <p:cNvCxnSpPr>
            <a:cxnSpLocks/>
          </p:cNvCxnSpPr>
          <p:nvPr/>
        </p:nvCxnSpPr>
        <p:spPr>
          <a:xfrm flipV="1">
            <a:off x="6326880" y="88424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5881884" y="617465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884" y="617465"/>
                <a:ext cx="889991" cy="3348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>
            <a:extLst>
              <a:ext uri="{FF2B5EF4-FFF2-40B4-BE49-F238E27FC236}">
                <a16:creationId xmlns:a16="http://schemas.microsoft.com/office/drawing/2014/main" id="{1EC9BD3E-BE0A-E697-8CF9-FEBA96196AAD}"/>
              </a:ext>
            </a:extLst>
          </p:cNvPr>
          <p:cNvSpPr txBox="1"/>
          <p:nvPr/>
        </p:nvSpPr>
        <p:spPr>
          <a:xfrm>
            <a:off x="6275871" y="1081528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6658261" y="620529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61" y="620529"/>
                <a:ext cx="889991" cy="3348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F305687-4E4F-7A81-1E55-5CD1F70B22D9}"/>
              </a:ext>
            </a:extLst>
          </p:cNvPr>
          <p:cNvCxnSpPr>
            <a:cxnSpLocks/>
          </p:cNvCxnSpPr>
          <p:nvPr/>
        </p:nvCxnSpPr>
        <p:spPr>
          <a:xfrm flipV="1">
            <a:off x="7126980" y="89218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B640E70B-645A-39B2-AB60-CAA38963639A}"/>
              </a:ext>
            </a:extLst>
          </p:cNvPr>
          <p:cNvCxnSpPr>
            <a:cxnSpLocks/>
          </p:cNvCxnSpPr>
          <p:nvPr/>
        </p:nvCxnSpPr>
        <p:spPr>
          <a:xfrm flipV="1">
            <a:off x="7711024" y="87631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7266028" y="60952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028" y="609527"/>
                <a:ext cx="889991" cy="3348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7CF31CCB-A601-C0E7-24FB-E8536BE9AEA4}"/>
              </a:ext>
            </a:extLst>
          </p:cNvPr>
          <p:cNvSpPr txBox="1"/>
          <p:nvPr/>
        </p:nvSpPr>
        <p:spPr>
          <a:xfrm>
            <a:off x="7660015" y="1073590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8042405" y="61259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405" y="612591"/>
                <a:ext cx="889991" cy="3348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4432D392-E261-78C1-CE6F-5BEF11BB7CA3}"/>
              </a:ext>
            </a:extLst>
          </p:cNvPr>
          <p:cNvCxnSpPr>
            <a:cxnSpLocks/>
          </p:cNvCxnSpPr>
          <p:nvPr/>
        </p:nvCxnSpPr>
        <p:spPr>
          <a:xfrm flipV="1">
            <a:off x="8511124" y="88424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8710914" y="548469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4932811" y="5189942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811" y="5189942"/>
                <a:ext cx="6096000" cy="307777"/>
              </a:xfrm>
              <a:prstGeom prst="rect">
                <a:avLst/>
              </a:prstGeom>
              <a:blipFill>
                <a:blip r:embed="rId1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10947734" y="5215706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734" y="5215706"/>
                <a:ext cx="1472546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1684007" y="548770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9EB98B8-81C6-156D-B36C-62A14D8328C0}"/>
              </a:ext>
            </a:extLst>
          </p:cNvPr>
          <p:cNvSpPr txBox="1"/>
          <p:nvPr/>
        </p:nvSpPr>
        <p:spPr>
          <a:xfrm>
            <a:off x="1794423" y="3870184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8AF22ABF-FF86-56A7-56F8-2CCAFB1A7EF2}"/>
              </a:ext>
            </a:extLst>
          </p:cNvPr>
          <p:cNvCxnSpPr>
            <a:cxnSpLocks/>
          </p:cNvCxnSpPr>
          <p:nvPr/>
        </p:nvCxnSpPr>
        <p:spPr>
          <a:xfrm flipV="1">
            <a:off x="3167192" y="3557654"/>
            <a:ext cx="162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71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C13FC8BB-BB21-5B8C-2433-BA1966CF3C21}"/>
              </a:ext>
            </a:extLst>
          </p:cNvPr>
          <p:cNvCxnSpPr>
            <a:cxnSpLocks/>
          </p:cNvCxnSpPr>
          <p:nvPr/>
        </p:nvCxnSpPr>
        <p:spPr>
          <a:xfrm>
            <a:off x="264000" y="561923"/>
            <a:ext cx="11916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1AEA048-D6AE-12CB-9200-35B869540B09}"/>
              </a:ext>
            </a:extLst>
          </p:cNvPr>
          <p:cNvSpPr txBox="1"/>
          <p:nvPr/>
        </p:nvSpPr>
        <p:spPr>
          <a:xfrm>
            <a:off x="-35290" y="98543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35290" y="292945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358967-F9ED-7047-8F02-425691BAB322}"/>
              </a:ext>
            </a:extLst>
          </p:cNvPr>
          <p:cNvSpPr txBox="1"/>
          <p:nvPr/>
        </p:nvSpPr>
        <p:spPr>
          <a:xfrm>
            <a:off x="-32201" y="561006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1848361" y="180802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1817774" y="450821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1817774" y="651300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257330" y="3849242"/>
            <a:ext cx="2922734" cy="288000"/>
          </a:xfrm>
          <a:prstGeom prst="bentConnector3">
            <a:avLst>
              <a:gd name="adj1" fmla="val 3903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408800" y="410232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BB8843-84AF-85A8-1F1E-E66839D23156}"/>
              </a:ext>
            </a:extLst>
          </p:cNvPr>
          <p:cNvSpPr txBox="1"/>
          <p:nvPr/>
        </p:nvSpPr>
        <p:spPr>
          <a:xfrm>
            <a:off x="3249573" y="3588781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K(n)</a:t>
            </a:r>
            <a:r>
              <a:rPr lang="ko-KR" altLang="en-US" sz="1400" dirty="0"/>
              <a:t>메시지 생성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BF217421-755E-7B56-A4CF-6425C7BBA0D6}"/>
              </a:ext>
            </a:extLst>
          </p:cNvPr>
          <p:cNvCxnSpPr>
            <a:cxnSpLocks/>
          </p:cNvCxnSpPr>
          <p:nvPr/>
        </p:nvCxnSpPr>
        <p:spPr>
          <a:xfrm>
            <a:off x="264001" y="5183099"/>
            <a:ext cx="11916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95766" y="106853"/>
            <a:ext cx="58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공격이 발생한 경우</a:t>
            </a:r>
            <a:r>
              <a:rPr lang="en-US" altLang="ko-KR" dirty="0"/>
              <a:t>(R</a:t>
            </a:r>
            <a:r>
              <a:rPr lang="ko-KR" altLang="en-US" dirty="0"/>
              <a:t>메시지</a:t>
            </a:r>
            <a:r>
              <a:rPr lang="en-US" altLang="ko-KR" dirty="0"/>
              <a:t> </a:t>
            </a:r>
            <a:r>
              <a:rPr lang="ko-KR" altLang="en-US" dirty="0"/>
              <a:t>허위 데이터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5D0A513-3EF5-09CC-6C32-843BFCEACAD0}"/>
              </a:ext>
            </a:extLst>
          </p:cNvPr>
          <p:cNvCxnSpPr>
            <a:cxnSpLocks/>
          </p:cNvCxnSpPr>
          <p:nvPr/>
        </p:nvCxnSpPr>
        <p:spPr>
          <a:xfrm flipV="1">
            <a:off x="8717993" y="2961440"/>
            <a:ext cx="162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010EFE3-1BEF-75C3-A34E-60E722FDAD4B}"/>
              </a:ext>
            </a:extLst>
          </p:cNvPr>
          <p:cNvSpPr txBox="1"/>
          <p:nvPr/>
        </p:nvSpPr>
        <p:spPr>
          <a:xfrm>
            <a:off x="8175266" y="3007719"/>
            <a:ext cx="270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A1315BEB-CB6A-3623-1BDA-2B335F16F44C}"/>
              </a:ext>
            </a:extLst>
          </p:cNvPr>
          <p:cNvCxnSpPr>
            <a:cxnSpLocks/>
          </p:cNvCxnSpPr>
          <p:nvPr/>
        </p:nvCxnSpPr>
        <p:spPr>
          <a:xfrm flipV="1">
            <a:off x="10337993" y="2673440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/>
              <p:nvPr/>
            </p:nvSpPr>
            <p:spPr>
              <a:xfrm>
                <a:off x="10590467" y="2686781"/>
                <a:ext cx="2705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생성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467" y="2686781"/>
                <a:ext cx="2705454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453993" y="2986321"/>
            <a:ext cx="1440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1800551" y="4083954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83659883-75D7-6544-4D2D-606A1635A53C}"/>
              </a:ext>
            </a:extLst>
          </p:cNvPr>
          <p:cNvCxnSpPr>
            <a:cxnSpLocks/>
          </p:cNvCxnSpPr>
          <p:nvPr/>
        </p:nvCxnSpPr>
        <p:spPr>
          <a:xfrm>
            <a:off x="260912" y="2026183"/>
            <a:ext cx="11916000" cy="2409324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89D66317-8BB2-688A-FE21-346A25D3A0DC}"/>
              </a:ext>
            </a:extLst>
          </p:cNvPr>
          <p:cNvCxnSpPr>
            <a:cxnSpLocks/>
          </p:cNvCxnSpPr>
          <p:nvPr/>
        </p:nvCxnSpPr>
        <p:spPr>
          <a:xfrm flipV="1">
            <a:off x="4757993" y="3256357"/>
            <a:ext cx="396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5669638" y="3311613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ko-KR" altLang="en-US" sz="1400" dirty="0">
                <a:solidFill>
                  <a:srgbClr val="FF0000"/>
                </a:solidFill>
              </a:rPr>
              <a:t> 메시지 생성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3023481-43C9-60A0-5ECC-47A0A4E4B72B}"/>
              </a:ext>
            </a:extLst>
          </p:cNvPr>
          <p:cNvCxnSpPr>
            <a:cxnSpLocks/>
          </p:cNvCxnSpPr>
          <p:nvPr/>
        </p:nvCxnSpPr>
        <p:spPr>
          <a:xfrm flipV="1">
            <a:off x="3199834" y="89854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081814C-EB41-2E14-E421-00430AF2A32E}"/>
                  </a:ext>
                </a:extLst>
              </p:cNvPr>
              <p:cNvSpPr txBox="1"/>
              <p:nvPr/>
            </p:nvSpPr>
            <p:spPr>
              <a:xfrm>
                <a:off x="2544887" y="603476"/>
                <a:ext cx="992008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𝐴𝑢𝑡h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081814C-EB41-2E14-E421-00430AF2A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887" y="603476"/>
                <a:ext cx="992008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18A146C6-B949-5682-4CB8-DA292305E3C2}"/>
              </a:ext>
            </a:extLst>
          </p:cNvPr>
          <p:cNvCxnSpPr>
            <a:cxnSpLocks/>
          </p:cNvCxnSpPr>
          <p:nvPr/>
        </p:nvCxnSpPr>
        <p:spPr>
          <a:xfrm flipV="1">
            <a:off x="4413041" y="89218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8D7323-AA16-5242-4FF3-9EF5E4716B0B}"/>
                  </a:ext>
                </a:extLst>
              </p:cNvPr>
              <p:cNvSpPr txBox="1"/>
              <p:nvPr/>
            </p:nvSpPr>
            <p:spPr>
              <a:xfrm>
                <a:off x="3759393" y="603476"/>
                <a:ext cx="992008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𝐴𝑢𝑡h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8D7323-AA16-5242-4FF3-9EF5E4716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393" y="603476"/>
                <a:ext cx="992008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11CB4D5-AD81-BC71-55C3-431310FE9388}"/>
              </a:ext>
            </a:extLst>
          </p:cNvPr>
          <p:cNvSpPr txBox="1"/>
          <p:nvPr/>
        </p:nvSpPr>
        <p:spPr>
          <a:xfrm>
            <a:off x="3310434" y="1074604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B4A9BF5-91C6-1C8D-0A2F-E1C3AFB0B6DD}"/>
              </a:ext>
            </a:extLst>
          </p:cNvPr>
          <p:cNvCxnSpPr>
            <a:cxnSpLocks/>
          </p:cNvCxnSpPr>
          <p:nvPr/>
        </p:nvCxnSpPr>
        <p:spPr>
          <a:xfrm flipV="1">
            <a:off x="4678664" y="548469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BAF80E-C338-9DA7-3F00-A94A3311D648}"/>
                  </a:ext>
                </a:extLst>
              </p:cNvPr>
              <p:cNvSpPr txBox="1"/>
              <p:nvPr/>
            </p:nvSpPr>
            <p:spPr>
              <a:xfrm>
                <a:off x="1345561" y="5222444"/>
                <a:ext cx="5175468" cy="350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…,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BAF80E-C338-9DA7-3F00-A94A3311D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561" y="5222444"/>
                <a:ext cx="5175468" cy="35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4973899" y="87732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4528903" y="61054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903" y="610541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4922890" y="1074604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5305280" y="613605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80" y="613605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5773999" y="88526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3106C99-7FE2-A59D-B29C-5725D26A56D6}"/>
              </a:ext>
            </a:extLst>
          </p:cNvPr>
          <p:cNvCxnSpPr>
            <a:cxnSpLocks/>
          </p:cNvCxnSpPr>
          <p:nvPr/>
        </p:nvCxnSpPr>
        <p:spPr>
          <a:xfrm flipV="1">
            <a:off x="6326880" y="88424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5881884" y="617465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884" y="617465"/>
                <a:ext cx="889991" cy="3348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>
            <a:extLst>
              <a:ext uri="{FF2B5EF4-FFF2-40B4-BE49-F238E27FC236}">
                <a16:creationId xmlns:a16="http://schemas.microsoft.com/office/drawing/2014/main" id="{1EC9BD3E-BE0A-E697-8CF9-FEBA96196AAD}"/>
              </a:ext>
            </a:extLst>
          </p:cNvPr>
          <p:cNvSpPr txBox="1"/>
          <p:nvPr/>
        </p:nvSpPr>
        <p:spPr>
          <a:xfrm>
            <a:off x="6275871" y="1081528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6658261" y="620529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61" y="620529"/>
                <a:ext cx="889991" cy="3348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F305687-4E4F-7A81-1E55-5CD1F70B22D9}"/>
              </a:ext>
            </a:extLst>
          </p:cNvPr>
          <p:cNvCxnSpPr>
            <a:cxnSpLocks/>
          </p:cNvCxnSpPr>
          <p:nvPr/>
        </p:nvCxnSpPr>
        <p:spPr>
          <a:xfrm flipV="1">
            <a:off x="7126980" y="89218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B640E70B-645A-39B2-AB60-CAA38963639A}"/>
              </a:ext>
            </a:extLst>
          </p:cNvPr>
          <p:cNvCxnSpPr>
            <a:cxnSpLocks/>
          </p:cNvCxnSpPr>
          <p:nvPr/>
        </p:nvCxnSpPr>
        <p:spPr>
          <a:xfrm flipV="1">
            <a:off x="7711024" y="87631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7266028" y="60952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028" y="609527"/>
                <a:ext cx="889991" cy="3348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7CF31CCB-A601-C0E7-24FB-E8536BE9AEA4}"/>
              </a:ext>
            </a:extLst>
          </p:cNvPr>
          <p:cNvSpPr txBox="1"/>
          <p:nvPr/>
        </p:nvSpPr>
        <p:spPr>
          <a:xfrm>
            <a:off x="7660015" y="1073590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8042405" y="61259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405" y="612591"/>
                <a:ext cx="889991" cy="3348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4432D392-E261-78C1-CE6F-5BEF11BB7CA3}"/>
              </a:ext>
            </a:extLst>
          </p:cNvPr>
          <p:cNvCxnSpPr>
            <a:cxnSpLocks/>
          </p:cNvCxnSpPr>
          <p:nvPr/>
        </p:nvCxnSpPr>
        <p:spPr>
          <a:xfrm flipV="1">
            <a:off x="8511124" y="88424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8710914" y="548469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4932811" y="5189942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811" y="5189942"/>
                <a:ext cx="6096000" cy="307777"/>
              </a:xfrm>
              <a:prstGeom prst="rect">
                <a:avLst/>
              </a:prstGeom>
              <a:blipFill>
                <a:blip r:embed="rId1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10947734" y="5215706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734" y="5215706"/>
                <a:ext cx="1472546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1684007" y="548770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9EB98B8-81C6-156D-B36C-62A14D8328C0}"/>
              </a:ext>
            </a:extLst>
          </p:cNvPr>
          <p:cNvSpPr txBox="1"/>
          <p:nvPr/>
        </p:nvSpPr>
        <p:spPr>
          <a:xfrm>
            <a:off x="1794423" y="3870184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8AF22ABF-FF86-56A7-56F8-2CCAFB1A7EF2}"/>
              </a:ext>
            </a:extLst>
          </p:cNvPr>
          <p:cNvCxnSpPr>
            <a:cxnSpLocks/>
          </p:cNvCxnSpPr>
          <p:nvPr/>
        </p:nvCxnSpPr>
        <p:spPr>
          <a:xfrm flipV="1">
            <a:off x="3167192" y="3557654"/>
            <a:ext cx="162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40F5FF-D271-9223-F41B-BDDEC375AD92}"/>
                  </a:ext>
                </a:extLst>
              </p:cNvPr>
              <p:cNvSpPr txBox="1"/>
              <p:nvPr/>
            </p:nvSpPr>
            <p:spPr>
              <a:xfrm>
                <a:off x="5418894" y="3430925"/>
                <a:ext cx="3803209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40F5FF-D271-9223-F41B-BDDEC375A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894" y="3430925"/>
                <a:ext cx="3803209" cy="41472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91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C13FC8BB-BB21-5B8C-2433-BA1966CF3C21}"/>
              </a:ext>
            </a:extLst>
          </p:cNvPr>
          <p:cNvCxnSpPr>
            <a:cxnSpLocks/>
          </p:cNvCxnSpPr>
          <p:nvPr/>
        </p:nvCxnSpPr>
        <p:spPr>
          <a:xfrm>
            <a:off x="264000" y="561923"/>
            <a:ext cx="11916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1AEA048-D6AE-12CB-9200-35B869540B09}"/>
              </a:ext>
            </a:extLst>
          </p:cNvPr>
          <p:cNvSpPr txBox="1"/>
          <p:nvPr/>
        </p:nvSpPr>
        <p:spPr>
          <a:xfrm>
            <a:off x="-35290" y="98543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35290" y="292945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358967-F9ED-7047-8F02-425691BAB322}"/>
              </a:ext>
            </a:extLst>
          </p:cNvPr>
          <p:cNvSpPr txBox="1"/>
          <p:nvPr/>
        </p:nvSpPr>
        <p:spPr>
          <a:xfrm>
            <a:off x="-32201" y="561006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1848361" y="180802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1817774" y="450821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1817774" y="651300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257330" y="3849242"/>
            <a:ext cx="2448000" cy="288000"/>
          </a:xfrm>
          <a:prstGeom prst="bentConnector3">
            <a:avLst>
              <a:gd name="adj1" fmla="val 4940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408800" y="410232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BB8843-84AF-85A8-1F1E-E66839D23156}"/>
              </a:ext>
            </a:extLst>
          </p:cNvPr>
          <p:cNvSpPr txBox="1"/>
          <p:nvPr/>
        </p:nvSpPr>
        <p:spPr>
          <a:xfrm>
            <a:off x="2781905" y="3568793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K(n)</a:t>
            </a:r>
            <a:r>
              <a:rPr lang="ko-KR" altLang="en-US" sz="1400" dirty="0"/>
              <a:t>메시지 생성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BF217421-755E-7B56-A4CF-6425C7BBA0D6}"/>
              </a:ext>
            </a:extLst>
          </p:cNvPr>
          <p:cNvCxnSpPr>
            <a:cxnSpLocks/>
          </p:cNvCxnSpPr>
          <p:nvPr/>
        </p:nvCxnSpPr>
        <p:spPr>
          <a:xfrm>
            <a:off x="264001" y="5183099"/>
            <a:ext cx="11916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95766" y="68753"/>
            <a:ext cx="58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공격이 발생한 경우</a:t>
            </a:r>
            <a:r>
              <a:rPr lang="en-US" altLang="ko-KR" dirty="0"/>
              <a:t>(R</a:t>
            </a:r>
            <a:r>
              <a:rPr lang="ko-KR" altLang="en-US" dirty="0"/>
              <a:t>메시지</a:t>
            </a:r>
            <a:r>
              <a:rPr lang="en-US" altLang="ko-KR" dirty="0"/>
              <a:t> </a:t>
            </a:r>
            <a:r>
              <a:rPr lang="ko-KR" altLang="en-US" dirty="0"/>
              <a:t>허위 데이터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83659883-75D7-6544-4D2D-606A1635A53C}"/>
              </a:ext>
            </a:extLst>
          </p:cNvPr>
          <p:cNvCxnSpPr>
            <a:cxnSpLocks/>
          </p:cNvCxnSpPr>
          <p:nvPr/>
        </p:nvCxnSpPr>
        <p:spPr>
          <a:xfrm>
            <a:off x="260912" y="2026183"/>
            <a:ext cx="11916000" cy="2409324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89D66317-8BB2-688A-FE21-346A25D3A0DC}"/>
              </a:ext>
            </a:extLst>
          </p:cNvPr>
          <p:cNvCxnSpPr>
            <a:cxnSpLocks/>
          </p:cNvCxnSpPr>
          <p:nvPr/>
        </p:nvCxnSpPr>
        <p:spPr>
          <a:xfrm flipV="1">
            <a:off x="5742442" y="2957889"/>
            <a:ext cx="396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6654087" y="3013145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ko-KR" altLang="en-US" sz="1400" dirty="0">
                <a:solidFill>
                  <a:srgbClr val="FF0000"/>
                </a:solidFill>
              </a:rPr>
              <a:t> 메시지 생성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3023481-43C9-60A0-5ECC-47A0A4E4B72B}"/>
              </a:ext>
            </a:extLst>
          </p:cNvPr>
          <p:cNvCxnSpPr>
            <a:cxnSpLocks/>
          </p:cNvCxnSpPr>
          <p:nvPr/>
        </p:nvCxnSpPr>
        <p:spPr>
          <a:xfrm flipV="1">
            <a:off x="2904770" y="90096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081814C-EB41-2E14-E421-00430AF2A32E}"/>
                  </a:ext>
                </a:extLst>
              </p:cNvPr>
              <p:cNvSpPr txBox="1"/>
              <p:nvPr/>
            </p:nvSpPr>
            <p:spPr>
              <a:xfrm>
                <a:off x="2249823" y="605903"/>
                <a:ext cx="992008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𝐴𝑢𝑡h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081814C-EB41-2E14-E421-00430AF2A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823" y="605903"/>
                <a:ext cx="992008" cy="3348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18A146C6-B949-5682-4CB8-DA292305E3C2}"/>
              </a:ext>
            </a:extLst>
          </p:cNvPr>
          <p:cNvCxnSpPr>
            <a:cxnSpLocks/>
          </p:cNvCxnSpPr>
          <p:nvPr/>
        </p:nvCxnSpPr>
        <p:spPr>
          <a:xfrm flipV="1">
            <a:off x="4117977" y="89461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8D7323-AA16-5242-4FF3-9EF5E4716B0B}"/>
                  </a:ext>
                </a:extLst>
              </p:cNvPr>
              <p:cNvSpPr txBox="1"/>
              <p:nvPr/>
            </p:nvSpPr>
            <p:spPr>
              <a:xfrm>
                <a:off x="3464329" y="605903"/>
                <a:ext cx="992008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𝐴𝑢𝑡h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8D7323-AA16-5242-4FF3-9EF5E4716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329" y="605903"/>
                <a:ext cx="992008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11CB4D5-AD81-BC71-55C3-431310FE9388}"/>
              </a:ext>
            </a:extLst>
          </p:cNvPr>
          <p:cNvSpPr txBox="1"/>
          <p:nvPr/>
        </p:nvSpPr>
        <p:spPr>
          <a:xfrm>
            <a:off x="3015370" y="1077031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B4A9BF5-91C6-1C8D-0A2F-E1C3AFB0B6DD}"/>
              </a:ext>
            </a:extLst>
          </p:cNvPr>
          <p:cNvCxnSpPr>
            <a:cxnSpLocks/>
          </p:cNvCxnSpPr>
          <p:nvPr/>
        </p:nvCxnSpPr>
        <p:spPr>
          <a:xfrm flipV="1">
            <a:off x="4678664" y="548469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BAF80E-C338-9DA7-3F00-A94A3311D648}"/>
                  </a:ext>
                </a:extLst>
              </p:cNvPr>
              <p:cNvSpPr txBox="1"/>
              <p:nvPr/>
            </p:nvSpPr>
            <p:spPr>
              <a:xfrm>
                <a:off x="1345561" y="5222444"/>
                <a:ext cx="5175468" cy="350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…,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BAF80E-C338-9DA7-3F00-A94A3311D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561" y="5222444"/>
                <a:ext cx="5175468" cy="3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5824799" y="87732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5379803" y="61054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803" y="610541"/>
                <a:ext cx="889991" cy="334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5773790" y="1074604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6156180" y="613605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80" y="613605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6624899" y="88526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3106C99-7FE2-A59D-B29C-5725D26A56D6}"/>
              </a:ext>
            </a:extLst>
          </p:cNvPr>
          <p:cNvCxnSpPr>
            <a:cxnSpLocks/>
          </p:cNvCxnSpPr>
          <p:nvPr/>
        </p:nvCxnSpPr>
        <p:spPr>
          <a:xfrm flipV="1">
            <a:off x="7177780" y="88424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6732784" y="617465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784" y="617465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>
            <a:extLst>
              <a:ext uri="{FF2B5EF4-FFF2-40B4-BE49-F238E27FC236}">
                <a16:creationId xmlns:a16="http://schemas.microsoft.com/office/drawing/2014/main" id="{1EC9BD3E-BE0A-E697-8CF9-FEBA96196AAD}"/>
              </a:ext>
            </a:extLst>
          </p:cNvPr>
          <p:cNvSpPr txBox="1"/>
          <p:nvPr/>
        </p:nvSpPr>
        <p:spPr>
          <a:xfrm>
            <a:off x="7126771" y="1081528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7509161" y="620529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161" y="620529"/>
                <a:ext cx="889991" cy="3348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F305687-4E4F-7A81-1E55-5CD1F70B22D9}"/>
              </a:ext>
            </a:extLst>
          </p:cNvPr>
          <p:cNvCxnSpPr>
            <a:cxnSpLocks/>
          </p:cNvCxnSpPr>
          <p:nvPr/>
        </p:nvCxnSpPr>
        <p:spPr>
          <a:xfrm flipV="1">
            <a:off x="7977880" y="89218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B640E70B-645A-39B2-AB60-CAA38963639A}"/>
              </a:ext>
            </a:extLst>
          </p:cNvPr>
          <p:cNvCxnSpPr>
            <a:cxnSpLocks/>
          </p:cNvCxnSpPr>
          <p:nvPr/>
        </p:nvCxnSpPr>
        <p:spPr>
          <a:xfrm flipV="1">
            <a:off x="8561924" y="87631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8116928" y="60952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928" y="609527"/>
                <a:ext cx="889991" cy="3348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7CF31CCB-A601-C0E7-24FB-E8536BE9AEA4}"/>
              </a:ext>
            </a:extLst>
          </p:cNvPr>
          <p:cNvSpPr txBox="1"/>
          <p:nvPr/>
        </p:nvSpPr>
        <p:spPr>
          <a:xfrm>
            <a:off x="8510915" y="1073590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8893305" y="61259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305" y="612591"/>
                <a:ext cx="889991" cy="3348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4432D392-E261-78C1-CE6F-5BEF11BB7CA3}"/>
              </a:ext>
            </a:extLst>
          </p:cNvPr>
          <p:cNvCxnSpPr>
            <a:cxnSpLocks/>
          </p:cNvCxnSpPr>
          <p:nvPr/>
        </p:nvCxnSpPr>
        <p:spPr>
          <a:xfrm flipV="1">
            <a:off x="9362024" y="88424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8710914" y="548469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4932811" y="5189942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811" y="5189942"/>
                <a:ext cx="6096000" cy="307777"/>
              </a:xfrm>
              <a:prstGeom prst="rect">
                <a:avLst/>
              </a:prstGeom>
              <a:blipFill>
                <a:blip r:embed="rId11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11081501" y="5233607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501" y="5233607"/>
                <a:ext cx="1472546" cy="307777"/>
              </a:xfrm>
              <a:prstGeom prst="rect">
                <a:avLst/>
              </a:prstGeom>
              <a:blipFill>
                <a:blip r:embed="rId1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1817774" y="550560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9EB98B8-81C6-156D-B36C-62A14D8328C0}"/>
              </a:ext>
            </a:extLst>
          </p:cNvPr>
          <p:cNvSpPr txBox="1"/>
          <p:nvPr/>
        </p:nvSpPr>
        <p:spPr>
          <a:xfrm>
            <a:off x="1666078" y="3836774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8AF22ABF-FF86-56A7-56F8-2CCAFB1A7EF2}"/>
              </a:ext>
            </a:extLst>
          </p:cNvPr>
          <p:cNvCxnSpPr>
            <a:cxnSpLocks/>
          </p:cNvCxnSpPr>
          <p:nvPr/>
        </p:nvCxnSpPr>
        <p:spPr>
          <a:xfrm flipV="1">
            <a:off x="2694189" y="3564417"/>
            <a:ext cx="162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40F5FF-D271-9223-F41B-BDDEC375AD92}"/>
                  </a:ext>
                </a:extLst>
              </p:cNvPr>
              <p:cNvSpPr txBox="1"/>
              <p:nvPr/>
            </p:nvSpPr>
            <p:spPr>
              <a:xfrm>
                <a:off x="6403343" y="3132457"/>
                <a:ext cx="3803209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40F5FF-D271-9223-F41B-BDDEC375A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343" y="3132457"/>
                <a:ext cx="3803209" cy="41472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2D3EC35D-86BE-5E7E-E708-9C566C1E81C3}"/>
              </a:ext>
            </a:extLst>
          </p:cNvPr>
          <p:cNvCxnSpPr>
            <a:cxnSpLocks/>
          </p:cNvCxnSpPr>
          <p:nvPr/>
        </p:nvCxnSpPr>
        <p:spPr>
          <a:xfrm flipV="1">
            <a:off x="9702442" y="2662972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61361E1-5F49-668A-1BE0-150E41269B09}"/>
              </a:ext>
            </a:extLst>
          </p:cNvPr>
          <p:cNvSpPr txBox="1"/>
          <p:nvPr/>
        </p:nvSpPr>
        <p:spPr>
          <a:xfrm>
            <a:off x="8926138" y="2656592"/>
            <a:ext cx="27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EF47DF1-E785-3943-79D8-13ED7FCC061A}"/>
              </a:ext>
            </a:extLst>
          </p:cNvPr>
          <p:cNvCxnSpPr>
            <a:cxnSpLocks/>
          </p:cNvCxnSpPr>
          <p:nvPr/>
        </p:nvCxnSpPr>
        <p:spPr>
          <a:xfrm flipV="1">
            <a:off x="10782450" y="2382053"/>
            <a:ext cx="972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4C36825-6568-CF0E-6700-652D27A2D5CE}"/>
                  </a:ext>
                </a:extLst>
              </p:cNvPr>
              <p:cNvSpPr txBox="1"/>
              <p:nvPr/>
            </p:nvSpPr>
            <p:spPr>
              <a:xfrm>
                <a:off x="10782442" y="2381484"/>
                <a:ext cx="2705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생성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4C36825-6568-CF0E-6700-652D27A2D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2442" y="2381484"/>
                <a:ext cx="2705454" cy="307777"/>
              </a:xfrm>
              <a:prstGeom prst="rect">
                <a:avLst/>
              </a:prstGeom>
              <a:blipFill>
                <a:blip r:embed="rId1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5A5F7E95-2783-ADCE-5DB0-0545C1222B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286450" y="2833428"/>
            <a:ext cx="1728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4F18A0B-507D-3277-5FB5-73AF66A753C5}"/>
              </a:ext>
            </a:extLst>
          </p:cNvPr>
          <p:cNvSpPr txBox="1"/>
          <p:nvPr/>
        </p:nvSpPr>
        <p:spPr>
          <a:xfrm>
            <a:off x="11657893" y="4057594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D915594B-CF21-BACA-6075-C266234479B4}"/>
              </a:ext>
            </a:extLst>
          </p:cNvPr>
          <p:cNvCxnSpPr>
            <a:cxnSpLocks/>
          </p:cNvCxnSpPr>
          <p:nvPr/>
        </p:nvCxnSpPr>
        <p:spPr>
          <a:xfrm flipV="1">
            <a:off x="4302442" y="3266995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6D26DAF-72AE-6FE6-C902-D6DB66E98207}"/>
              </a:ext>
            </a:extLst>
          </p:cNvPr>
          <p:cNvSpPr txBox="1"/>
          <p:nvPr/>
        </p:nvSpPr>
        <p:spPr>
          <a:xfrm>
            <a:off x="4276667" y="3278391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허위 이벤트 내용</a:t>
            </a:r>
          </a:p>
        </p:txBody>
      </p:sp>
    </p:spTree>
    <p:extLst>
      <p:ext uri="{BB962C8B-B14F-4D97-AF65-F5344CB8AC3E}">
        <p14:creationId xmlns:p14="http://schemas.microsoft.com/office/powerpoint/2010/main" val="49378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C13FC8BB-BB21-5B8C-2433-BA1966CF3C21}"/>
              </a:ext>
            </a:extLst>
          </p:cNvPr>
          <p:cNvCxnSpPr>
            <a:cxnSpLocks/>
          </p:cNvCxnSpPr>
          <p:nvPr/>
        </p:nvCxnSpPr>
        <p:spPr>
          <a:xfrm>
            <a:off x="264000" y="561923"/>
            <a:ext cx="11916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1AEA048-D6AE-12CB-9200-35B869540B09}"/>
              </a:ext>
            </a:extLst>
          </p:cNvPr>
          <p:cNvSpPr txBox="1"/>
          <p:nvPr/>
        </p:nvSpPr>
        <p:spPr>
          <a:xfrm>
            <a:off x="-35290" y="98543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35290" y="292945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358967-F9ED-7047-8F02-425691BAB322}"/>
              </a:ext>
            </a:extLst>
          </p:cNvPr>
          <p:cNvSpPr txBox="1"/>
          <p:nvPr/>
        </p:nvSpPr>
        <p:spPr>
          <a:xfrm>
            <a:off x="-32201" y="561006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1848361" y="180802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1817774" y="450821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1817774" y="651300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257330" y="3849242"/>
            <a:ext cx="2922734" cy="288000"/>
          </a:xfrm>
          <a:prstGeom prst="bentConnector3">
            <a:avLst>
              <a:gd name="adj1" fmla="val 3903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408800" y="410232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BB8843-84AF-85A8-1F1E-E66839D23156}"/>
              </a:ext>
            </a:extLst>
          </p:cNvPr>
          <p:cNvSpPr txBox="1"/>
          <p:nvPr/>
        </p:nvSpPr>
        <p:spPr>
          <a:xfrm>
            <a:off x="3249573" y="3588781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K(n)</a:t>
            </a:r>
            <a:r>
              <a:rPr lang="ko-KR" altLang="en-US" sz="1400" dirty="0">
                <a:solidFill>
                  <a:srgbClr val="FF0000"/>
                </a:solidFill>
              </a:rPr>
              <a:t>메시지 생성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BF217421-755E-7B56-A4CF-6425C7BBA0D6}"/>
              </a:ext>
            </a:extLst>
          </p:cNvPr>
          <p:cNvCxnSpPr>
            <a:cxnSpLocks/>
          </p:cNvCxnSpPr>
          <p:nvPr/>
        </p:nvCxnSpPr>
        <p:spPr>
          <a:xfrm>
            <a:off x="264001" y="5183099"/>
            <a:ext cx="11916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95766" y="106853"/>
            <a:ext cx="904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공격이 발생한 경우</a:t>
            </a:r>
            <a:r>
              <a:rPr lang="en-US" altLang="ko-KR" dirty="0"/>
              <a:t>(K(n) </a:t>
            </a:r>
            <a:r>
              <a:rPr lang="ko-KR" altLang="en-US" dirty="0"/>
              <a:t>허위 데이터 </a:t>
            </a:r>
            <a:r>
              <a:rPr lang="en-US" altLang="ko-KR" dirty="0"/>
              <a:t>+ R </a:t>
            </a:r>
            <a:r>
              <a:rPr lang="ko-KR" altLang="en-US" dirty="0"/>
              <a:t>메시지 허위 데이터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5D0A513-3EF5-09CC-6C32-843BFCEACAD0}"/>
              </a:ext>
            </a:extLst>
          </p:cNvPr>
          <p:cNvCxnSpPr>
            <a:cxnSpLocks/>
          </p:cNvCxnSpPr>
          <p:nvPr/>
        </p:nvCxnSpPr>
        <p:spPr>
          <a:xfrm flipV="1">
            <a:off x="8717993" y="2961440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010EFE3-1BEF-75C3-A34E-60E722FDAD4B}"/>
              </a:ext>
            </a:extLst>
          </p:cNvPr>
          <p:cNvSpPr txBox="1"/>
          <p:nvPr/>
        </p:nvSpPr>
        <p:spPr>
          <a:xfrm>
            <a:off x="7917208" y="2950323"/>
            <a:ext cx="27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A1315BEB-CB6A-3623-1BDA-2B335F16F44C}"/>
              </a:ext>
            </a:extLst>
          </p:cNvPr>
          <p:cNvCxnSpPr>
            <a:cxnSpLocks/>
          </p:cNvCxnSpPr>
          <p:nvPr/>
        </p:nvCxnSpPr>
        <p:spPr>
          <a:xfrm flipV="1">
            <a:off x="9798001" y="2680521"/>
            <a:ext cx="972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/>
              <p:nvPr/>
            </p:nvSpPr>
            <p:spPr>
              <a:xfrm>
                <a:off x="9797993" y="2679952"/>
                <a:ext cx="2705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생성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993" y="2679952"/>
                <a:ext cx="2705454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46001" y="3005009"/>
            <a:ext cx="1440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0792559" y="4102642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83659883-75D7-6544-4D2D-606A1635A53C}"/>
              </a:ext>
            </a:extLst>
          </p:cNvPr>
          <p:cNvCxnSpPr>
            <a:cxnSpLocks/>
          </p:cNvCxnSpPr>
          <p:nvPr/>
        </p:nvCxnSpPr>
        <p:spPr>
          <a:xfrm>
            <a:off x="260912" y="2026183"/>
            <a:ext cx="11916000" cy="2409324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89D66317-8BB2-688A-FE21-346A25D3A0DC}"/>
              </a:ext>
            </a:extLst>
          </p:cNvPr>
          <p:cNvCxnSpPr>
            <a:cxnSpLocks/>
          </p:cNvCxnSpPr>
          <p:nvPr/>
        </p:nvCxnSpPr>
        <p:spPr>
          <a:xfrm flipV="1">
            <a:off x="4757993" y="3256357"/>
            <a:ext cx="396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5669638" y="3311613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ko-KR" altLang="en-US" sz="1400" dirty="0">
                <a:solidFill>
                  <a:srgbClr val="FF0000"/>
                </a:solidFill>
              </a:rPr>
              <a:t> 메시지 생성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3023481-43C9-60A0-5ECC-47A0A4E4B72B}"/>
              </a:ext>
            </a:extLst>
          </p:cNvPr>
          <p:cNvCxnSpPr>
            <a:cxnSpLocks/>
          </p:cNvCxnSpPr>
          <p:nvPr/>
        </p:nvCxnSpPr>
        <p:spPr>
          <a:xfrm flipV="1">
            <a:off x="3199834" y="89854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081814C-EB41-2E14-E421-00430AF2A32E}"/>
                  </a:ext>
                </a:extLst>
              </p:cNvPr>
              <p:cNvSpPr txBox="1"/>
              <p:nvPr/>
            </p:nvSpPr>
            <p:spPr>
              <a:xfrm>
                <a:off x="2544887" y="603476"/>
                <a:ext cx="992008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𝐴𝑢𝑡h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081814C-EB41-2E14-E421-00430AF2A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887" y="603476"/>
                <a:ext cx="992008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18A146C6-B949-5682-4CB8-DA292305E3C2}"/>
              </a:ext>
            </a:extLst>
          </p:cNvPr>
          <p:cNvCxnSpPr>
            <a:cxnSpLocks/>
          </p:cNvCxnSpPr>
          <p:nvPr/>
        </p:nvCxnSpPr>
        <p:spPr>
          <a:xfrm flipV="1">
            <a:off x="4413041" y="89218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8D7323-AA16-5242-4FF3-9EF5E4716B0B}"/>
                  </a:ext>
                </a:extLst>
              </p:cNvPr>
              <p:cNvSpPr txBox="1"/>
              <p:nvPr/>
            </p:nvSpPr>
            <p:spPr>
              <a:xfrm>
                <a:off x="3759393" y="603476"/>
                <a:ext cx="992008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𝐴𝑢𝑡h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8D7323-AA16-5242-4FF3-9EF5E4716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393" y="603476"/>
                <a:ext cx="992008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11CB4D5-AD81-BC71-55C3-431310FE9388}"/>
              </a:ext>
            </a:extLst>
          </p:cNvPr>
          <p:cNvSpPr txBox="1"/>
          <p:nvPr/>
        </p:nvSpPr>
        <p:spPr>
          <a:xfrm>
            <a:off x="3310434" y="1074604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B4A9BF5-91C6-1C8D-0A2F-E1C3AFB0B6DD}"/>
              </a:ext>
            </a:extLst>
          </p:cNvPr>
          <p:cNvCxnSpPr>
            <a:cxnSpLocks/>
          </p:cNvCxnSpPr>
          <p:nvPr/>
        </p:nvCxnSpPr>
        <p:spPr>
          <a:xfrm flipV="1">
            <a:off x="4678664" y="548469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BAF80E-C338-9DA7-3F00-A94A3311D648}"/>
                  </a:ext>
                </a:extLst>
              </p:cNvPr>
              <p:cNvSpPr txBox="1"/>
              <p:nvPr/>
            </p:nvSpPr>
            <p:spPr>
              <a:xfrm>
                <a:off x="1345561" y="5222444"/>
                <a:ext cx="5175468" cy="350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…,</m:t>
                      </m:r>
                      <m:r>
                        <a:rPr lang="en-US" altLang="ko-KR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BAF80E-C338-9DA7-3F00-A94A3311D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561" y="5222444"/>
                <a:ext cx="5175468" cy="35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4973899" y="87732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4528903" y="61054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903" y="610541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4922890" y="1074604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5305280" y="613605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80" y="613605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5773999" y="88526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3106C99-7FE2-A59D-B29C-5725D26A56D6}"/>
              </a:ext>
            </a:extLst>
          </p:cNvPr>
          <p:cNvCxnSpPr>
            <a:cxnSpLocks/>
          </p:cNvCxnSpPr>
          <p:nvPr/>
        </p:nvCxnSpPr>
        <p:spPr>
          <a:xfrm flipV="1">
            <a:off x="6326880" y="88424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5881884" y="617465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884" y="617465"/>
                <a:ext cx="889991" cy="3348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>
            <a:extLst>
              <a:ext uri="{FF2B5EF4-FFF2-40B4-BE49-F238E27FC236}">
                <a16:creationId xmlns:a16="http://schemas.microsoft.com/office/drawing/2014/main" id="{1EC9BD3E-BE0A-E697-8CF9-FEBA96196AAD}"/>
              </a:ext>
            </a:extLst>
          </p:cNvPr>
          <p:cNvSpPr txBox="1"/>
          <p:nvPr/>
        </p:nvSpPr>
        <p:spPr>
          <a:xfrm>
            <a:off x="6275871" y="1081528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6658261" y="620529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61" y="620529"/>
                <a:ext cx="889991" cy="3348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F305687-4E4F-7A81-1E55-5CD1F70B22D9}"/>
              </a:ext>
            </a:extLst>
          </p:cNvPr>
          <p:cNvCxnSpPr>
            <a:cxnSpLocks/>
          </p:cNvCxnSpPr>
          <p:nvPr/>
        </p:nvCxnSpPr>
        <p:spPr>
          <a:xfrm flipV="1">
            <a:off x="7126980" y="89218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B640E70B-645A-39B2-AB60-CAA38963639A}"/>
              </a:ext>
            </a:extLst>
          </p:cNvPr>
          <p:cNvCxnSpPr>
            <a:cxnSpLocks/>
          </p:cNvCxnSpPr>
          <p:nvPr/>
        </p:nvCxnSpPr>
        <p:spPr>
          <a:xfrm flipV="1">
            <a:off x="7711024" y="87631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7266028" y="60952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028" y="609527"/>
                <a:ext cx="889991" cy="3348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7CF31CCB-A601-C0E7-24FB-E8536BE9AEA4}"/>
              </a:ext>
            </a:extLst>
          </p:cNvPr>
          <p:cNvSpPr txBox="1"/>
          <p:nvPr/>
        </p:nvSpPr>
        <p:spPr>
          <a:xfrm>
            <a:off x="7660015" y="1073590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8042405" y="61259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405" y="612591"/>
                <a:ext cx="889991" cy="3348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4432D392-E261-78C1-CE6F-5BEF11BB7CA3}"/>
              </a:ext>
            </a:extLst>
          </p:cNvPr>
          <p:cNvCxnSpPr>
            <a:cxnSpLocks/>
          </p:cNvCxnSpPr>
          <p:nvPr/>
        </p:nvCxnSpPr>
        <p:spPr>
          <a:xfrm flipV="1">
            <a:off x="8511124" y="88424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8710914" y="548469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4932811" y="5189942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811" y="5189942"/>
                <a:ext cx="6096000" cy="307777"/>
              </a:xfrm>
              <a:prstGeom prst="rect">
                <a:avLst/>
              </a:prstGeom>
              <a:blipFill>
                <a:blip r:embed="rId1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10056286" y="5225725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286" y="5225725"/>
                <a:ext cx="1472546" cy="307777"/>
              </a:xfrm>
              <a:prstGeom prst="rect">
                <a:avLst/>
              </a:prstGeom>
              <a:blipFill>
                <a:blip r:embed="rId13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0792559" y="549771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9EB98B8-81C6-156D-B36C-62A14D8328C0}"/>
              </a:ext>
            </a:extLst>
          </p:cNvPr>
          <p:cNvSpPr txBox="1"/>
          <p:nvPr/>
        </p:nvSpPr>
        <p:spPr>
          <a:xfrm>
            <a:off x="1794423" y="3870184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8AF22ABF-FF86-56A7-56F8-2CCAFB1A7EF2}"/>
              </a:ext>
            </a:extLst>
          </p:cNvPr>
          <p:cNvCxnSpPr>
            <a:cxnSpLocks/>
          </p:cNvCxnSpPr>
          <p:nvPr/>
        </p:nvCxnSpPr>
        <p:spPr>
          <a:xfrm flipV="1">
            <a:off x="3167192" y="3557654"/>
            <a:ext cx="162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4773C9-37BF-8B5C-EE33-8568DA56D03A}"/>
                  </a:ext>
                </a:extLst>
              </p:cNvPr>
              <p:cNvSpPr txBox="1"/>
              <p:nvPr/>
            </p:nvSpPr>
            <p:spPr>
              <a:xfrm>
                <a:off x="5418894" y="3430925"/>
                <a:ext cx="3803209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4773C9-37BF-8B5C-EE33-8568DA56D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894" y="3430925"/>
                <a:ext cx="3803209" cy="41472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49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C13FC8BB-BB21-5B8C-2433-BA1966CF3C21}"/>
              </a:ext>
            </a:extLst>
          </p:cNvPr>
          <p:cNvCxnSpPr>
            <a:cxnSpLocks/>
          </p:cNvCxnSpPr>
          <p:nvPr/>
        </p:nvCxnSpPr>
        <p:spPr>
          <a:xfrm>
            <a:off x="227056" y="570300"/>
            <a:ext cx="11916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1AEA048-D6AE-12CB-9200-35B869540B09}"/>
              </a:ext>
            </a:extLst>
          </p:cNvPr>
          <p:cNvSpPr txBox="1"/>
          <p:nvPr/>
        </p:nvSpPr>
        <p:spPr>
          <a:xfrm>
            <a:off x="-70745" y="102032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70745" y="296434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358967-F9ED-7047-8F02-425691BAB322}"/>
              </a:ext>
            </a:extLst>
          </p:cNvPr>
          <p:cNvSpPr txBox="1"/>
          <p:nvPr/>
        </p:nvSpPr>
        <p:spPr>
          <a:xfrm>
            <a:off x="-67656" y="564495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1918128" y="180802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1918128" y="447670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1918128" y="648866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220386" y="3857619"/>
            <a:ext cx="2922734" cy="288000"/>
          </a:xfrm>
          <a:prstGeom prst="bentConnector3">
            <a:avLst>
              <a:gd name="adj1" fmla="val 3903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371856" y="411069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BB8843-84AF-85A8-1F1E-E66839D23156}"/>
              </a:ext>
            </a:extLst>
          </p:cNvPr>
          <p:cNvSpPr txBox="1"/>
          <p:nvPr/>
        </p:nvSpPr>
        <p:spPr>
          <a:xfrm>
            <a:off x="1490661" y="3880774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K(n)</a:t>
            </a:r>
            <a:r>
              <a:rPr lang="ko-KR" altLang="en-US" sz="1400" dirty="0"/>
              <a:t>메시지 생성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BF217421-755E-7B56-A4CF-6425C7BBA0D6}"/>
              </a:ext>
            </a:extLst>
          </p:cNvPr>
          <p:cNvCxnSpPr>
            <a:cxnSpLocks/>
          </p:cNvCxnSpPr>
          <p:nvPr/>
        </p:nvCxnSpPr>
        <p:spPr>
          <a:xfrm>
            <a:off x="227057" y="5191476"/>
            <a:ext cx="11916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95766" y="106853"/>
            <a:ext cx="910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공격이 발생한 경우</a:t>
            </a:r>
            <a:r>
              <a:rPr lang="en-US" altLang="ko-KR" dirty="0"/>
              <a:t>(K(t) </a:t>
            </a:r>
            <a:r>
              <a:rPr lang="ko-KR" altLang="en-US" dirty="0"/>
              <a:t>허위 데이터</a:t>
            </a:r>
            <a:r>
              <a:rPr lang="en-US" altLang="ko-KR" dirty="0"/>
              <a:t>-&gt;</a:t>
            </a:r>
            <a:r>
              <a:rPr lang="ko-KR" altLang="en-US" dirty="0"/>
              <a:t>보고서 중단 공격 발생 시킴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5D0A513-3EF5-09CC-6C32-843BFCEACAD0}"/>
              </a:ext>
            </a:extLst>
          </p:cNvPr>
          <p:cNvCxnSpPr>
            <a:cxnSpLocks/>
          </p:cNvCxnSpPr>
          <p:nvPr/>
        </p:nvCxnSpPr>
        <p:spPr>
          <a:xfrm flipV="1">
            <a:off x="7088463" y="3268573"/>
            <a:ext cx="111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010EFE3-1BEF-75C3-A34E-60E722FDAD4B}"/>
              </a:ext>
            </a:extLst>
          </p:cNvPr>
          <p:cNvSpPr txBox="1"/>
          <p:nvPr/>
        </p:nvSpPr>
        <p:spPr>
          <a:xfrm>
            <a:off x="6293736" y="3278461"/>
            <a:ext cx="270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A1315BEB-CB6A-3623-1BDA-2B335F16F44C}"/>
              </a:ext>
            </a:extLst>
          </p:cNvPr>
          <p:cNvCxnSpPr>
            <a:cxnSpLocks/>
          </p:cNvCxnSpPr>
          <p:nvPr/>
        </p:nvCxnSpPr>
        <p:spPr>
          <a:xfrm flipV="1">
            <a:off x="9808644" y="2691394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/>
              <p:nvPr/>
            </p:nvSpPr>
            <p:spPr>
              <a:xfrm>
                <a:off x="10061118" y="2704735"/>
                <a:ext cx="2705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생성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118" y="2704735"/>
                <a:ext cx="2705454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906644" y="3043728"/>
            <a:ext cx="1476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1265297" y="4127252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83659883-75D7-6544-4D2D-606A1635A53C}"/>
              </a:ext>
            </a:extLst>
          </p:cNvPr>
          <p:cNvCxnSpPr>
            <a:cxnSpLocks/>
          </p:cNvCxnSpPr>
          <p:nvPr/>
        </p:nvCxnSpPr>
        <p:spPr>
          <a:xfrm>
            <a:off x="223968" y="2034560"/>
            <a:ext cx="11916000" cy="2409324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89D66317-8BB2-688A-FE21-346A25D3A0DC}"/>
              </a:ext>
            </a:extLst>
          </p:cNvPr>
          <p:cNvCxnSpPr>
            <a:cxnSpLocks/>
          </p:cNvCxnSpPr>
          <p:nvPr/>
        </p:nvCxnSpPr>
        <p:spPr>
          <a:xfrm flipV="1">
            <a:off x="3128463" y="3563490"/>
            <a:ext cx="396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4040108" y="3618746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R</a:t>
            </a:r>
            <a:r>
              <a:rPr lang="ko-KR" altLang="en-US" sz="1400" dirty="0"/>
              <a:t> 메시지 생성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3023481-43C9-60A0-5ECC-47A0A4E4B72B}"/>
              </a:ext>
            </a:extLst>
          </p:cNvPr>
          <p:cNvCxnSpPr>
            <a:cxnSpLocks/>
          </p:cNvCxnSpPr>
          <p:nvPr/>
        </p:nvCxnSpPr>
        <p:spPr>
          <a:xfrm flipV="1">
            <a:off x="1291821" y="90590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081814C-EB41-2E14-E421-00430AF2A32E}"/>
                  </a:ext>
                </a:extLst>
              </p:cNvPr>
              <p:cNvSpPr txBox="1"/>
              <p:nvPr/>
            </p:nvSpPr>
            <p:spPr>
              <a:xfrm>
                <a:off x="636874" y="610839"/>
                <a:ext cx="992008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𝐴𝑢𝑡h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081814C-EB41-2E14-E421-00430AF2A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74" y="610839"/>
                <a:ext cx="992008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18A146C6-B949-5682-4CB8-DA292305E3C2}"/>
              </a:ext>
            </a:extLst>
          </p:cNvPr>
          <p:cNvCxnSpPr>
            <a:cxnSpLocks/>
          </p:cNvCxnSpPr>
          <p:nvPr/>
        </p:nvCxnSpPr>
        <p:spPr>
          <a:xfrm flipV="1">
            <a:off x="2505028" y="89955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8D7323-AA16-5242-4FF3-9EF5E4716B0B}"/>
                  </a:ext>
                </a:extLst>
              </p:cNvPr>
              <p:cNvSpPr txBox="1"/>
              <p:nvPr/>
            </p:nvSpPr>
            <p:spPr>
              <a:xfrm>
                <a:off x="1851380" y="610839"/>
                <a:ext cx="992008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𝐴𝑢𝑡h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8D7323-AA16-5242-4FF3-9EF5E4716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380" y="610839"/>
                <a:ext cx="992008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11CB4D5-AD81-BC71-55C3-431310FE9388}"/>
              </a:ext>
            </a:extLst>
          </p:cNvPr>
          <p:cNvSpPr txBox="1"/>
          <p:nvPr/>
        </p:nvSpPr>
        <p:spPr>
          <a:xfrm>
            <a:off x="1402421" y="1081967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B4A9BF5-91C6-1C8D-0A2F-E1C3AFB0B6DD}"/>
              </a:ext>
            </a:extLst>
          </p:cNvPr>
          <p:cNvCxnSpPr>
            <a:cxnSpLocks/>
          </p:cNvCxnSpPr>
          <p:nvPr/>
        </p:nvCxnSpPr>
        <p:spPr>
          <a:xfrm flipV="1">
            <a:off x="3143120" y="551380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BAF80E-C338-9DA7-3F00-A94A3311D648}"/>
                  </a:ext>
                </a:extLst>
              </p:cNvPr>
              <p:cNvSpPr txBox="1"/>
              <p:nvPr/>
            </p:nvSpPr>
            <p:spPr>
              <a:xfrm>
                <a:off x="-189983" y="5251553"/>
                <a:ext cx="5175468" cy="350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, …,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BAF80E-C338-9DA7-3F00-A94A3311D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9983" y="5251553"/>
                <a:ext cx="5175468" cy="35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3065886" y="88468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2620890" y="61790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890" y="617904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3014877" y="1081967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3397267" y="620968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267" y="620968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3865986" y="89262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3106C99-7FE2-A59D-B29C-5725D26A56D6}"/>
              </a:ext>
            </a:extLst>
          </p:cNvPr>
          <p:cNvCxnSpPr>
            <a:cxnSpLocks/>
          </p:cNvCxnSpPr>
          <p:nvPr/>
        </p:nvCxnSpPr>
        <p:spPr>
          <a:xfrm flipV="1">
            <a:off x="4418867" y="89161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3973871" y="624828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871" y="624828"/>
                <a:ext cx="889991" cy="3348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>
            <a:extLst>
              <a:ext uri="{FF2B5EF4-FFF2-40B4-BE49-F238E27FC236}">
                <a16:creationId xmlns:a16="http://schemas.microsoft.com/office/drawing/2014/main" id="{1EC9BD3E-BE0A-E697-8CF9-FEBA96196AAD}"/>
              </a:ext>
            </a:extLst>
          </p:cNvPr>
          <p:cNvSpPr txBox="1"/>
          <p:nvPr/>
        </p:nvSpPr>
        <p:spPr>
          <a:xfrm>
            <a:off x="4367858" y="1088891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4750248" y="627892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248" y="627892"/>
                <a:ext cx="889991" cy="3348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F305687-4E4F-7A81-1E55-5CD1F70B22D9}"/>
              </a:ext>
            </a:extLst>
          </p:cNvPr>
          <p:cNvCxnSpPr>
            <a:cxnSpLocks/>
          </p:cNvCxnSpPr>
          <p:nvPr/>
        </p:nvCxnSpPr>
        <p:spPr>
          <a:xfrm flipV="1">
            <a:off x="5218967" y="89955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B640E70B-645A-39B2-AB60-CAA38963639A}"/>
              </a:ext>
            </a:extLst>
          </p:cNvPr>
          <p:cNvCxnSpPr>
            <a:cxnSpLocks/>
          </p:cNvCxnSpPr>
          <p:nvPr/>
        </p:nvCxnSpPr>
        <p:spPr>
          <a:xfrm flipV="1">
            <a:off x="5803011" y="88367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5358015" y="616890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015" y="616890"/>
                <a:ext cx="889991" cy="3348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7CF31CCB-A601-C0E7-24FB-E8536BE9AEA4}"/>
              </a:ext>
            </a:extLst>
          </p:cNvPr>
          <p:cNvSpPr txBox="1"/>
          <p:nvPr/>
        </p:nvSpPr>
        <p:spPr>
          <a:xfrm>
            <a:off x="5752002" y="1080953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6134392" y="61995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392" y="619954"/>
                <a:ext cx="889991" cy="3348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4432D392-E261-78C1-CE6F-5BEF11BB7CA3}"/>
              </a:ext>
            </a:extLst>
          </p:cNvPr>
          <p:cNvCxnSpPr>
            <a:cxnSpLocks/>
          </p:cNvCxnSpPr>
          <p:nvPr/>
        </p:nvCxnSpPr>
        <p:spPr>
          <a:xfrm flipV="1">
            <a:off x="6603111" y="89161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7175370" y="551380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3397267" y="5219051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267" y="5219051"/>
                <a:ext cx="6096000" cy="307777"/>
              </a:xfrm>
              <a:prstGeom prst="rect">
                <a:avLst/>
              </a:prstGeom>
              <a:blipFill>
                <a:blip r:embed="rId1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10471347" y="5254834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message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347" y="5254834"/>
                <a:ext cx="1472546" cy="307777"/>
              </a:xfrm>
              <a:prstGeom prst="rect">
                <a:avLst/>
              </a:prstGeom>
              <a:blipFill>
                <a:blip r:embed="rId13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1207620" y="552682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420312E-1060-2F5C-9068-783F1653EA6B}"/>
              </a:ext>
            </a:extLst>
          </p:cNvPr>
          <p:cNvSpPr txBox="1"/>
          <p:nvPr/>
        </p:nvSpPr>
        <p:spPr>
          <a:xfrm>
            <a:off x="8471736" y="3032524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9C89C693-D123-DF91-5616-3658BBB952B8}"/>
              </a:ext>
            </a:extLst>
          </p:cNvPr>
          <p:cNvCxnSpPr>
            <a:cxnSpLocks/>
          </p:cNvCxnSpPr>
          <p:nvPr/>
        </p:nvCxnSpPr>
        <p:spPr>
          <a:xfrm flipV="1">
            <a:off x="8204463" y="2987454"/>
            <a:ext cx="162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51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2834</Words>
  <Application>Microsoft Office PowerPoint</Application>
  <PresentationFormat>와이드스크린</PresentationFormat>
  <Paragraphs>934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안가현</dc:creator>
  <cp:lastModifiedBy>안가현</cp:lastModifiedBy>
  <cp:revision>54</cp:revision>
  <dcterms:created xsi:type="dcterms:W3CDTF">2022-06-08T07:10:44Z</dcterms:created>
  <dcterms:modified xsi:type="dcterms:W3CDTF">2022-08-01T12:04:51Z</dcterms:modified>
</cp:coreProperties>
</file>