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2" r:id="rId2"/>
    <p:sldId id="263" r:id="rId3"/>
    <p:sldId id="264" r:id="rId4"/>
    <p:sldId id="286" r:id="rId5"/>
    <p:sldId id="287" r:id="rId6"/>
    <p:sldId id="288" r:id="rId7"/>
    <p:sldId id="291" r:id="rId8"/>
    <p:sldId id="290" r:id="rId9"/>
    <p:sldId id="292" r:id="rId10"/>
    <p:sldId id="293" r:id="rId11"/>
    <p:sldId id="294" r:id="rId12"/>
    <p:sldId id="295" r:id="rId13"/>
    <p:sldId id="321" r:id="rId14"/>
    <p:sldId id="296" r:id="rId15"/>
    <p:sldId id="322" r:id="rId16"/>
    <p:sldId id="297" r:id="rId17"/>
    <p:sldId id="317" r:id="rId18"/>
    <p:sldId id="323" r:id="rId19"/>
    <p:sldId id="298" r:id="rId20"/>
    <p:sldId id="300" r:id="rId21"/>
    <p:sldId id="301" r:id="rId22"/>
    <p:sldId id="304" r:id="rId23"/>
    <p:sldId id="314" r:id="rId24"/>
    <p:sldId id="305" r:id="rId25"/>
    <p:sldId id="306" r:id="rId26"/>
    <p:sldId id="318" r:id="rId27"/>
    <p:sldId id="307" r:id="rId28"/>
    <p:sldId id="311" r:id="rId29"/>
    <p:sldId id="320" r:id="rId30"/>
    <p:sldId id="309" r:id="rId31"/>
    <p:sldId id="313" r:id="rId32"/>
    <p:sldId id="312" r:id="rId33"/>
    <p:sldId id="31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5" autoAdjust="0"/>
    <p:restoredTop sz="94660"/>
  </p:normalViewPr>
  <p:slideViewPr>
    <p:cSldViewPr snapToGrid="0">
      <p:cViewPr>
        <p:scale>
          <a:sx n="100" d="100"/>
          <a:sy n="100" d="100"/>
        </p:scale>
        <p:origin x="7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EA1D-0D2E-48F2-B7FC-AF94AFC6F667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25D4-685E-4440-881D-81B26A3E8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4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57D66-E575-BDF3-009F-B7AFD566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D9297-0DF2-1F3C-99E3-ADE3A3655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7FB2F-E302-A331-DDD7-51A468E0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02652-B795-6E59-DC9A-CDF5B9A7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4F84-7DA1-A734-9F5A-7AE38688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96BE-510E-B164-271E-8D89D7F5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DEA75-F09A-1E9D-27CA-DCCCCE08A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FC595-7DAE-85BF-9517-290755B7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62E27-9F6B-16D4-A134-0328A2E3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95D81-CDE4-4919-183C-ABB3C95B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8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F3D1A-C5E1-A180-3299-2D2099D30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0AA2-111F-14C9-C08B-81FC8183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563BF-237F-7AB8-C0E5-1BC56D33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9042B-238D-5A93-C18C-2CAD8221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32806-12F2-7FC9-B300-8F8386B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2F89C-76C9-772F-7BD4-CDF6BC91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3A80C-1B53-9AA6-A5ED-BC0FCBE3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74F3-6C3D-31FF-3819-C2146888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C50B9-522E-7FA0-B7D4-1161F361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4B2C4-D4D9-94C6-E12E-15403CA0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4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26EE-D508-CF24-923D-A0A64A91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B156A-A8B5-B2D3-01C9-CD1B5304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FA435-FD17-6A91-634B-DA78C03A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C5F26-EC15-8F73-6ECC-085D3B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4C83B-CF05-17C2-625A-F3B5EAB8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ECC1A-B95A-9D22-76BA-C75261DA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D282A-9DB2-353C-0742-D7E69DF65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F7E0F-DC6E-474A-A117-8231FC75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5925C0-5C74-B41E-5334-487EAD0A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80347-D9B9-29DD-00C2-B536BD9F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6ABB3-F69E-CAFD-C036-D560B1D5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D9157-2378-F03E-1AC5-EDABCB1E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108CB-3A83-6B30-5B2C-63BFEF0C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0785F-9202-FF15-9A86-BA61BB713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44A4F4-2A94-9553-153D-B33CB8A4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AC10E9-7F2F-6D75-F9F8-BB9F98009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FC9196-58EE-4A40-FF19-ECAE9527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B7B7EB-4D4A-5648-A3FC-25C56D4E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58F815-6C65-F03F-5051-0799D40A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9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6064A-FCAE-64D0-8DD6-318DE608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9B8FF6-608E-A94C-537A-AE9FC78D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5606C-A991-D5F0-4B36-8EF74A05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F54419-BC0D-62E9-D235-601196D4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79F603-B353-73A7-39EE-8338046A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DFC773-F9A6-D00C-6882-9FB4FF81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B99F8-03DC-F5CC-3F81-25EA6CBF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BFDD-C007-97BC-830E-E50EAF80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E80F4-0FDF-CC1D-9963-E6F5CB09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3D439-9C02-E284-CD2F-CD924AB3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423B68-840F-E840-2396-6D32F11C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6EFD8-437D-93DD-5760-06522566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7301C-52C0-3C72-6BD4-F78465F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A3D5E-BE47-A0EB-F21C-AC9B1DD3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5F103-ADD7-4A5F-E3FF-B914F952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7FB7B-BA3E-A483-8D1B-26E8C749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E5137-AF8E-C652-0C16-66E81143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B013-4D50-219B-EA31-9168A9EF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863794-EFF8-78B4-E60E-E72A16F0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BBECF7-7ACE-7116-7272-D410FE22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47E27-7ADF-EB2D-75B5-A0A77F5D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6B1E4-1B34-B10E-108E-340F18C67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0BD0-A024-4B42-8A45-C5BED77F6D25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FB9BC-B06C-3DAD-FB10-992FD7E3B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7F3C3-0278-1356-9F71-31780A32B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BC2FF-3489-478A-90B8-150EF7D25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2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9.svg"/><Relationship Id="rId3" Type="http://schemas.openxmlformats.org/officeDocument/2006/relationships/image" Target="../media/image17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57.svg"/><Relationship Id="rId5" Type="http://schemas.openxmlformats.org/officeDocument/2006/relationships/image" Target="../media/image23.pn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18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0.png"/><Relationship Id="rId7" Type="http://schemas.openxmlformats.org/officeDocument/2006/relationships/image" Target="../media/image64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0.png"/><Relationship Id="rId10" Type="http://schemas.openxmlformats.org/officeDocument/2006/relationships/image" Target="../media/image73.png"/><Relationship Id="rId4" Type="http://schemas.openxmlformats.org/officeDocument/2006/relationships/image" Target="../media/image680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7" Type="http://schemas.openxmlformats.org/officeDocument/2006/relationships/image" Target="../media/image79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2.png"/><Relationship Id="rId4" Type="http://schemas.openxmlformats.org/officeDocument/2006/relationships/image" Target="../media/image7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0.png"/><Relationship Id="rId7" Type="http://schemas.openxmlformats.org/officeDocument/2006/relationships/image" Target="../media/image6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830.png"/><Relationship Id="rId5" Type="http://schemas.openxmlformats.org/officeDocument/2006/relationships/image" Target="../media/image690.png"/><Relationship Id="rId10" Type="http://schemas.openxmlformats.org/officeDocument/2006/relationships/image" Target="../media/image820.png"/><Relationship Id="rId4" Type="http://schemas.openxmlformats.org/officeDocument/2006/relationships/image" Target="../media/image680.png"/><Relationship Id="rId9" Type="http://schemas.openxmlformats.org/officeDocument/2006/relationships/image" Target="../media/image8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0.png"/><Relationship Id="rId7" Type="http://schemas.openxmlformats.org/officeDocument/2006/relationships/image" Target="../media/image64.png"/><Relationship Id="rId2" Type="http://schemas.openxmlformats.org/officeDocument/2006/relationships/image" Target="../media/image8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870.png"/><Relationship Id="rId5" Type="http://schemas.openxmlformats.org/officeDocument/2006/relationships/image" Target="../media/image690.png"/><Relationship Id="rId10" Type="http://schemas.openxmlformats.org/officeDocument/2006/relationships/image" Target="../media/image860.png"/><Relationship Id="rId4" Type="http://schemas.openxmlformats.org/officeDocument/2006/relationships/image" Target="../media/image680.png"/><Relationship Id="rId9" Type="http://schemas.openxmlformats.org/officeDocument/2006/relationships/image" Target="../media/image8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0.png"/><Relationship Id="rId7" Type="http://schemas.openxmlformats.org/officeDocument/2006/relationships/image" Target="../media/image64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0.png"/><Relationship Id="rId10" Type="http://schemas.openxmlformats.org/officeDocument/2006/relationships/image" Target="../media/image890.png"/><Relationship Id="rId4" Type="http://schemas.openxmlformats.org/officeDocument/2006/relationships/image" Target="../media/image680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0.png"/><Relationship Id="rId7" Type="http://schemas.openxmlformats.org/officeDocument/2006/relationships/image" Target="../media/image64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870.png"/><Relationship Id="rId5" Type="http://schemas.openxmlformats.org/officeDocument/2006/relationships/image" Target="../media/image690.png"/><Relationship Id="rId10" Type="http://schemas.openxmlformats.org/officeDocument/2006/relationships/image" Target="../media/image910.png"/><Relationship Id="rId4" Type="http://schemas.openxmlformats.org/officeDocument/2006/relationships/image" Target="../media/image680.png"/><Relationship Id="rId9" Type="http://schemas.openxmlformats.org/officeDocument/2006/relationships/image" Target="../media/image8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841.png"/><Relationship Id="rId7" Type="http://schemas.openxmlformats.org/officeDocument/2006/relationships/image" Target="../media/image931.png"/><Relationship Id="rId12" Type="http://schemas.openxmlformats.org/officeDocument/2006/relationships/image" Target="../media/image6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59.svg"/><Relationship Id="rId5" Type="http://schemas.openxmlformats.org/officeDocument/2006/relationships/image" Target="../media/image920.png"/><Relationship Id="rId10" Type="http://schemas.openxmlformats.org/officeDocument/2006/relationships/image" Target="../media/image58.png"/><Relationship Id="rId4" Type="http://schemas.openxmlformats.org/officeDocument/2006/relationships/image" Target="../media/image760.png"/><Relationship Id="rId9" Type="http://schemas.openxmlformats.org/officeDocument/2006/relationships/image" Target="../media/image5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841.png"/><Relationship Id="rId7" Type="http://schemas.openxmlformats.org/officeDocument/2006/relationships/image" Target="../media/image57.sv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94.png"/><Relationship Id="rId10" Type="http://schemas.openxmlformats.org/officeDocument/2006/relationships/image" Target="../media/image60.png"/><Relationship Id="rId4" Type="http://schemas.openxmlformats.org/officeDocument/2006/relationships/image" Target="../media/image760.png"/><Relationship Id="rId9" Type="http://schemas.openxmlformats.org/officeDocument/2006/relationships/image" Target="../media/image5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60.png"/><Relationship Id="rId2" Type="http://schemas.openxmlformats.org/officeDocument/2006/relationships/image" Target="../media/image9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59.svg"/><Relationship Id="rId5" Type="http://schemas.openxmlformats.org/officeDocument/2006/relationships/image" Target="../media/image97.png"/><Relationship Id="rId10" Type="http://schemas.openxmlformats.org/officeDocument/2006/relationships/image" Target="../media/image58.png"/><Relationship Id="rId4" Type="http://schemas.openxmlformats.org/officeDocument/2006/relationships/image" Target="../media/image96.png"/><Relationship Id="rId9" Type="http://schemas.openxmlformats.org/officeDocument/2006/relationships/image" Target="../media/image57.svg"/><Relationship Id="rId1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93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7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13" Type="http://schemas.openxmlformats.org/officeDocument/2006/relationships/image" Target="../media/image105.png"/><Relationship Id="rId3" Type="http://schemas.openxmlformats.org/officeDocument/2006/relationships/image" Target="../media/image950.png"/><Relationship Id="rId7" Type="http://schemas.openxmlformats.org/officeDocument/2006/relationships/image" Target="../media/image990.png"/><Relationship Id="rId12" Type="http://schemas.openxmlformats.org/officeDocument/2006/relationships/image" Target="../media/image104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0.png"/><Relationship Id="rId11" Type="http://schemas.openxmlformats.org/officeDocument/2006/relationships/image" Target="../media/image104.png"/><Relationship Id="rId5" Type="http://schemas.openxmlformats.org/officeDocument/2006/relationships/image" Target="../media/image970.png"/><Relationship Id="rId15" Type="http://schemas.openxmlformats.org/officeDocument/2006/relationships/image" Target="../media/image107.png"/><Relationship Id="rId10" Type="http://schemas.openxmlformats.org/officeDocument/2006/relationships/image" Target="../media/image1020.png"/><Relationship Id="rId4" Type="http://schemas.openxmlformats.org/officeDocument/2006/relationships/image" Target="../media/image960.png"/><Relationship Id="rId9" Type="http://schemas.openxmlformats.org/officeDocument/2006/relationships/image" Target="../media/image1010.png"/><Relationship Id="rId1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970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960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13" Type="http://schemas.openxmlformats.org/officeDocument/2006/relationships/image" Target="../media/image1170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12" Type="http://schemas.openxmlformats.org/officeDocument/2006/relationships/image" Target="../media/image12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0.png"/><Relationship Id="rId5" Type="http://schemas.openxmlformats.org/officeDocument/2006/relationships/image" Target="../media/image970.png"/><Relationship Id="rId15" Type="http://schemas.openxmlformats.org/officeDocument/2006/relationships/image" Target="../media/image123.png"/><Relationship Id="rId10" Type="http://schemas.openxmlformats.org/officeDocument/2006/relationships/image" Target="../media/image120.png"/><Relationship Id="rId4" Type="http://schemas.openxmlformats.org/officeDocument/2006/relationships/image" Target="../media/image960.png"/><Relationship Id="rId9" Type="http://schemas.openxmlformats.org/officeDocument/2006/relationships/image" Target="../media/image1130.png"/><Relationship Id="rId14" Type="http://schemas.openxmlformats.org/officeDocument/2006/relationships/image" Target="../media/image1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25.png"/><Relationship Id="rId3" Type="http://schemas.openxmlformats.org/officeDocument/2006/relationships/image" Target="../media/image950.png"/><Relationship Id="rId7" Type="http://schemas.openxmlformats.org/officeDocument/2006/relationships/image" Target="../media/image111.png"/><Relationship Id="rId12" Type="http://schemas.openxmlformats.org/officeDocument/2006/relationships/image" Target="../media/image12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33.png"/><Relationship Id="rId5" Type="http://schemas.openxmlformats.org/officeDocument/2006/relationships/image" Target="../media/image970.png"/><Relationship Id="rId15" Type="http://schemas.openxmlformats.org/officeDocument/2006/relationships/image" Target="../media/image127.png"/><Relationship Id="rId10" Type="http://schemas.openxmlformats.org/officeDocument/2006/relationships/image" Target="../media/image1160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Relationship Id="rId14" Type="http://schemas.openxmlformats.org/officeDocument/2006/relationships/image" Target="../media/image1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1.png"/><Relationship Id="rId3" Type="http://schemas.openxmlformats.org/officeDocument/2006/relationships/image" Target="../media/image130.png"/><Relationship Id="rId7" Type="http://schemas.openxmlformats.org/officeDocument/2006/relationships/image" Target="../media/image137.png"/><Relationship Id="rId12" Type="http://schemas.openxmlformats.org/officeDocument/2006/relationships/image" Target="../media/image140.png"/><Relationship Id="rId2" Type="http://schemas.openxmlformats.org/officeDocument/2006/relationships/image" Target="../media/image129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15.png"/><Relationship Id="rId5" Type="http://schemas.openxmlformats.org/officeDocument/2006/relationships/image" Target="../media/image135.png"/><Relationship Id="rId15" Type="http://schemas.openxmlformats.org/officeDocument/2006/relationships/image" Target="../media/image143.png"/><Relationship Id="rId10" Type="http://schemas.openxmlformats.org/officeDocument/2006/relationships/image" Target="../media/image114.png"/><Relationship Id="rId4" Type="http://schemas.openxmlformats.org/officeDocument/2006/relationships/image" Target="../media/image132.png"/><Relationship Id="rId9" Type="http://schemas.openxmlformats.org/officeDocument/2006/relationships/image" Target="../media/image139.png"/><Relationship Id="rId14" Type="http://schemas.openxmlformats.org/officeDocument/2006/relationships/image" Target="../media/image1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13" Type="http://schemas.openxmlformats.org/officeDocument/2006/relationships/image" Target="../media/image117.png"/><Relationship Id="rId3" Type="http://schemas.openxmlformats.org/officeDocument/2006/relationships/image" Target="../media/image1350.png"/><Relationship Id="rId7" Type="http://schemas.openxmlformats.org/officeDocument/2006/relationships/image" Target="../media/image1390.png"/><Relationship Id="rId12" Type="http://schemas.openxmlformats.org/officeDocument/2006/relationships/image" Target="../media/image116.png"/><Relationship Id="rId2" Type="http://schemas.openxmlformats.org/officeDocument/2006/relationships/image" Target="../media/image1320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0.png"/><Relationship Id="rId11" Type="http://schemas.openxmlformats.org/officeDocument/2006/relationships/image" Target="../media/image1430.png"/><Relationship Id="rId5" Type="http://schemas.openxmlformats.org/officeDocument/2006/relationships/image" Target="../media/image1370.png"/><Relationship Id="rId15" Type="http://schemas.openxmlformats.org/officeDocument/2006/relationships/image" Target="../media/image1450.png"/><Relationship Id="rId10" Type="http://schemas.openxmlformats.org/officeDocument/2006/relationships/image" Target="../media/image145.png"/><Relationship Id="rId4" Type="http://schemas.openxmlformats.org/officeDocument/2006/relationships/image" Target="../media/image1360.png"/><Relationship Id="rId9" Type="http://schemas.openxmlformats.org/officeDocument/2006/relationships/image" Target="../media/image1410.png"/><Relationship Id="rId14" Type="http://schemas.openxmlformats.org/officeDocument/2006/relationships/image" Target="../media/image14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35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035311-0583-6B47-7882-D7C482FB1C06}"/>
              </a:ext>
            </a:extLst>
          </p:cNvPr>
          <p:cNvCxnSpPr>
            <a:cxnSpLocks/>
          </p:cNvCxnSpPr>
          <p:nvPr/>
        </p:nvCxnSpPr>
        <p:spPr>
          <a:xfrm flipV="1">
            <a:off x="3691379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발생</a:t>
            </a:r>
            <a:endParaRPr lang="en-US" altLang="ko-KR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8BCE8F-B0EA-988D-24F6-FA7A82554232}"/>
              </a:ext>
            </a:extLst>
          </p:cNvPr>
          <p:cNvSpPr txBox="1"/>
          <p:nvPr/>
        </p:nvSpPr>
        <p:spPr>
          <a:xfrm>
            <a:off x="2991211" y="3074344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Auth-message </a:t>
            </a:r>
          </a:p>
          <a:p>
            <a:pPr algn="ctr"/>
            <a:r>
              <a:rPr lang="ko-KR" altLang="en-US" sz="1400" dirty="0"/>
              <a:t>생성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4" y="3115427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6EC44B-0509-0AF8-F995-7CE1FF817175}"/>
              </a:ext>
            </a:extLst>
          </p:cNvPr>
          <p:cNvCxnSpPr>
            <a:cxnSpLocks/>
          </p:cNvCxnSpPr>
          <p:nvPr/>
        </p:nvCxnSpPr>
        <p:spPr>
          <a:xfrm flipV="1">
            <a:off x="5050999" y="2833584"/>
            <a:ext cx="1980000" cy="288000"/>
          </a:xfrm>
          <a:prstGeom prst="bentConnector3">
            <a:avLst>
              <a:gd name="adj1" fmla="val 2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5251196" y="2869057"/>
            <a:ext cx="1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감지 보고서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/>
              <p:nvPr/>
            </p:nvSpPr>
            <p:spPr>
              <a:xfrm>
                <a:off x="3296209" y="460153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9891DC-27E4-7AC9-D497-00286208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09" y="4601536"/>
                <a:ext cx="992008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5365465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4920469" y="4597316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469" y="4597316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7018179" y="2838982"/>
            <a:ext cx="720000" cy="756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6986931" y="36087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 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620FF3-CE0D-4AC8-3B41-44054584F0E8}"/>
              </a:ext>
            </a:extLst>
          </p:cNvPr>
          <p:cNvCxnSpPr>
            <a:cxnSpLocks/>
          </p:cNvCxnSpPr>
          <p:nvPr/>
        </p:nvCxnSpPr>
        <p:spPr>
          <a:xfrm flipV="1">
            <a:off x="5936547" y="486985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8E756D-223C-4898-02D8-20B469FB1706}"/>
                  </a:ext>
                </a:extLst>
              </p:cNvPr>
              <p:cNvSpPr txBox="1"/>
              <p:nvPr/>
            </p:nvSpPr>
            <p:spPr>
              <a:xfrm>
                <a:off x="5491551" y="46030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8E756D-223C-4898-02D8-20B469FB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51" y="460306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77151-66D0-F0CD-74CC-3765AC169AFB}"/>
              </a:ext>
            </a:extLst>
          </p:cNvPr>
          <p:cNvCxnSpPr>
            <a:cxnSpLocks/>
          </p:cNvCxnSpPr>
          <p:nvPr/>
        </p:nvCxnSpPr>
        <p:spPr>
          <a:xfrm flipV="1">
            <a:off x="6510520" y="48641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C3F853-CF5E-2364-4254-BAC43C6A82C0}"/>
                  </a:ext>
                </a:extLst>
              </p:cNvPr>
              <p:cNvSpPr txBox="1"/>
              <p:nvPr/>
            </p:nvSpPr>
            <p:spPr>
              <a:xfrm>
                <a:off x="6065524" y="4597316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C3F853-CF5E-2364-4254-BAC43C6A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24" y="4597316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178E56E-D8AB-73C1-0C0E-21C6845389AC}"/>
              </a:ext>
            </a:extLst>
          </p:cNvPr>
          <p:cNvSpPr/>
          <p:nvPr/>
        </p:nvSpPr>
        <p:spPr>
          <a:xfrm>
            <a:off x="5026129" y="4591564"/>
            <a:ext cx="635780" cy="3348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43CCFB-8D1B-BB84-8038-79D304624665}"/>
              </a:ext>
            </a:extLst>
          </p:cNvPr>
          <p:cNvCxnSpPr/>
          <p:nvPr/>
        </p:nvCxnSpPr>
        <p:spPr>
          <a:xfrm>
            <a:off x="5124450" y="4926399"/>
            <a:ext cx="0" cy="12902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A260-B531-A7CE-F82C-CABE4E7E239B}"/>
                  </a:ext>
                </a:extLst>
              </p:cNvPr>
              <p:cNvSpPr txBox="1"/>
              <p:nvPr/>
            </p:nvSpPr>
            <p:spPr>
              <a:xfrm>
                <a:off x="3310967" y="6131029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A260-B531-A7CE-F82C-CABE4E7E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67" y="6131029"/>
                <a:ext cx="3803209" cy="414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06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1620000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8EA1A-2EEF-E513-68A0-3DBF392642C5}"/>
              </a:ext>
            </a:extLst>
          </p:cNvPr>
          <p:cNvSpPr txBox="1"/>
          <p:nvPr/>
        </p:nvSpPr>
        <p:spPr>
          <a:xfrm>
            <a:off x="562634" y="457024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 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0232263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135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(Fail</a:t>
            </a:r>
            <a:r>
              <a:rPr lang="ko-KR" altLang="en-US" dirty="0"/>
              <a:t> </a:t>
            </a:r>
            <a:r>
              <a:rPr lang="en-US" altLang="ko-KR" dirty="0"/>
              <a:t>message-&gt;</a:t>
            </a:r>
            <a:r>
              <a:rPr lang="ko-KR" altLang="en-US" dirty="0"/>
              <a:t> </a:t>
            </a:r>
            <a:r>
              <a:rPr lang="en-US" altLang="ko-KR" dirty="0"/>
              <a:t>OK</a:t>
            </a:r>
            <a:r>
              <a:rPr lang="ko-KR" altLang="en-US" dirty="0"/>
              <a:t> </a:t>
            </a:r>
            <a:r>
              <a:rPr lang="en-US" altLang="ko-KR" dirty="0"/>
              <a:t>message), (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C75A75-FA0D-316A-7C4F-5D70713ECA46}"/>
              </a:ext>
            </a:extLst>
          </p:cNvPr>
          <p:cNvCxnSpPr>
            <a:cxnSpLocks/>
          </p:cNvCxnSpPr>
          <p:nvPr/>
        </p:nvCxnSpPr>
        <p:spPr>
          <a:xfrm flipV="1">
            <a:off x="797072" y="89490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1839707" y="427788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BC06C-D54D-42EE-41FF-EDC09C75B6E6}"/>
              </a:ext>
            </a:extLst>
          </p:cNvPr>
          <p:cNvSpPr txBox="1"/>
          <p:nvPr/>
        </p:nvSpPr>
        <p:spPr>
          <a:xfrm>
            <a:off x="1294429" y="4279491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공유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 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487194-A927-6F39-1C7A-AB007940CE59}"/>
              </a:ext>
            </a:extLst>
          </p:cNvPr>
          <p:cNvCxnSpPr>
            <a:cxnSpLocks/>
          </p:cNvCxnSpPr>
          <p:nvPr/>
        </p:nvCxnSpPr>
        <p:spPr>
          <a:xfrm flipV="1">
            <a:off x="7630175" y="2810386"/>
            <a:ext cx="147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6964615" y="2790009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2730989" y="397868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AFB004-A990-4964-978D-D00860AE6ECA}"/>
              </a:ext>
            </a:extLst>
          </p:cNvPr>
          <p:cNvSpPr txBox="1"/>
          <p:nvPr/>
        </p:nvSpPr>
        <p:spPr>
          <a:xfrm>
            <a:off x="1945866" y="3990211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복호화 </a:t>
            </a:r>
            <a:r>
              <a:rPr lang="en-US" altLang="ko-KR" sz="1400" dirty="0"/>
              <a:t>auth-key</a:t>
            </a:r>
          </a:p>
          <a:p>
            <a:pPr algn="ctr"/>
            <a:r>
              <a:rPr lang="ko-KR" altLang="en-US" sz="1400" dirty="0"/>
              <a:t>저장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4977801-EDE5-9184-81C0-0A50CE468CC5}"/>
              </a:ext>
            </a:extLst>
          </p:cNvPr>
          <p:cNvCxnSpPr>
            <a:cxnSpLocks/>
          </p:cNvCxnSpPr>
          <p:nvPr/>
        </p:nvCxnSpPr>
        <p:spPr>
          <a:xfrm flipV="1">
            <a:off x="6739601" y="309575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242273" y="338956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73" y="338956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3E90070-AD93-24F5-0C4E-E8DC507817B2}"/>
              </a:ext>
            </a:extLst>
          </p:cNvPr>
          <p:cNvCxnSpPr>
            <a:cxnSpLocks/>
          </p:cNvCxnSpPr>
          <p:nvPr/>
        </p:nvCxnSpPr>
        <p:spPr>
          <a:xfrm flipV="1">
            <a:off x="4168700" y="3682903"/>
            <a:ext cx="115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D14243C-92E5-2A62-2480-4B68B7EE7429}"/>
              </a:ext>
            </a:extLst>
          </p:cNvPr>
          <p:cNvCxnSpPr>
            <a:cxnSpLocks/>
          </p:cNvCxnSpPr>
          <p:nvPr/>
        </p:nvCxnSpPr>
        <p:spPr>
          <a:xfrm flipV="1">
            <a:off x="5312076" y="338283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/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3D72CC64-E566-6FE4-C724-F41FE5A9BE6D}"/>
              </a:ext>
            </a:extLst>
          </p:cNvPr>
          <p:cNvSpPr txBox="1"/>
          <p:nvPr/>
        </p:nvSpPr>
        <p:spPr>
          <a:xfrm>
            <a:off x="3248928" y="3651900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y-key</a:t>
            </a:r>
            <a:r>
              <a:rPr lang="ko-KR" altLang="en-US" sz="1400" dirty="0"/>
              <a:t>로 </a:t>
            </a:r>
            <a:r>
              <a:rPr lang="en-US" altLang="ko-KR" sz="1400" dirty="0"/>
              <a:t>K(n)</a:t>
            </a:r>
          </a:p>
          <a:p>
            <a:pPr algn="ctr"/>
            <a:r>
              <a:rPr lang="ko-KR" altLang="en-US" sz="1400" dirty="0"/>
              <a:t>업데이트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6419949" y="310167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9098568" y="2522108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9098568" y="253720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55705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OK 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/>
              <p:nvPr/>
            </p:nvSpPr>
            <p:spPr>
              <a:xfrm>
                <a:off x="1702182" y="5382240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82" y="5382240"/>
                <a:ext cx="6683374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0F2B9F5-5E4B-25AE-4A86-8B0CCF2333E1}"/>
              </a:ext>
            </a:extLst>
          </p:cNvPr>
          <p:cNvCxnSpPr>
            <a:cxnSpLocks/>
          </p:cNvCxnSpPr>
          <p:nvPr/>
        </p:nvCxnSpPr>
        <p:spPr>
          <a:xfrm flipV="1">
            <a:off x="5428976" y="56466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779593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5872472" y="5382240"/>
                <a:ext cx="6654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72" y="5382240"/>
                <a:ext cx="6654800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9616804" y="5384938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OK message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10024836" y="2239199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9194109" y="2251860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보고서 전달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11065825" y="1956310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11049913" y="1964673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13" y="1964673"/>
                <a:ext cx="2705454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64468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402326" y="674590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26" y="674590"/>
                <a:ext cx="86995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60001" y="3031219"/>
            <a:ext cx="288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11883164" y="47954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11937716" y="562879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11163163" y="5377672"/>
                <a:ext cx="12817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163" y="5377672"/>
                <a:ext cx="1281718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F4ACB429-26E4-B1C1-0A40-FC2CC43ED84F}"/>
              </a:ext>
            </a:extLst>
          </p:cNvPr>
          <p:cNvSpPr/>
          <p:nvPr/>
        </p:nvSpPr>
        <p:spPr>
          <a:xfrm>
            <a:off x="6739601" y="3095758"/>
            <a:ext cx="875054" cy="5561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9B5D1A-048F-4D74-A45B-2DC3A34BCD51}"/>
              </a:ext>
            </a:extLst>
          </p:cNvPr>
          <p:cNvSpPr/>
          <p:nvPr/>
        </p:nvSpPr>
        <p:spPr>
          <a:xfrm>
            <a:off x="7640049" y="2804184"/>
            <a:ext cx="1466126" cy="675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898EB0-F7E1-AA61-A136-1D383BB1DD48}"/>
              </a:ext>
            </a:extLst>
          </p:cNvPr>
          <p:cNvSpPr/>
          <p:nvPr/>
        </p:nvSpPr>
        <p:spPr>
          <a:xfrm>
            <a:off x="9115848" y="2526910"/>
            <a:ext cx="908988" cy="443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배지 3 단색으로 채워진">
            <a:extLst>
              <a:ext uri="{FF2B5EF4-FFF2-40B4-BE49-F238E27FC236}">
                <a16:creationId xmlns:a16="http://schemas.microsoft.com/office/drawing/2014/main" id="{2E00D3B5-5A01-FF3D-77A5-1020E125D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61581" y="2306415"/>
            <a:ext cx="288000" cy="288000"/>
          </a:xfrm>
          <a:prstGeom prst="rect">
            <a:avLst/>
          </a:prstGeom>
        </p:spPr>
      </p:pic>
      <p:pic>
        <p:nvPicPr>
          <p:cNvPr id="6" name="그래픽 5" descr="배지 단색으로 채워진">
            <a:extLst>
              <a:ext uri="{FF2B5EF4-FFF2-40B4-BE49-F238E27FC236}">
                <a16:creationId xmlns:a16="http://schemas.microsoft.com/office/drawing/2014/main" id="{EDFE9E2C-A266-E36D-482E-4CB9452D23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5601" y="2578889"/>
            <a:ext cx="288000" cy="288000"/>
          </a:xfrm>
          <a:prstGeom prst="rect">
            <a:avLst/>
          </a:prstGeom>
        </p:spPr>
      </p:pic>
      <p:pic>
        <p:nvPicPr>
          <p:cNvPr id="8" name="그래픽 7" descr="배지 1 단색으로 채워진">
            <a:extLst>
              <a:ext uri="{FF2B5EF4-FFF2-40B4-BE49-F238E27FC236}">
                <a16:creationId xmlns:a16="http://schemas.microsoft.com/office/drawing/2014/main" id="{C494258A-AD67-CE2F-3C29-CC032CAC49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95153" y="287134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8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1511" y="333627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26913" y="5620318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34240" y="181819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901074" y="489860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901074" y="641755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98073" y="4321585"/>
            <a:ext cx="1620000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270787" y="457226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8EA1A-2EEF-E513-68A0-3DBF392642C5}"/>
              </a:ext>
            </a:extLst>
          </p:cNvPr>
          <p:cNvSpPr txBox="1"/>
          <p:nvPr/>
        </p:nvSpPr>
        <p:spPr>
          <a:xfrm>
            <a:off x="641000" y="432453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 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32913" y="5177515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0246803" y="54998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026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node(OK</a:t>
            </a:r>
            <a:r>
              <a:rPr lang="ko-KR" altLang="en-US" dirty="0"/>
              <a:t> </a:t>
            </a:r>
            <a:r>
              <a:rPr lang="en-US" altLang="ko-KR" dirty="0"/>
              <a:t>message-&gt;Fail message), 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-&gt;</a:t>
            </a:r>
            <a:r>
              <a:rPr lang="ko-KR" altLang="en-US" dirty="0"/>
              <a:t>보고서 중단 공격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C75A75-FA0D-316A-7C4F-5D70713ECA46}"/>
              </a:ext>
            </a:extLst>
          </p:cNvPr>
          <p:cNvCxnSpPr>
            <a:cxnSpLocks/>
          </p:cNvCxnSpPr>
          <p:nvPr/>
        </p:nvCxnSpPr>
        <p:spPr>
          <a:xfrm flipV="1">
            <a:off x="797072" y="89490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1918073" y="403217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BC06C-D54D-42EE-41FF-EDC09C75B6E6}"/>
              </a:ext>
            </a:extLst>
          </p:cNvPr>
          <p:cNvSpPr txBox="1"/>
          <p:nvPr/>
        </p:nvSpPr>
        <p:spPr>
          <a:xfrm>
            <a:off x="1372795" y="4033781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공유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 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487194-A927-6F39-1C7A-AB007940CE59}"/>
              </a:ext>
            </a:extLst>
          </p:cNvPr>
          <p:cNvCxnSpPr>
            <a:cxnSpLocks/>
          </p:cNvCxnSpPr>
          <p:nvPr/>
        </p:nvCxnSpPr>
        <p:spPr>
          <a:xfrm flipV="1">
            <a:off x="7727533" y="2564138"/>
            <a:ext cx="147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7092672" y="2570593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64A2F87-32A2-E949-C6B9-22CF849DBF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54664" y="3062001"/>
            <a:ext cx="235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B803657-27F2-5CAC-004A-B8D76B5B1339}"/>
              </a:ext>
            </a:extLst>
          </p:cNvPr>
          <p:cNvSpPr txBox="1"/>
          <p:nvPr/>
        </p:nvSpPr>
        <p:spPr>
          <a:xfrm>
            <a:off x="10246803" y="459754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2809355" y="373297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AFB004-A990-4964-978D-D00860AE6ECA}"/>
              </a:ext>
            </a:extLst>
          </p:cNvPr>
          <p:cNvSpPr txBox="1"/>
          <p:nvPr/>
        </p:nvSpPr>
        <p:spPr>
          <a:xfrm>
            <a:off x="2024232" y="3744501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복호화 </a:t>
            </a:r>
            <a:r>
              <a:rPr lang="en-US" altLang="ko-KR" sz="1400" dirty="0"/>
              <a:t>auth-key</a:t>
            </a:r>
          </a:p>
          <a:p>
            <a:pPr algn="ctr"/>
            <a:r>
              <a:rPr lang="ko-KR" altLang="en-US" sz="1400" dirty="0"/>
              <a:t>저장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4977801-EDE5-9184-81C0-0A50CE468CC5}"/>
              </a:ext>
            </a:extLst>
          </p:cNvPr>
          <p:cNvCxnSpPr>
            <a:cxnSpLocks/>
          </p:cNvCxnSpPr>
          <p:nvPr/>
        </p:nvCxnSpPr>
        <p:spPr>
          <a:xfrm flipV="1">
            <a:off x="6817967" y="285004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320639" y="314385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39" y="314385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98073" y="2159312"/>
            <a:ext cx="11880000" cy="2736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3E90070-AD93-24F5-0C4E-E8DC507817B2}"/>
              </a:ext>
            </a:extLst>
          </p:cNvPr>
          <p:cNvCxnSpPr>
            <a:cxnSpLocks/>
          </p:cNvCxnSpPr>
          <p:nvPr/>
        </p:nvCxnSpPr>
        <p:spPr>
          <a:xfrm flipV="1">
            <a:off x="4247066" y="3437193"/>
            <a:ext cx="115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D14243C-92E5-2A62-2480-4B68B7EE7429}"/>
              </a:ext>
            </a:extLst>
          </p:cNvPr>
          <p:cNvCxnSpPr>
            <a:cxnSpLocks/>
          </p:cNvCxnSpPr>
          <p:nvPr/>
        </p:nvCxnSpPr>
        <p:spPr>
          <a:xfrm flipV="1">
            <a:off x="5390442" y="313712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/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3D72CC64-E566-6FE4-C724-F41FE5A9BE6D}"/>
              </a:ext>
            </a:extLst>
          </p:cNvPr>
          <p:cNvSpPr txBox="1"/>
          <p:nvPr/>
        </p:nvSpPr>
        <p:spPr>
          <a:xfrm>
            <a:off x="3327294" y="3406190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y-key</a:t>
            </a:r>
            <a:r>
              <a:rPr lang="ko-KR" altLang="en-US" sz="1400" dirty="0"/>
              <a:t>로 </a:t>
            </a:r>
            <a:r>
              <a:rPr lang="en-US" altLang="ko-KR" sz="1400" dirty="0"/>
              <a:t>K(n)</a:t>
            </a:r>
          </a:p>
          <a:p>
            <a:pPr algn="ctr"/>
            <a:r>
              <a:rPr lang="ko-KR" altLang="en-US" sz="1400" dirty="0"/>
              <a:t>업데이트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6498315" y="285596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9190577" y="226257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9214412" y="230202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55705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OK 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/>
              <p:nvPr/>
            </p:nvSpPr>
            <p:spPr>
              <a:xfrm>
                <a:off x="1716722" y="524363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22" y="5243638"/>
                <a:ext cx="6683374" cy="307777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0F2B9F5-5E4B-25AE-4A86-8B0CCF2333E1}"/>
              </a:ext>
            </a:extLst>
          </p:cNvPr>
          <p:cNvCxnSpPr>
            <a:cxnSpLocks/>
          </p:cNvCxnSpPr>
          <p:nvPr/>
        </p:nvCxnSpPr>
        <p:spPr>
          <a:xfrm flipV="1">
            <a:off x="5443516" y="550805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794133" y="54998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5887012" y="5243638"/>
                <a:ext cx="6654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12" y="5243638"/>
                <a:ext cx="6654800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9631344" y="5246336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Fail message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E1C44D-3574-88E4-F1BA-B515D1F5AEC4}"/>
              </a:ext>
            </a:extLst>
          </p:cNvPr>
          <p:cNvCxnSpPr>
            <a:cxnSpLocks/>
          </p:cNvCxnSpPr>
          <p:nvPr/>
        </p:nvCxnSpPr>
        <p:spPr>
          <a:xfrm flipV="1">
            <a:off x="64468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6D4D2E-0BAE-079E-FD6A-9C717279781D}"/>
                  </a:ext>
                </a:extLst>
              </p:cNvPr>
              <p:cNvSpPr txBox="1"/>
              <p:nvPr/>
            </p:nvSpPr>
            <p:spPr>
              <a:xfrm>
                <a:off x="2480692" y="650567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6D4D2E-0BAE-079E-FD6A-9C717279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692" y="650567"/>
                <a:ext cx="8699500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52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72E8CC8E-631A-6CFD-1C70-D912505B44CF}"/>
              </a:ext>
            </a:extLst>
          </p:cNvPr>
          <p:cNvCxnSpPr>
            <a:cxnSpLocks/>
          </p:cNvCxnSpPr>
          <p:nvPr/>
        </p:nvCxnSpPr>
        <p:spPr>
          <a:xfrm>
            <a:off x="1149178" y="716692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46C312-0913-942F-670A-2E6E3AA134EC}"/>
              </a:ext>
            </a:extLst>
          </p:cNvPr>
          <p:cNvSpPr txBox="1"/>
          <p:nvPr/>
        </p:nvSpPr>
        <p:spPr>
          <a:xfrm>
            <a:off x="732138" y="115604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49E7-F39D-8D65-F2D0-B60B67F3734D}"/>
              </a:ext>
            </a:extLst>
          </p:cNvPr>
          <p:cNvSpPr txBox="1"/>
          <p:nvPr/>
        </p:nvSpPr>
        <p:spPr>
          <a:xfrm>
            <a:off x="732138" y="3131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A357-6643-2733-8017-47670BEBCEC3}"/>
              </a:ext>
            </a:extLst>
          </p:cNvPr>
          <p:cNvSpPr txBox="1"/>
          <p:nvPr/>
        </p:nvSpPr>
        <p:spPr>
          <a:xfrm>
            <a:off x="732138" y="498457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F042-7E8D-AAF6-B69C-F11653262272}"/>
              </a:ext>
            </a:extLst>
          </p:cNvPr>
          <p:cNvSpPr txBox="1"/>
          <p:nvPr/>
        </p:nvSpPr>
        <p:spPr>
          <a:xfrm>
            <a:off x="11592469" y="197073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C822F-56BD-2582-A892-E5C38F4D084D}"/>
              </a:ext>
            </a:extLst>
          </p:cNvPr>
          <p:cNvSpPr txBox="1"/>
          <p:nvPr/>
        </p:nvSpPr>
        <p:spPr>
          <a:xfrm>
            <a:off x="11592469" y="399364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272AC-2994-1B36-9E5F-798955650C22}"/>
              </a:ext>
            </a:extLst>
          </p:cNvPr>
          <p:cNvSpPr txBox="1"/>
          <p:nvPr/>
        </p:nvSpPr>
        <p:spPr>
          <a:xfrm>
            <a:off x="11592469" y="584734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34861C-5627-724C-D05B-B7DE2E8128C9}"/>
              </a:ext>
            </a:extLst>
          </p:cNvPr>
          <p:cNvCxnSpPr/>
          <p:nvPr/>
        </p:nvCxnSpPr>
        <p:spPr>
          <a:xfrm flipV="1">
            <a:off x="2152897" y="728884"/>
            <a:ext cx="0" cy="1242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B9D70-3AD8-87E0-83DC-E5935927705B}"/>
              </a:ext>
            </a:extLst>
          </p:cNvPr>
          <p:cNvSpPr txBox="1"/>
          <p:nvPr/>
        </p:nvSpPr>
        <p:spPr>
          <a:xfrm>
            <a:off x="2152897" y="693211"/>
            <a:ext cx="656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발생</a:t>
            </a:r>
            <a:endParaRPr lang="en-US" altLang="ko-KR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4A2107-787F-671D-DB3E-FB69852E0C99}"/>
              </a:ext>
            </a:extLst>
          </p:cNvPr>
          <p:cNvCxnSpPr>
            <a:cxnSpLocks/>
          </p:cNvCxnSpPr>
          <p:nvPr/>
        </p:nvCxnSpPr>
        <p:spPr>
          <a:xfrm flipV="1">
            <a:off x="1146088" y="3403427"/>
            <a:ext cx="2479475" cy="288000"/>
          </a:xfrm>
          <a:prstGeom prst="bentConnector3">
            <a:avLst>
              <a:gd name="adj1" fmla="val 44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70A2AB-0D15-3506-9CCB-C65E3E5372F1}"/>
              </a:ext>
            </a:extLst>
          </p:cNvPr>
          <p:cNvSpPr txBox="1"/>
          <p:nvPr/>
        </p:nvSpPr>
        <p:spPr>
          <a:xfrm>
            <a:off x="2308742" y="3416197"/>
            <a:ext cx="15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85B0B-1F27-2E70-9B47-922ED821C00F}"/>
              </a:ext>
            </a:extLst>
          </p:cNvPr>
          <p:cNvSpPr txBox="1"/>
          <p:nvPr/>
        </p:nvSpPr>
        <p:spPr>
          <a:xfrm>
            <a:off x="1239857" y="364246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A82BB8E-EE18-E378-FB72-630A1BDDD465}"/>
              </a:ext>
            </a:extLst>
          </p:cNvPr>
          <p:cNvCxnSpPr>
            <a:cxnSpLocks/>
          </p:cNvCxnSpPr>
          <p:nvPr/>
        </p:nvCxnSpPr>
        <p:spPr>
          <a:xfrm flipV="1">
            <a:off x="3616524" y="3115427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C44BC28-6432-433A-C484-983C7993051F}"/>
              </a:ext>
            </a:extLst>
          </p:cNvPr>
          <p:cNvCxnSpPr>
            <a:cxnSpLocks/>
          </p:cNvCxnSpPr>
          <p:nvPr/>
        </p:nvCxnSpPr>
        <p:spPr>
          <a:xfrm>
            <a:off x="1146090" y="2222816"/>
            <a:ext cx="10653355" cy="1770832"/>
          </a:xfrm>
          <a:prstGeom prst="bentConnector3">
            <a:avLst>
              <a:gd name="adj1" fmla="val -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CBC8E1B-9FFF-88E1-5B52-0ADBD5485F82}"/>
              </a:ext>
            </a:extLst>
          </p:cNvPr>
          <p:cNvCxnSpPr>
            <a:cxnSpLocks/>
          </p:cNvCxnSpPr>
          <p:nvPr/>
        </p:nvCxnSpPr>
        <p:spPr>
          <a:xfrm>
            <a:off x="1146089" y="4541774"/>
            <a:ext cx="10653355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B0AB7A-5ABB-3DF5-E693-FE0811F1ABCD}"/>
              </a:ext>
            </a:extLst>
          </p:cNvPr>
          <p:cNvSpPr txBox="1"/>
          <p:nvPr/>
        </p:nvSpPr>
        <p:spPr>
          <a:xfrm>
            <a:off x="3557678" y="3121584"/>
            <a:ext cx="1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감지 보고서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생성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B2C8D1-F3F4-5E8D-472B-DA386F91DACC}"/>
              </a:ext>
            </a:extLst>
          </p:cNvPr>
          <p:cNvCxnSpPr>
            <a:cxnSpLocks/>
          </p:cNvCxnSpPr>
          <p:nvPr/>
        </p:nvCxnSpPr>
        <p:spPr>
          <a:xfrm flipV="1">
            <a:off x="3760841" y="48544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/>
              <p:nvPr/>
            </p:nvSpPr>
            <p:spPr>
              <a:xfrm>
                <a:off x="3315845" y="458765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61A487-AA05-5362-EFD5-60463EB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845" y="4587657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81BAF11-7386-FE70-4DE6-909620307322}"/>
              </a:ext>
            </a:extLst>
          </p:cNvPr>
          <p:cNvCxnSpPr>
            <a:cxnSpLocks/>
          </p:cNvCxnSpPr>
          <p:nvPr/>
        </p:nvCxnSpPr>
        <p:spPr>
          <a:xfrm>
            <a:off x="5045860" y="3116065"/>
            <a:ext cx="720000" cy="594000"/>
          </a:xfrm>
          <a:prstGeom prst="bentConnector3">
            <a:avLst>
              <a:gd name="adj1" fmla="val 119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CAB7531-523D-FA1B-9C08-7F745EBA8949}"/>
              </a:ext>
            </a:extLst>
          </p:cNvPr>
          <p:cNvSpPr txBox="1"/>
          <p:nvPr/>
        </p:nvSpPr>
        <p:spPr>
          <a:xfrm>
            <a:off x="5021966" y="367383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8B46E-50AE-C844-6CBC-B5EF76C5B6EF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Sensor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620FF3-CE0D-4AC8-3B41-44054584F0E8}"/>
              </a:ext>
            </a:extLst>
          </p:cNvPr>
          <p:cNvCxnSpPr>
            <a:cxnSpLocks/>
          </p:cNvCxnSpPr>
          <p:nvPr/>
        </p:nvCxnSpPr>
        <p:spPr>
          <a:xfrm flipV="1">
            <a:off x="4331923" y="48601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8E756D-223C-4898-02D8-20B469FB1706}"/>
                  </a:ext>
                </a:extLst>
              </p:cNvPr>
              <p:cNvSpPr txBox="1"/>
              <p:nvPr/>
            </p:nvSpPr>
            <p:spPr>
              <a:xfrm>
                <a:off x="3886927" y="459340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8E756D-223C-4898-02D8-20B469FB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27" y="4593409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177151-66D0-F0CD-74CC-3765AC169AFB}"/>
              </a:ext>
            </a:extLst>
          </p:cNvPr>
          <p:cNvCxnSpPr>
            <a:cxnSpLocks/>
          </p:cNvCxnSpPr>
          <p:nvPr/>
        </p:nvCxnSpPr>
        <p:spPr>
          <a:xfrm flipV="1">
            <a:off x="4905896" y="48544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C3F853-CF5E-2364-4254-BAC43C6A82C0}"/>
                  </a:ext>
                </a:extLst>
              </p:cNvPr>
              <p:cNvSpPr txBox="1"/>
              <p:nvPr/>
            </p:nvSpPr>
            <p:spPr>
              <a:xfrm>
                <a:off x="4460900" y="458765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C3F853-CF5E-2364-4254-BAC43C6A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00" y="4587657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178E56E-D8AB-73C1-0C0E-21C6845389AC}"/>
              </a:ext>
            </a:extLst>
          </p:cNvPr>
          <p:cNvSpPr/>
          <p:nvPr/>
        </p:nvSpPr>
        <p:spPr>
          <a:xfrm>
            <a:off x="3421505" y="4581905"/>
            <a:ext cx="635780" cy="3348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43CCFB-8D1B-BB84-8038-79D304624665}"/>
              </a:ext>
            </a:extLst>
          </p:cNvPr>
          <p:cNvCxnSpPr/>
          <p:nvPr/>
        </p:nvCxnSpPr>
        <p:spPr>
          <a:xfrm>
            <a:off x="3519826" y="4916740"/>
            <a:ext cx="0" cy="12902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A260-B531-A7CE-F82C-CABE4E7E239B}"/>
                  </a:ext>
                </a:extLst>
              </p:cNvPr>
              <p:cNvSpPr txBox="1"/>
              <p:nvPr/>
            </p:nvSpPr>
            <p:spPr>
              <a:xfrm>
                <a:off x="1706343" y="6121370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A260-B531-A7CE-F82C-CABE4E7E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43" y="6121370"/>
                <a:ext cx="3803209" cy="41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23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FFCDC9-774D-FBF1-F06F-A3F5F9F4B290}"/>
              </a:ext>
            </a:extLst>
          </p:cNvPr>
          <p:cNvSpPr/>
          <p:nvPr/>
        </p:nvSpPr>
        <p:spPr>
          <a:xfrm>
            <a:off x="3038354" y="925975"/>
            <a:ext cx="5897301" cy="5162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C38B4-9D53-B88D-5A4D-FE373A52C06A}"/>
              </a:ext>
            </a:extLst>
          </p:cNvPr>
          <p:cNvSpPr txBox="1"/>
          <p:nvPr/>
        </p:nvSpPr>
        <p:spPr>
          <a:xfrm>
            <a:off x="5063923" y="741309"/>
            <a:ext cx="1846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Sensor Node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66254F-4202-183D-8B7B-1E4ED958105C}"/>
                  </a:ext>
                </a:extLst>
              </p:cNvPr>
              <p:cNvSpPr txBox="1"/>
              <p:nvPr/>
            </p:nvSpPr>
            <p:spPr>
              <a:xfrm>
                <a:off x="3470921" y="4039793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66254F-4202-183D-8B7B-1E4ED9581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21" y="4039793"/>
                <a:ext cx="770926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ACA9E-9707-7498-85F7-9ABB5C18A209}"/>
                  </a:ext>
                </a:extLst>
              </p:cNvPr>
              <p:cNvSpPr txBox="1"/>
              <p:nvPr/>
            </p:nvSpPr>
            <p:spPr>
              <a:xfrm>
                <a:off x="8708478" y="3843889"/>
                <a:ext cx="2271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ACA9E-9707-7498-85F7-9ABB5C18A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78" y="3843889"/>
                <a:ext cx="227178" cy="307777"/>
              </a:xfrm>
              <a:prstGeom prst="rect">
                <a:avLst/>
              </a:prstGeom>
              <a:blipFill>
                <a:blip r:embed="rId3"/>
                <a:stretch>
                  <a:fillRect l="-21622" r="-18919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F40C6-0AE1-15E5-C986-9AB78ACB9C86}"/>
                  </a:ext>
                </a:extLst>
              </p:cNvPr>
              <p:cNvSpPr txBox="1"/>
              <p:nvPr/>
            </p:nvSpPr>
            <p:spPr>
              <a:xfrm>
                <a:off x="3470921" y="2344975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F40C6-0AE1-15E5-C986-9AB78ACB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21" y="2344975"/>
                <a:ext cx="770926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FE6D5B7E-F6EE-0EFC-F149-0B00BE50FA41}"/>
              </a:ext>
            </a:extLst>
          </p:cNvPr>
          <p:cNvSpPr/>
          <p:nvPr/>
        </p:nvSpPr>
        <p:spPr>
          <a:xfrm>
            <a:off x="4394037" y="1199037"/>
            <a:ext cx="3185933" cy="1011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8D0B67-5237-1393-8BD1-B77C85350E45}"/>
              </a:ext>
            </a:extLst>
          </p:cNvPr>
          <p:cNvSpPr/>
          <p:nvPr/>
        </p:nvSpPr>
        <p:spPr>
          <a:xfrm>
            <a:off x="4394036" y="2879295"/>
            <a:ext cx="3185933" cy="1011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075269-C8B7-AE30-FC4E-ABF31F53B636}"/>
              </a:ext>
            </a:extLst>
          </p:cNvPr>
          <p:cNvSpPr/>
          <p:nvPr/>
        </p:nvSpPr>
        <p:spPr>
          <a:xfrm>
            <a:off x="4394036" y="4559553"/>
            <a:ext cx="3185933" cy="1011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8D878-871A-173B-6DFC-3253E7F46F2E}"/>
              </a:ext>
            </a:extLst>
          </p:cNvPr>
          <p:cNvSpPr txBox="1"/>
          <p:nvPr/>
        </p:nvSpPr>
        <p:spPr>
          <a:xfrm>
            <a:off x="5063921" y="1520234"/>
            <a:ext cx="18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Passive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06381-6160-AF94-1334-9C5FC3AB57EF}"/>
              </a:ext>
            </a:extLst>
          </p:cNvPr>
          <p:cNvSpPr txBox="1"/>
          <p:nvPr/>
        </p:nvSpPr>
        <p:spPr>
          <a:xfrm>
            <a:off x="5063921" y="3200492"/>
            <a:ext cx="18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이벤트 감지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59CCE-E4C3-DF40-EC2F-8283F421762B}"/>
              </a:ext>
            </a:extLst>
          </p:cNvPr>
          <p:cNvSpPr txBox="1"/>
          <p:nvPr/>
        </p:nvSpPr>
        <p:spPr>
          <a:xfrm>
            <a:off x="5063921" y="4742250"/>
            <a:ext cx="184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감지 보고서 </a:t>
            </a:r>
            <a:endParaRPr lang="en-US" altLang="ko-KR" dirty="0"/>
          </a:p>
          <a:p>
            <a:pPr algn="ctr"/>
            <a:r>
              <a:rPr lang="ko-KR" altLang="en-US" dirty="0"/>
              <a:t>생성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45727B04-77C7-403A-FE82-4FCE0459CF36}"/>
              </a:ext>
            </a:extLst>
          </p:cNvPr>
          <p:cNvCxnSpPr>
            <a:stCxn id="7" idx="2"/>
            <a:endCxn id="8" idx="2"/>
          </p:cNvCxnSpPr>
          <p:nvPr/>
        </p:nvCxnSpPr>
        <p:spPr>
          <a:xfrm rot="10800000" flipV="1">
            <a:off x="4394037" y="1704901"/>
            <a:ext cx="1" cy="168025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2967BC1B-7CAF-F26B-5B2A-42C0991D21A4}"/>
              </a:ext>
            </a:extLst>
          </p:cNvPr>
          <p:cNvCxnSpPr/>
          <p:nvPr/>
        </p:nvCxnSpPr>
        <p:spPr>
          <a:xfrm rot="10800000" flipV="1">
            <a:off x="4394034" y="3399719"/>
            <a:ext cx="1" cy="1680258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07EBF2C-C098-EBCC-AD1F-E2DF18DFBCE3}"/>
              </a:ext>
            </a:extLst>
          </p:cNvPr>
          <p:cNvCxnSpPr>
            <a:stCxn id="9" idx="6"/>
            <a:endCxn id="7" idx="6"/>
          </p:cNvCxnSpPr>
          <p:nvPr/>
        </p:nvCxnSpPr>
        <p:spPr>
          <a:xfrm flipV="1">
            <a:off x="7579969" y="1704901"/>
            <a:ext cx="1" cy="336051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0199C6-69D3-E811-7031-11EA55494531}"/>
                  </a:ext>
                </a:extLst>
              </p:cNvPr>
              <p:cNvSpPr txBox="1"/>
              <p:nvPr/>
            </p:nvSpPr>
            <p:spPr>
              <a:xfrm>
                <a:off x="7784780" y="3185103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0199C6-69D3-E811-7031-11EA5549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80" y="3185103"/>
                <a:ext cx="770926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06C448E-FF82-173D-B3D6-8D283DB34BE5}"/>
              </a:ext>
            </a:extLst>
          </p:cNvPr>
          <p:cNvCxnSpPr>
            <a:cxnSpLocks/>
          </p:cNvCxnSpPr>
          <p:nvPr/>
        </p:nvCxnSpPr>
        <p:spPr>
          <a:xfrm>
            <a:off x="2498354" y="2147104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616FA175-3065-324D-8DB1-0041BBD9D25C}"/>
              </a:ext>
            </a:extLst>
          </p:cNvPr>
          <p:cNvCxnSpPr>
            <a:endCxn id="7" idx="2"/>
          </p:cNvCxnSpPr>
          <p:nvPr/>
        </p:nvCxnSpPr>
        <p:spPr>
          <a:xfrm flipV="1">
            <a:off x="3038354" y="1704901"/>
            <a:ext cx="1355683" cy="44220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042AEB-8CB9-315A-5228-DCD3660EB148}"/>
              </a:ext>
            </a:extLst>
          </p:cNvPr>
          <p:cNvSpPr txBox="1"/>
          <p:nvPr/>
        </p:nvSpPr>
        <p:spPr>
          <a:xfrm>
            <a:off x="2384384" y="1889566"/>
            <a:ext cx="38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</a:t>
            </a:r>
            <a:endParaRPr lang="ko-KR" altLang="en-US" sz="1400" dirty="0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7676411-AC23-3BBD-5E84-0F2B5588287A}"/>
              </a:ext>
            </a:extLst>
          </p:cNvPr>
          <p:cNvCxnSpPr>
            <a:stCxn id="9" idx="6"/>
          </p:cNvCxnSpPr>
          <p:nvPr/>
        </p:nvCxnSpPr>
        <p:spPr>
          <a:xfrm flipV="1">
            <a:off x="7579969" y="4172673"/>
            <a:ext cx="1355686" cy="89274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EDA376-4EAB-0962-2EBC-772FDF7DE280}"/>
              </a:ext>
            </a:extLst>
          </p:cNvPr>
          <p:cNvCxnSpPr>
            <a:cxnSpLocks/>
          </p:cNvCxnSpPr>
          <p:nvPr/>
        </p:nvCxnSpPr>
        <p:spPr>
          <a:xfrm>
            <a:off x="8935655" y="4172673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3181D2-A9CD-2D19-7227-5F035862B4CF}"/>
              </a:ext>
            </a:extLst>
          </p:cNvPr>
          <p:cNvSpPr txBox="1"/>
          <p:nvPr/>
        </p:nvSpPr>
        <p:spPr>
          <a:xfrm>
            <a:off x="8895856" y="3885904"/>
            <a:ext cx="472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620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3741388" y="3558235"/>
            <a:ext cx="12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2992160" y="3546433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5001388" y="327432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5001388" y="3308718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88" y="3308718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83388" y="3292321"/>
            <a:ext cx="82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5901388" y="408689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456198" y="384924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741388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-36715" y="5213681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715" y="5213681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5136261" y="523274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261" y="5232748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5872534" y="55047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FFCDC9-774D-FBF1-F06F-A3F5F9F4B290}"/>
              </a:ext>
            </a:extLst>
          </p:cNvPr>
          <p:cNvSpPr/>
          <p:nvPr/>
        </p:nvSpPr>
        <p:spPr>
          <a:xfrm>
            <a:off x="3038354" y="925975"/>
            <a:ext cx="5897301" cy="5162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C38B4-9D53-B88D-5A4D-FE373A52C06A}"/>
              </a:ext>
            </a:extLst>
          </p:cNvPr>
          <p:cNvSpPr txBox="1"/>
          <p:nvPr/>
        </p:nvSpPr>
        <p:spPr>
          <a:xfrm>
            <a:off x="5063923" y="741309"/>
            <a:ext cx="1846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 Node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66254F-4202-183D-8B7B-1E4ED958105C}"/>
                  </a:ext>
                </a:extLst>
              </p:cNvPr>
              <p:cNvSpPr txBox="1"/>
              <p:nvPr/>
            </p:nvSpPr>
            <p:spPr>
              <a:xfrm>
                <a:off x="7687135" y="3260927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66254F-4202-183D-8B7B-1E4ED9581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35" y="3260927"/>
                <a:ext cx="770926" cy="400110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ACA9E-9707-7498-85F7-9ABB5C18A209}"/>
                  </a:ext>
                </a:extLst>
              </p:cNvPr>
              <p:cNvSpPr txBox="1"/>
              <p:nvPr/>
            </p:nvSpPr>
            <p:spPr>
              <a:xfrm>
                <a:off x="8723371" y="3185216"/>
                <a:ext cx="2271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1ACA9E-9707-7498-85F7-9ABB5C18A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71" y="3185216"/>
                <a:ext cx="227178" cy="307777"/>
              </a:xfrm>
              <a:prstGeom prst="rect">
                <a:avLst/>
              </a:prstGeom>
              <a:blipFill>
                <a:blip r:embed="rId3"/>
                <a:stretch>
                  <a:fillRect l="-21622" r="-18919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F40C6-0AE1-15E5-C986-9AB78ACB9C86}"/>
                  </a:ext>
                </a:extLst>
              </p:cNvPr>
              <p:cNvSpPr txBox="1"/>
              <p:nvPr/>
            </p:nvSpPr>
            <p:spPr>
              <a:xfrm>
                <a:off x="3563555" y="2008338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F40C6-0AE1-15E5-C986-9AB78ACB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55" y="2008338"/>
                <a:ext cx="770926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FE6D5B7E-F6EE-0EFC-F149-0B00BE50FA41}"/>
              </a:ext>
            </a:extLst>
          </p:cNvPr>
          <p:cNvSpPr/>
          <p:nvPr/>
        </p:nvSpPr>
        <p:spPr>
          <a:xfrm>
            <a:off x="4381585" y="1199037"/>
            <a:ext cx="3185933" cy="1011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8D0B67-5237-1393-8BD1-B77C85350E45}"/>
              </a:ext>
            </a:extLst>
          </p:cNvPr>
          <p:cNvSpPr/>
          <p:nvPr/>
        </p:nvSpPr>
        <p:spPr>
          <a:xfrm>
            <a:off x="4381585" y="2369393"/>
            <a:ext cx="3185933" cy="1011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075269-C8B7-AE30-FC4E-ABF31F53B636}"/>
              </a:ext>
            </a:extLst>
          </p:cNvPr>
          <p:cNvSpPr/>
          <p:nvPr/>
        </p:nvSpPr>
        <p:spPr>
          <a:xfrm>
            <a:off x="4381585" y="3540843"/>
            <a:ext cx="3185933" cy="1011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8D878-871A-173B-6DFC-3253E7F46F2E}"/>
              </a:ext>
            </a:extLst>
          </p:cNvPr>
          <p:cNvSpPr txBox="1"/>
          <p:nvPr/>
        </p:nvSpPr>
        <p:spPr>
          <a:xfrm>
            <a:off x="5051470" y="1520234"/>
            <a:ext cx="18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Passive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06381-6160-AF94-1334-9C5FC3AB57EF}"/>
              </a:ext>
            </a:extLst>
          </p:cNvPr>
          <p:cNvSpPr txBox="1"/>
          <p:nvPr/>
        </p:nvSpPr>
        <p:spPr>
          <a:xfrm>
            <a:off x="5051470" y="2690590"/>
            <a:ext cx="18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 </a:t>
            </a:r>
            <a:r>
              <a:rPr lang="ko-KR" altLang="en-US" dirty="0"/>
              <a:t>메시지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59CCE-E4C3-DF40-EC2F-8283F421762B}"/>
              </a:ext>
            </a:extLst>
          </p:cNvPr>
          <p:cNvSpPr txBox="1"/>
          <p:nvPr/>
        </p:nvSpPr>
        <p:spPr>
          <a:xfrm>
            <a:off x="5051470" y="3723540"/>
            <a:ext cx="184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보고서 전달 </a:t>
            </a:r>
            <a:endParaRPr lang="en-US" altLang="ko-KR" dirty="0"/>
          </a:p>
          <a:p>
            <a:pPr algn="ctr"/>
            <a:r>
              <a:rPr lang="ko-KR" altLang="en-US" dirty="0"/>
              <a:t>엿듣기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0199C6-69D3-E811-7031-11EA55494531}"/>
                  </a:ext>
                </a:extLst>
              </p:cNvPr>
              <p:cNvSpPr txBox="1"/>
              <p:nvPr/>
            </p:nvSpPr>
            <p:spPr>
              <a:xfrm>
                <a:off x="3566489" y="3260927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0199C6-69D3-E811-7031-11EA5549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489" y="3260927"/>
                <a:ext cx="770926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06C448E-FF82-173D-B3D6-8D283DB34BE5}"/>
              </a:ext>
            </a:extLst>
          </p:cNvPr>
          <p:cNvCxnSpPr>
            <a:cxnSpLocks/>
          </p:cNvCxnSpPr>
          <p:nvPr/>
        </p:nvCxnSpPr>
        <p:spPr>
          <a:xfrm>
            <a:off x="2498354" y="2147104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616FA175-3065-324D-8DB1-0041BBD9D25C}"/>
              </a:ext>
            </a:extLst>
          </p:cNvPr>
          <p:cNvCxnSpPr>
            <a:endCxn id="7" idx="2"/>
          </p:cNvCxnSpPr>
          <p:nvPr/>
        </p:nvCxnSpPr>
        <p:spPr>
          <a:xfrm flipV="1">
            <a:off x="3038354" y="1704901"/>
            <a:ext cx="1343231" cy="44220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042AEB-8CB9-315A-5228-DCD3660EB148}"/>
              </a:ext>
            </a:extLst>
          </p:cNvPr>
          <p:cNvSpPr txBox="1"/>
          <p:nvPr/>
        </p:nvSpPr>
        <p:spPr>
          <a:xfrm>
            <a:off x="2384384" y="1889566"/>
            <a:ext cx="38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EDA376-4EAB-0962-2EBC-772FDF7DE280}"/>
              </a:ext>
            </a:extLst>
          </p:cNvPr>
          <p:cNvCxnSpPr>
            <a:cxnSpLocks/>
          </p:cNvCxnSpPr>
          <p:nvPr/>
        </p:nvCxnSpPr>
        <p:spPr>
          <a:xfrm>
            <a:off x="8926987" y="3514000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3181D2-A9CD-2D19-7227-5F035862B4CF}"/>
              </a:ext>
            </a:extLst>
          </p:cNvPr>
          <p:cNvSpPr txBox="1"/>
          <p:nvPr/>
        </p:nvSpPr>
        <p:spPr>
          <a:xfrm>
            <a:off x="8887188" y="3227231"/>
            <a:ext cx="64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F1CBDE2-8188-3F89-6E3B-E6EB826C7378}"/>
              </a:ext>
            </a:extLst>
          </p:cNvPr>
          <p:cNvSpPr/>
          <p:nvPr/>
        </p:nvSpPr>
        <p:spPr>
          <a:xfrm>
            <a:off x="4381585" y="4711199"/>
            <a:ext cx="3185933" cy="1011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3A8A13-994A-AF01-6F57-D9A4EB15A1DE}"/>
                  </a:ext>
                </a:extLst>
              </p:cNvPr>
              <p:cNvSpPr txBox="1"/>
              <p:nvPr/>
            </p:nvSpPr>
            <p:spPr>
              <a:xfrm>
                <a:off x="5057820" y="5032396"/>
                <a:ext cx="1846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생성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3A8A13-994A-AF01-6F57-D9A4EB15A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820" y="5032396"/>
                <a:ext cx="1846162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4B917AF-3373-037E-01E8-73823AD049A2}"/>
              </a:ext>
            </a:extLst>
          </p:cNvPr>
          <p:cNvCxnSpPr>
            <a:stCxn id="7" idx="2"/>
            <a:endCxn id="8" idx="2"/>
          </p:cNvCxnSpPr>
          <p:nvPr/>
        </p:nvCxnSpPr>
        <p:spPr>
          <a:xfrm rot="10800000" flipV="1">
            <a:off x="4381585" y="1704901"/>
            <a:ext cx="12700" cy="1170356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32438D4C-C0F6-427F-3AF5-44DBDFDE1076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0800000" flipV="1">
            <a:off x="4381585" y="2875257"/>
            <a:ext cx="12700" cy="1171450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7E435C50-A83F-490E-C2B6-DE330024E17F}"/>
              </a:ext>
            </a:extLst>
          </p:cNvPr>
          <p:cNvCxnSpPr>
            <a:stCxn id="9" idx="2"/>
            <a:endCxn id="18" idx="2"/>
          </p:cNvCxnSpPr>
          <p:nvPr/>
        </p:nvCxnSpPr>
        <p:spPr>
          <a:xfrm rot="10800000" flipV="1">
            <a:off x="4381585" y="4046707"/>
            <a:ext cx="12700" cy="1170356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5BC11-ECD2-E009-93DD-7326A2318915}"/>
                  </a:ext>
                </a:extLst>
              </p:cNvPr>
              <p:cNvSpPr txBox="1"/>
              <p:nvPr/>
            </p:nvSpPr>
            <p:spPr>
              <a:xfrm>
                <a:off x="3563554" y="4352515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5BC11-ECD2-E009-93DD-7326A231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54" y="4352515"/>
                <a:ext cx="770926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D7BA0E13-5D3B-D4C6-E7CF-70A81DB8B6FB}"/>
              </a:ext>
            </a:extLst>
          </p:cNvPr>
          <p:cNvCxnSpPr>
            <a:cxnSpLocks/>
            <a:stCxn id="18" idx="6"/>
            <a:endCxn id="7" idx="6"/>
          </p:cNvCxnSpPr>
          <p:nvPr/>
        </p:nvCxnSpPr>
        <p:spPr>
          <a:xfrm flipV="1">
            <a:off x="7567518" y="1704901"/>
            <a:ext cx="12700" cy="3512162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B1B3EFFF-A7D7-A66C-6AE2-12BF489E4AF7}"/>
              </a:ext>
            </a:extLst>
          </p:cNvPr>
          <p:cNvCxnSpPr>
            <a:cxnSpLocks/>
            <a:stCxn id="8" idx="6"/>
            <a:endCxn id="2" idx="3"/>
          </p:cNvCxnSpPr>
          <p:nvPr/>
        </p:nvCxnSpPr>
        <p:spPr>
          <a:xfrm>
            <a:off x="7567518" y="2875257"/>
            <a:ext cx="1368137" cy="631873"/>
          </a:xfrm>
          <a:prstGeom prst="curvedConnector3">
            <a:avLst>
              <a:gd name="adj1" fmla="val 541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1ADE4743-F1BE-FFFF-A630-96FF13CFBC78}"/>
              </a:ext>
            </a:extLst>
          </p:cNvPr>
          <p:cNvCxnSpPr>
            <a:cxnSpLocks/>
            <a:stCxn id="18" idx="6"/>
            <a:endCxn id="2" idx="3"/>
          </p:cNvCxnSpPr>
          <p:nvPr/>
        </p:nvCxnSpPr>
        <p:spPr>
          <a:xfrm flipV="1">
            <a:off x="7567518" y="3507130"/>
            <a:ext cx="1368137" cy="1709933"/>
          </a:xfrm>
          <a:prstGeom prst="curvedConnector3">
            <a:avLst>
              <a:gd name="adj1" fmla="val 535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3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6671976" y="5650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66382" y="396967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488735" y="3650942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66383" y="3678951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35741" y="3940826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594078" y="3365877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17439" y="3365877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217889" y="613616"/>
                <a:ext cx="20725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OK message</a:t>
                </a:r>
                <a:r>
                  <a:rPr lang="ko-KR" altLang="en-US" sz="1400" dirty="0"/>
                  <a:t> </a:t>
                </a:r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9" y="613616"/>
                <a:ext cx="2072535" cy="523220"/>
              </a:xfrm>
              <a:prstGeom prst="rect">
                <a:avLst/>
              </a:prstGeom>
              <a:blipFill>
                <a:blip r:embed="rId3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5738664" y="5341499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30078" y="3075179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498770" y="3084490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7569389" y="2791888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7541933" y="2790156"/>
                <a:ext cx="923601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400" dirty="0"/>
                  <a:t>달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933" y="2790156"/>
                <a:ext cx="923601" cy="311817"/>
              </a:xfrm>
              <a:prstGeom prst="rect">
                <a:avLst/>
              </a:prstGeom>
              <a:blipFill>
                <a:blip r:embed="rId5"/>
                <a:stretch>
                  <a:fillRect t="-3922" r="-658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126297" y="8735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974753" y="641257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53" y="641257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1299" y="3415288"/>
            <a:ext cx="198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8422713" y="477387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8381927" y="563349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7830977" y="5332911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977" y="5332911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372943-A576-520C-562C-A21AFF27AA21}"/>
              </a:ext>
            </a:extLst>
          </p:cNvPr>
          <p:cNvCxnSpPr>
            <a:cxnSpLocks/>
          </p:cNvCxnSpPr>
          <p:nvPr/>
        </p:nvCxnSpPr>
        <p:spPr>
          <a:xfrm flipV="1">
            <a:off x="2366382" y="426797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CC90F1-C265-FB7D-D783-C040463D2318}"/>
              </a:ext>
            </a:extLst>
          </p:cNvPr>
          <p:cNvSpPr txBox="1"/>
          <p:nvPr/>
        </p:nvSpPr>
        <p:spPr>
          <a:xfrm>
            <a:off x="2055146" y="425857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02324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6665708" y="564665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73749" y="398136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20740" y="3679920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60069" y="368731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47751" y="3957567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587764" y="337424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11125" y="3374245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145862" y="579276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 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2" y="579276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5732396" y="5337855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23764" y="308354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492456" y="3092858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7563075" y="2800256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7535619" y="2798524"/>
                <a:ext cx="923601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400" dirty="0"/>
                  <a:t>달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19" y="2798524"/>
                <a:ext cx="923601" cy="311817"/>
              </a:xfrm>
              <a:prstGeom prst="rect">
                <a:avLst/>
              </a:prstGeom>
              <a:blipFill>
                <a:blip r:embed="rId5"/>
                <a:stretch>
                  <a:fillRect t="-3922" r="-658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2228777" y="88065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822564" y="589169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64" y="589169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87661" y="3434962"/>
            <a:ext cx="2016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8427075" y="478706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8364360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7813410" y="5337855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410" y="5337855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37C818C-E1A0-A188-CD96-6E5DB20B6D4A}"/>
              </a:ext>
            </a:extLst>
          </p:cNvPr>
          <p:cNvSpPr txBox="1"/>
          <p:nvPr/>
        </p:nvSpPr>
        <p:spPr>
          <a:xfrm>
            <a:off x="1743205" y="609136"/>
            <a:ext cx="125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EB58D28-B090-8AEB-55D3-519B227641C4}"/>
              </a:ext>
            </a:extLst>
          </p:cNvPr>
          <p:cNvCxnSpPr>
            <a:cxnSpLocks/>
          </p:cNvCxnSpPr>
          <p:nvPr/>
        </p:nvCxnSpPr>
        <p:spPr>
          <a:xfrm flipV="1">
            <a:off x="2374762" y="426936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DB7D99-01CB-8FD3-E22B-3BC4D68ECEAC}"/>
              </a:ext>
            </a:extLst>
          </p:cNvPr>
          <p:cNvSpPr txBox="1"/>
          <p:nvPr/>
        </p:nvSpPr>
        <p:spPr>
          <a:xfrm>
            <a:off x="2069193" y="4252548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43F2A84-CDC2-90D8-8C73-E780F6FB99EE}"/>
              </a:ext>
            </a:extLst>
          </p:cNvPr>
          <p:cNvCxnSpPr>
            <a:cxnSpLocks/>
          </p:cNvCxnSpPr>
          <p:nvPr/>
        </p:nvCxnSpPr>
        <p:spPr>
          <a:xfrm flipV="1">
            <a:off x="3059603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9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FFCDC9-774D-FBF1-F06F-A3F5F9F4B290}"/>
              </a:ext>
            </a:extLst>
          </p:cNvPr>
          <p:cNvSpPr/>
          <p:nvPr/>
        </p:nvSpPr>
        <p:spPr>
          <a:xfrm>
            <a:off x="2877349" y="495817"/>
            <a:ext cx="5897301" cy="57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C38B4-9D53-B88D-5A4D-FE373A52C06A}"/>
              </a:ext>
            </a:extLst>
          </p:cNvPr>
          <p:cNvSpPr txBox="1"/>
          <p:nvPr/>
        </p:nvSpPr>
        <p:spPr>
          <a:xfrm>
            <a:off x="4902918" y="311150"/>
            <a:ext cx="1846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FW Node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66254F-4202-183D-8B7B-1E4ED958105C}"/>
                  </a:ext>
                </a:extLst>
              </p:cNvPr>
              <p:cNvSpPr txBox="1"/>
              <p:nvPr/>
            </p:nvSpPr>
            <p:spPr>
              <a:xfrm>
                <a:off x="3404730" y="4952735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66254F-4202-183D-8B7B-1E4ED9581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0" y="4952735"/>
                <a:ext cx="770926" cy="400110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F40C6-0AE1-15E5-C986-9AB78ACB9C86}"/>
                  </a:ext>
                </a:extLst>
              </p:cNvPr>
              <p:cNvSpPr txBox="1"/>
              <p:nvPr/>
            </p:nvSpPr>
            <p:spPr>
              <a:xfrm>
                <a:off x="3404730" y="2270126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F40C6-0AE1-15E5-C986-9AB78ACB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0" y="2270126"/>
                <a:ext cx="770926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FE6D5B7E-F6EE-0EFC-F149-0B00BE50FA41}"/>
              </a:ext>
            </a:extLst>
          </p:cNvPr>
          <p:cNvSpPr/>
          <p:nvPr/>
        </p:nvSpPr>
        <p:spPr>
          <a:xfrm>
            <a:off x="4233033" y="768878"/>
            <a:ext cx="3185933" cy="72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8D0B67-5237-1393-8BD1-B77C85350E45}"/>
              </a:ext>
            </a:extLst>
          </p:cNvPr>
          <p:cNvSpPr/>
          <p:nvPr/>
        </p:nvSpPr>
        <p:spPr>
          <a:xfrm>
            <a:off x="4233033" y="1663081"/>
            <a:ext cx="3185933" cy="72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075269-C8B7-AE30-FC4E-ABF31F53B636}"/>
              </a:ext>
            </a:extLst>
          </p:cNvPr>
          <p:cNvSpPr/>
          <p:nvPr/>
        </p:nvSpPr>
        <p:spPr>
          <a:xfrm>
            <a:off x="4233033" y="2557284"/>
            <a:ext cx="3185933" cy="72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8D878-871A-173B-6DFC-3253E7F46F2E}"/>
              </a:ext>
            </a:extLst>
          </p:cNvPr>
          <p:cNvSpPr txBox="1"/>
          <p:nvPr/>
        </p:nvSpPr>
        <p:spPr>
          <a:xfrm>
            <a:off x="4902918" y="944212"/>
            <a:ext cx="18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Passive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06381-6160-AF94-1334-9C5FC3AB57EF}"/>
                  </a:ext>
                </a:extLst>
              </p:cNvPr>
              <p:cNvSpPr txBox="1"/>
              <p:nvPr/>
            </p:nvSpPr>
            <p:spPr>
              <a:xfrm>
                <a:off x="4902918" y="1699916"/>
                <a:ext cx="1955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ko-KR" altLang="en-US" dirty="0"/>
                  <a:t>메시지 생성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06381-6160-AF94-1334-9C5FC3AB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18" y="1699916"/>
                <a:ext cx="1955082" cy="646331"/>
              </a:xfrm>
              <a:prstGeom prst="rect">
                <a:avLst/>
              </a:prstGeom>
              <a:blipFill>
                <a:blip r:embed="rId4"/>
                <a:stretch>
                  <a:fillRect t="-5660" r="-62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E59CCE-E4C3-DF40-EC2F-8283F421762B}"/>
              </a:ext>
            </a:extLst>
          </p:cNvPr>
          <p:cNvSpPr txBox="1"/>
          <p:nvPr/>
        </p:nvSpPr>
        <p:spPr>
          <a:xfrm>
            <a:off x="4902918" y="2594119"/>
            <a:ext cx="184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OK</a:t>
            </a:r>
            <a:r>
              <a:rPr lang="ko-KR" altLang="en-US" dirty="0"/>
              <a:t> 메시지 </a:t>
            </a:r>
            <a:endParaRPr lang="en-US" altLang="ko-KR" dirty="0"/>
          </a:p>
          <a:p>
            <a:pPr algn="ctr"/>
            <a:r>
              <a:rPr lang="ko-KR" altLang="en-US" dirty="0"/>
              <a:t>확인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0199C6-69D3-E811-7031-11EA55494531}"/>
                  </a:ext>
                </a:extLst>
              </p:cNvPr>
              <p:cNvSpPr txBox="1"/>
              <p:nvPr/>
            </p:nvSpPr>
            <p:spPr>
              <a:xfrm>
                <a:off x="3404730" y="4058532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0199C6-69D3-E811-7031-11EA5549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0" y="4058532"/>
                <a:ext cx="770926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616FA175-3065-324D-8DB1-0041BBD9D25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891897" y="1128878"/>
            <a:ext cx="1341136" cy="1217369"/>
          </a:xfrm>
          <a:prstGeom prst="curvedConnector3">
            <a:avLst>
              <a:gd name="adj1" fmla="val 2490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EDA376-4EAB-0962-2EBC-772FDF7DE280}"/>
              </a:ext>
            </a:extLst>
          </p:cNvPr>
          <p:cNvCxnSpPr>
            <a:cxnSpLocks/>
          </p:cNvCxnSpPr>
          <p:nvPr/>
        </p:nvCxnSpPr>
        <p:spPr>
          <a:xfrm>
            <a:off x="8774650" y="2557282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2F1CBDE2-8188-3F89-6E3B-E6EB826C7378}"/>
              </a:ext>
            </a:extLst>
          </p:cNvPr>
          <p:cNvSpPr/>
          <p:nvPr/>
        </p:nvSpPr>
        <p:spPr>
          <a:xfrm>
            <a:off x="4233033" y="3451487"/>
            <a:ext cx="3185933" cy="72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A8A13-994A-AF01-6F57-D9A4EB15A1DE}"/>
              </a:ext>
            </a:extLst>
          </p:cNvPr>
          <p:cNvSpPr txBox="1"/>
          <p:nvPr/>
        </p:nvSpPr>
        <p:spPr>
          <a:xfrm>
            <a:off x="4902918" y="3626821"/>
            <a:ext cx="184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보고서 확인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5BC11-ECD2-E009-93DD-7326A2318915}"/>
                  </a:ext>
                </a:extLst>
              </p:cNvPr>
              <p:cNvSpPr txBox="1"/>
              <p:nvPr/>
            </p:nvSpPr>
            <p:spPr>
              <a:xfrm>
                <a:off x="7782896" y="3739340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5BC11-ECD2-E009-93DD-7326A231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896" y="3739340"/>
                <a:ext cx="770926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74FC52-0548-D2C6-77B1-66D0B5CD2192}"/>
                  </a:ext>
                </a:extLst>
              </p:cNvPr>
              <p:cNvSpPr txBox="1"/>
              <p:nvPr/>
            </p:nvSpPr>
            <p:spPr>
              <a:xfrm>
                <a:off x="8553822" y="2229192"/>
                <a:ext cx="22717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74FC52-0548-D2C6-77B1-66D0B5CD2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22" y="2229192"/>
                <a:ext cx="227178" cy="307777"/>
              </a:xfrm>
              <a:prstGeom prst="rect">
                <a:avLst/>
              </a:prstGeom>
              <a:blipFill>
                <a:blip r:embed="rId7"/>
                <a:stretch>
                  <a:fillRect l="-21622" r="-18919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F4DFD4C2-D15E-FA46-96B8-BBAB445816AC}"/>
              </a:ext>
            </a:extLst>
          </p:cNvPr>
          <p:cNvSpPr txBox="1"/>
          <p:nvPr/>
        </p:nvSpPr>
        <p:spPr>
          <a:xfrm>
            <a:off x="8774650" y="2290181"/>
            <a:ext cx="64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</a:t>
            </a:r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7A18F0-FA02-0121-9A3E-C7EAD104ABDF}"/>
              </a:ext>
            </a:extLst>
          </p:cNvPr>
          <p:cNvSpPr/>
          <p:nvPr/>
        </p:nvSpPr>
        <p:spPr>
          <a:xfrm>
            <a:off x="4233033" y="4345690"/>
            <a:ext cx="3185933" cy="72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A64E8-E155-E499-EF94-A22D302F73E2}"/>
              </a:ext>
            </a:extLst>
          </p:cNvPr>
          <p:cNvSpPr txBox="1"/>
          <p:nvPr/>
        </p:nvSpPr>
        <p:spPr>
          <a:xfrm>
            <a:off x="4902918" y="4382525"/>
            <a:ext cx="184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보고서 전달</a:t>
            </a:r>
            <a:endParaRPr lang="en-US" altLang="ko-KR" dirty="0"/>
          </a:p>
          <a:p>
            <a:pPr algn="ctr"/>
            <a:r>
              <a:rPr lang="ko-KR" altLang="en-US" dirty="0"/>
              <a:t>엿듣기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1189511-6D1E-070E-AE75-77A69076DBC3}"/>
              </a:ext>
            </a:extLst>
          </p:cNvPr>
          <p:cNvSpPr/>
          <p:nvPr/>
        </p:nvSpPr>
        <p:spPr>
          <a:xfrm>
            <a:off x="4233033" y="5239891"/>
            <a:ext cx="3185933" cy="72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CF88E0-A73A-36E1-088A-F317F5364D29}"/>
                  </a:ext>
                </a:extLst>
              </p:cNvPr>
              <p:cNvSpPr txBox="1"/>
              <p:nvPr/>
            </p:nvSpPr>
            <p:spPr>
              <a:xfrm>
                <a:off x="4902918" y="5412628"/>
                <a:ext cx="184616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dirty="0"/>
                  <a:t>달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CF88E0-A73A-36E1-088A-F317F5364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18" y="5412628"/>
                <a:ext cx="1846162" cy="374526"/>
              </a:xfrm>
              <a:prstGeom prst="rect">
                <a:avLst/>
              </a:prstGeom>
              <a:blipFill>
                <a:blip r:embed="rId8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21501865-41E1-545A-1526-70E69F809FD6}"/>
              </a:ext>
            </a:extLst>
          </p:cNvPr>
          <p:cNvCxnSpPr>
            <a:endCxn id="8" idx="2"/>
          </p:cNvCxnSpPr>
          <p:nvPr/>
        </p:nvCxnSpPr>
        <p:spPr>
          <a:xfrm flipV="1">
            <a:off x="2877349" y="2023081"/>
            <a:ext cx="1355684" cy="323166"/>
          </a:xfrm>
          <a:prstGeom prst="curvedConnector3">
            <a:avLst>
              <a:gd name="adj1" fmla="val 4297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D8147C44-2AF4-2A57-058B-439C8528ADC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865323" y="2346247"/>
            <a:ext cx="1367710" cy="571037"/>
          </a:xfrm>
          <a:prstGeom prst="curvedConnector3">
            <a:avLst>
              <a:gd name="adj1" fmla="val 2725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9226302-147D-73F7-A1C2-930456106F59}"/>
              </a:ext>
            </a:extLst>
          </p:cNvPr>
          <p:cNvCxnSpPr>
            <a:cxnSpLocks/>
          </p:cNvCxnSpPr>
          <p:nvPr/>
        </p:nvCxnSpPr>
        <p:spPr>
          <a:xfrm>
            <a:off x="2351897" y="2346247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1691D0-FB09-07F1-8A56-489CC85FFF7E}"/>
              </a:ext>
            </a:extLst>
          </p:cNvPr>
          <p:cNvSpPr txBox="1"/>
          <p:nvPr/>
        </p:nvSpPr>
        <p:spPr>
          <a:xfrm>
            <a:off x="2228700" y="2013480"/>
            <a:ext cx="531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</a:t>
            </a:r>
            <a:endParaRPr lang="ko-KR" altLang="en-US" sz="1400" dirty="0"/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E84A634A-EDFE-20BE-FAD4-88350A6F1610}"/>
              </a:ext>
            </a:extLst>
          </p:cNvPr>
          <p:cNvCxnSpPr>
            <a:stCxn id="7" idx="2"/>
            <a:endCxn id="8" idx="2"/>
          </p:cNvCxnSpPr>
          <p:nvPr/>
        </p:nvCxnSpPr>
        <p:spPr>
          <a:xfrm rot="10800000" flipV="1">
            <a:off x="4233033" y="1128877"/>
            <a:ext cx="12700" cy="894203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0FA19EE3-2FA8-588C-78D1-91710BFA8376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0800000" flipV="1">
            <a:off x="4233033" y="2023080"/>
            <a:ext cx="12700" cy="894203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277B981-5B3E-DFD1-A382-91E4B353CA41}"/>
              </a:ext>
            </a:extLst>
          </p:cNvPr>
          <p:cNvCxnSpPr>
            <a:stCxn id="9" idx="2"/>
            <a:endCxn id="18" idx="2"/>
          </p:cNvCxnSpPr>
          <p:nvPr/>
        </p:nvCxnSpPr>
        <p:spPr>
          <a:xfrm rot="10800000" flipV="1">
            <a:off x="4233033" y="2917283"/>
            <a:ext cx="12700" cy="894203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D34B0CF1-4B28-962E-D897-DFDCBB098C73}"/>
              </a:ext>
            </a:extLst>
          </p:cNvPr>
          <p:cNvCxnSpPr>
            <a:stCxn id="18" idx="2"/>
            <a:endCxn id="16" idx="2"/>
          </p:cNvCxnSpPr>
          <p:nvPr/>
        </p:nvCxnSpPr>
        <p:spPr>
          <a:xfrm rot="10800000" flipV="1">
            <a:off x="4233033" y="3811486"/>
            <a:ext cx="12700" cy="894203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A149F36E-EB66-3963-38E2-65C728E65BDC}"/>
              </a:ext>
            </a:extLst>
          </p:cNvPr>
          <p:cNvCxnSpPr>
            <a:stCxn id="16" idx="2"/>
            <a:endCxn id="44" idx="2"/>
          </p:cNvCxnSpPr>
          <p:nvPr/>
        </p:nvCxnSpPr>
        <p:spPr>
          <a:xfrm rot="10800000" flipV="1">
            <a:off x="4233033" y="4705689"/>
            <a:ext cx="12700" cy="894201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BC631E-4E8A-E7F8-3A40-D1D65A8BF6C2}"/>
                  </a:ext>
                </a:extLst>
              </p:cNvPr>
              <p:cNvSpPr txBox="1"/>
              <p:nvPr/>
            </p:nvSpPr>
            <p:spPr>
              <a:xfrm>
                <a:off x="3404730" y="1375923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BC631E-4E8A-E7F8-3A40-D1D65A8B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0" y="1375923"/>
                <a:ext cx="770926" cy="400110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C954841-1A9C-A5AB-E82D-03E174F09A11}"/>
                  </a:ext>
                </a:extLst>
              </p:cNvPr>
              <p:cNvSpPr txBox="1"/>
              <p:nvPr/>
            </p:nvSpPr>
            <p:spPr>
              <a:xfrm>
                <a:off x="3404730" y="3164329"/>
                <a:ext cx="7709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C954841-1A9C-A5AB-E82D-03E174F0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30" y="3164329"/>
                <a:ext cx="770926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0E55531D-A5D2-4775-F825-AD8AE9483B58}"/>
              </a:ext>
            </a:extLst>
          </p:cNvPr>
          <p:cNvCxnSpPr>
            <a:stCxn id="44" idx="6"/>
            <a:endCxn id="7" idx="6"/>
          </p:cNvCxnSpPr>
          <p:nvPr/>
        </p:nvCxnSpPr>
        <p:spPr>
          <a:xfrm flipV="1">
            <a:off x="7418966" y="1128878"/>
            <a:ext cx="12700" cy="4471013"/>
          </a:xfrm>
          <a:prstGeom prst="curvedConnector3">
            <a:avLst>
              <a:gd name="adj1" fmla="val 42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F6A96AE9-E659-5DC2-575C-55C89E6711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18966" y="2023081"/>
            <a:ext cx="1355684" cy="53420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E578DBE6-43F9-53EF-B92A-114D720FE06C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418966" y="2557282"/>
            <a:ext cx="1355684" cy="125420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B8468EB8-767E-4731-2AFB-81E71DD06BF1}"/>
              </a:ext>
            </a:extLst>
          </p:cNvPr>
          <p:cNvCxnSpPr>
            <a:stCxn id="44" idx="6"/>
          </p:cNvCxnSpPr>
          <p:nvPr/>
        </p:nvCxnSpPr>
        <p:spPr>
          <a:xfrm flipV="1">
            <a:off x="7418966" y="2557282"/>
            <a:ext cx="1355684" cy="30426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9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7549942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  <a:r>
              <a:rPr lang="en-US" altLang="ko-KR" dirty="0"/>
              <a:t>, </a:t>
            </a:r>
            <a:r>
              <a:rPr lang="ko-KR" altLang="en-US" dirty="0"/>
              <a:t>공격 외 오류가 있는 경우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70444" y="398383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34667" y="3689784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70444" y="370012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59000" y="396004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598139" y="338705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21500" y="3387055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145862" y="601971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2" y="601971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6616630" y="5329645"/>
            <a:ext cx="1902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Fail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34139" y="309635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502831" y="3105668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152799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927546" y="649610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46" y="649610"/>
                <a:ext cx="1255274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2725" y="3591772"/>
            <a:ext cx="172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7537449" y="479927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D7A5F15-B9DE-27D2-1D2E-F497BA19F23B}"/>
              </a:ext>
            </a:extLst>
          </p:cNvPr>
          <p:cNvCxnSpPr>
            <a:cxnSpLocks/>
          </p:cNvCxnSpPr>
          <p:nvPr/>
        </p:nvCxnSpPr>
        <p:spPr>
          <a:xfrm flipV="1">
            <a:off x="2374762" y="426936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14DA0C-31B3-FF00-53CD-6E779407D9FB}"/>
              </a:ext>
            </a:extLst>
          </p:cNvPr>
          <p:cNvSpPr txBox="1"/>
          <p:nvPr/>
        </p:nvSpPr>
        <p:spPr>
          <a:xfrm>
            <a:off x="2059396" y="4252548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90A13D-200F-4F97-8980-CCA8552E3160}"/>
              </a:ext>
            </a:extLst>
          </p:cNvPr>
          <p:cNvCxnSpPr>
            <a:cxnSpLocks/>
          </p:cNvCxnSpPr>
          <p:nvPr/>
        </p:nvCxnSpPr>
        <p:spPr>
          <a:xfrm flipV="1">
            <a:off x="2147151" y="87511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D2801B-17CB-980B-9F4C-14C875A4DFA5}"/>
              </a:ext>
            </a:extLst>
          </p:cNvPr>
          <p:cNvSpPr txBox="1"/>
          <p:nvPr/>
        </p:nvSpPr>
        <p:spPr>
          <a:xfrm>
            <a:off x="1808878" y="627742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919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1776411" y="3872397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K(n)</a:t>
            </a:r>
            <a:r>
              <a:rPr lang="ko-KR" altLang="en-US" sz="1400" dirty="0"/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7374213" y="3260196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6831486" y="3306475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8994213" y="297219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9246687" y="2985537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687" y="2985537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45213" y="3153375"/>
            <a:ext cx="117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0448280" y="411600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3414213" y="3555113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325858" y="3610369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1577571" y="89752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922624" y="602462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24" y="602462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2790778" y="89117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2137130" y="602462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0" y="602462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1688171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3428870" y="55054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95767" y="5243176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7" y="5243176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3351636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2906640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640" y="60952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3300627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3683017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17" y="612591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4151736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4704617" y="88323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4259621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21" y="616451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4653608" y="108051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5035998" y="61951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98" y="619515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5504717" y="89117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6088761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5643765" y="608513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65" y="608513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6037752" y="107257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6420142" y="61157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142" y="611577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6888861" y="88323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7461120" y="55054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3683017" y="5210674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17" y="5210674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9697940" y="523643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940" y="5236438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0434213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47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5931606" y="3260453"/>
            <a:ext cx="12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5182378" y="3248651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7191606" y="297653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7181573" y="2991117"/>
                <a:ext cx="255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73" y="2991117"/>
                <a:ext cx="255600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5864" y="3155899"/>
            <a:ext cx="1152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8095864" y="4112470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3769846" y="3571010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032320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268971" y="524655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971" y="5246552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7240664" y="523643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64" y="5236438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7976937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3741388" y="3550217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2268971" y="384623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/>
              <p:nvPr/>
            </p:nvSpPr>
            <p:spPr>
              <a:xfrm>
                <a:off x="3741387" y="3768487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87" y="3768487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40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44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7006377" y="2950565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6797857" y="2943519"/>
            <a:ext cx="146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8088162" y="2671406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62" y="2671406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0308" y="2986321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8974826" y="406548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891322" y="324157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7189438" y="55054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5938751" y="5208474"/>
                <a:ext cx="19459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51" y="5208474"/>
                <a:ext cx="1945942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8088162" y="524765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62" y="5247654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8824435" y="551964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810377" y="3242976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2268971" y="384623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136189-D373-09FD-FF3A-E860A9F80E66}"/>
                  </a:ext>
                </a:extLst>
              </p:cNvPr>
              <p:cNvSpPr txBox="1"/>
              <p:nvPr/>
            </p:nvSpPr>
            <p:spPr>
              <a:xfrm>
                <a:off x="4792592" y="3407659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136189-D373-09FD-FF3A-E860A9F80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592" y="3407659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EDA8491-01DF-9579-C98E-581CB3FDAB1B}"/>
              </a:ext>
            </a:extLst>
          </p:cNvPr>
          <p:cNvCxnSpPr>
            <a:cxnSpLocks/>
          </p:cNvCxnSpPr>
          <p:nvPr/>
        </p:nvCxnSpPr>
        <p:spPr>
          <a:xfrm flipV="1">
            <a:off x="3741388" y="354258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4477AE-FE2C-4890-13B7-7206D5CED8D7}"/>
              </a:ext>
            </a:extLst>
          </p:cNvPr>
          <p:cNvSpPr txBox="1"/>
          <p:nvPr/>
        </p:nvSpPr>
        <p:spPr>
          <a:xfrm>
            <a:off x="3677951" y="3527557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042FC22-6C71-635E-8A05-4CA2CA7874BA}"/>
              </a:ext>
            </a:extLst>
          </p:cNvPr>
          <p:cNvCxnSpPr>
            <a:cxnSpLocks/>
          </p:cNvCxnSpPr>
          <p:nvPr/>
        </p:nvCxnSpPr>
        <p:spPr>
          <a:xfrm flipV="1">
            <a:off x="8081735" y="266232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8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3741388" y="3558235"/>
            <a:ext cx="12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2992160" y="3546433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7204258" y="2973468"/>
                <a:ext cx="2700334" cy="31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58" y="2973468"/>
                <a:ext cx="2700334" cy="314934"/>
              </a:xfrm>
              <a:prstGeom prst="rect">
                <a:avLst/>
              </a:prstGeom>
              <a:blipFill>
                <a:blip r:embed="rId2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6258" y="3173599"/>
            <a:ext cx="11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8104258" y="412923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456198" y="384924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741388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-36715" y="5213681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715" y="5213681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7310514" y="523643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514" y="5236438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8046787" y="550843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297AAC-D520-5602-EF17-383F5C269ABC}"/>
              </a:ext>
            </a:extLst>
          </p:cNvPr>
          <p:cNvSpPr txBox="1"/>
          <p:nvPr/>
        </p:nvSpPr>
        <p:spPr>
          <a:xfrm>
            <a:off x="95766" y="106853"/>
            <a:ext cx="1209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3), K(t) </a:t>
            </a:r>
            <a:r>
              <a:rPr lang="ko-KR" altLang="en-US" dirty="0"/>
              <a:t>허위 데이터</a:t>
            </a:r>
            <a:r>
              <a:rPr lang="en-US" altLang="ko-KR" dirty="0"/>
              <a:t>-&gt;</a:t>
            </a:r>
            <a:r>
              <a:rPr lang="ko-KR" altLang="en-US" dirty="0"/>
              <a:t>보고서 중단 공격 발생 시킴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251077-5F8C-1966-3441-B2BB12CB0EA9}"/>
              </a:ext>
            </a:extLst>
          </p:cNvPr>
          <p:cNvSpPr txBox="1"/>
          <p:nvPr/>
        </p:nvSpPr>
        <p:spPr>
          <a:xfrm>
            <a:off x="5604887" y="328810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43C7D87-CDB0-F606-5003-EC551230566F}"/>
              </a:ext>
            </a:extLst>
          </p:cNvPr>
          <p:cNvCxnSpPr>
            <a:cxnSpLocks/>
          </p:cNvCxnSpPr>
          <p:nvPr/>
        </p:nvCxnSpPr>
        <p:spPr>
          <a:xfrm flipV="1">
            <a:off x="5001388" y="3266436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A8C747D-609F-6848-0C55-996B17DED3B7}"/>
              </a:ext>
            </a:extLst>
          </p:cNvPr>
          <p:cNvCxnSpPr>
            <a:cxnSpLocks/>
          </p:cNvCxnSpPr>
          <p:nvPr/>
        </p:nvCxnSpPr>
        <p:spPr>
          <a:xfrm flipV="1">
            <a:off x="7197388" y="297463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4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512806" y="561923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95767" y="100127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95767" y="29452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98856" y="5625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64061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640611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640611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506136" y="3849242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657606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512807" y="5183099"/>
            <a:ext cx="1134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106853"/>
            <a:ext cx="48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 + </a:t>
            </a:r>
            <a:r>
              <a:rPr lang="ko-KR" altLang="en-US" dirty="0"/>
              <a:t>공격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7006377" y="2950565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6797857" y="2943519"/>
            <a:ext cx="146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8088162" y="2671406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62" y="2671406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0308" y="2986321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8974826" y="4065483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509718" y="2026183"/>
            <a:ext cx="11340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891322" y="324157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569813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61645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281952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198" y="60244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967503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74118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4" y="37182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22" y="63840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3" y="641404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7189438" y="55054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5938751" y="5208474"/>
                <a:ext cx="19459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751" y="5208474"/>
                <a:ext cx="1945942" cy="307777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8088162" y="524765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62" y="5247654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8824435" y="551964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344989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2057128" y="109184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742679" y="8752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3102088" y="8776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814227" y="108571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482080" y="8837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810377" y="3242976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2268971" y="384623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136189-D373-09FD-FF3A-E860A9F80E66}"/>
                  </a:ext>
                </a:extLst>
              </p:cNvPr>
              <p:cNvSpPr txBox="1"/>
              <p:nvPr/>
            </p:nvSpPr>
            <p:spPr>
              <a:xfrm>
                <a:off x="4792592" y="3407659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136189-D373-09FD-FF3A-E860A9F80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592" y="3407659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EDA8491-01DF-9579-C98E-581CB3FDAB1B}"/>
              </a:ext>
            </a:extLst>
          </p:cNvPr>
          <p:cNvCxnSpPr>
            <a:cxnSpLocks/>
          </p:cNvCxnSpPr>
          <p:nvPr/>
        </p:nvCxnSpPr>
        <p:spPr>
          <a:xfrm flipV="1">
            <a:off x="3741388" y="354258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4477AE-FE2C-4890-13B7-7206D5CED8D7}"/>
              </a:ext>
            </a:extLst>
          </p:cNvPr>
          <p:cNvSpPr txBox="1"/>
          <p:nvPr/>
        </p:nvSpPr>
        <p:spPr>
          <a:xfrm>
            <a:off x="3677951" y="3527557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042FC22-6C71-635E-8A05-4CA2CA7874BA}"/>
              </a:ext>
            </a:extLst>
          </p:cNvPr>
          <p:cNvCxnSpPr>
            <a:cxnSpLocks/>
          </p:cNvCxnSpPr>
          <p:nvPr/>
        </p:nvCxnSpPr>
        <p:spPr>
          <a:xfrm flipV="1">
            <a:off x="8081735" y="266232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6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6608215" y="56466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148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</a:t>
            </a:r>
            <a:r>
              <a:rPr lang="ko-KR" altLang="en-US" dirty="0"/>
              <a:t>보고서 전달 단계</a:t>
            </a:r>
            <a:r>
              <a:rPr lang="en-US" altLang="ko-KR" dirty="0"/>
              <a:t>, (Fail</a:t>
            </a:r>
            <a:r>
              <a:rPr lang="ko-KR" altLang="en-US" dirty="0"/>
              <a:t> </a:t>
            </a:r>
            <a:r>
              <a:rPr lang="en-US" altLang="ko-KR" dirty="0"/>
              <a:t>message-&gt;</a:t>
            </a:r>
            <a:r>
              <a:rPr lang="ko-KR" altLang="en-US" dirty="0"/>
              <a:t> </a:t>
            </a:r>
            <a:r>
              <a:rPr lang="en-US" altLang="ko-KR" dirty="0"/>
              <a:t>OK</a:t>
            </a:r>
            <a:r>
              <a:rPr lang="ko-KR" altLang="en-US" dirty="0"/>
              <a:t> </a:t>
            </a:r>
            <a:r>
              <a:rPr lang="en-US" altLang="ko-KR" dirty="0"/>
              <a:t>message), (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99865" y="399576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64088" y="3701705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99865" y="371205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80213" y="396956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627560" y="3398976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50921" y="3398976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263439" y="601596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9" y="601596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5674903" y="5337856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OK message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63560" y="3108278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532252" y="3117589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보고서 전달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7602871" y="2824987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7575415" y="2823255"/>
                <a:ext cx="923601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달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5" y="2823255"/>
                <a:ext cx="923601" cy="311817"/>
              </a:xfrm>
              <a:prstGeom prst="rect">
                <a:avLst/>
              </a:prstGeom>
              <a:blipFill>
                <a:blip r:embed="rId5"/>
                <a:stretch>
                  <a:fillRect t="-3922" r="-1325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182837" y="87302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3066147" y="611934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147" y="611934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2098" y="3444670"/>
            <a:ext cx="198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8436566" y="478547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8436566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7885616" y="5337855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16" y="5337855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BCDC35-0AED-69BC-ABE2-EFF054163255}"/>
              </a:ext>
            </a:extLst>
          </p:cNvPr>
          <p:cNvSpPr/>
          <p:nvPr/>
        </p:nvSpPr>
        <p:spPr>
          <a:xfrm>
            <a:off x="3315933" y="3988019"/>
            <a:ext cx="875054" cy="5561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52472B-F896-2C5F-5D23-CA899E164D7E}"/>
              </a:ext>
            </a:extLst>
          </p:cNvPr>
          <p:cNvSpPr/>
          <p:nvPr/>
        </p:nvSpPr>
        <p:spPr>
          <a:xfrm>
            <a:off x="4207396" y="3715976"/>
            <a:ext cx="1418870" cy="675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B71862-9449-F201-8EED-CE588C9320ED}"/>
              </a:ext>
            </a:extLst>
          </p:cNvPr>
          <p:cNvSpPr/>
          <p:nvPr/>
        </p:nvSpPr>
        <p:spPr>
          <a:xfrm>
            <a:off x="5631453" y="3408030"/>
            <a:ext cx="939638" cy="443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7F080F49-8000-E5D3-FB02-4C606C68B6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6743" y="3202561"/>
            <a:ext cx="288000" cy="288000"/>
          </a:xfrm>
          <a:prstGeom prst="rect">
            <a:avLst/>
          </a:prstGeom>
        </p:spPr>
      </p:pic>
      <p:pic>
        <p:nvPicPr>
          <p:cNvPr id="49" name="그래픽 48" descr="배지 단색으로 채워진">
            <a:extLst>
              <a:ext uri="{FF2B5EF4-FFF2-40B4-BE49-F238E27FC236}">
                <a16:creationId xmlns:a16="http://schemas.microsoft.com/office/drawing/2014/main" id="{83065EEA-2E65-E4C0-8F74-2E7546F8C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2230" y="3507040"/>
            <a:ext cx="288000" cy="288000"/>
          </a:xfrm>
          <a:prstGeom prst="rect">
            <a:avLst/>
          </a:prstGeom>
        </p:spPr>
      </p:pic>
      <p:pic>
        <p:nvPicPr>
          <p:cNvPr id="50" name="그래픽 49" descr="배지 1 단색으로 채워진">
            <a:extLst>
              <a:ext uri="{FF2B5EF4-FFF2-40B4-BE49-F238E27FC236}">
                <a16:creationId xmlns:a16="http://schemas.microsoft.com/office/drawing/2014/main" id="{6449FE96-E300-9C2F-3C71-F9DDA516CB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437" y="3800979"/>
            <a:ext cx="288000" cy="288000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8863710-BA73-9B09-0E37-B0668A81CA8A}"/>
              </a:ext>
            </a:extLst>
          </p:cNvPr>
          <p:cNvCxnSpPr>
            <a:cxnSpLocks/>
          </p:cNvCxnSpPr>
          <p:nvPr/>
        </p:nvCxnSpPr>
        <p:spPr>
          <a:xfrm flipV="1">
            <a:off x="2390763" y="4275931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276EFD-3929-2D69-FD36-CEB6A717255F}"/>
              </a:ext>
            </a:extLst>
          </p:cNvPr>
          <p:cNvSpPr txBox="1"/>
          <p:nvPr/>
        </p:nvSpPr>
        <p:spPr>
          <a:xfrm>
            <a:off x="2081836" y="4262256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CF5123-2FA2-F570-33CE-63B994F703C0}"/>
              </a:ext>
            </a:extLst>
          </p:cNvPr>
          <p:cNvSpPr txBox="1"/>
          <p:nvPr/>
        </p:nvSpPr>
        <p:spPr>
          <a:xfrm>
            <a:off x="1842586" y="623967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A2382C-C72D-07E9-9A42-3A649098FD0E}"/>
              </a:ext>
            </a:extLst>
          </p:cNvPr>
          <p:cNvCxnSpPr>
            <a:cxnSpLocks/>
          </p:cNvCxnSpPr>
          <p:nvPr/>
        </p:nvCxnSpPr>
        <p:spPr>
          <a:xfrm flipV="1">
            <a:off x="2060060" y="90102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6589036" y="561482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304094" y="398503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68317" y="3690984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204094" y="370132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84442" y="395884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631789" y="338825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18345" y="3388582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263439" y="601596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9" y="601596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5671663" y="5306029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Fail message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67789" y="309755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536481" y="3106868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보고서 전달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엿듣기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270443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3137947" y="589646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947" y="589646"/>
                <a:ext cx="1255274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3316" y="3604308"/>
            <a:ext cx="172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7598730" y="480552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BCDC35-0AED-69BC-ABE2-EFF054163255}"/>
              </a:ext>
            </a:extLst>
          </p:cNvPr>
          <p:cNvSpPr/>
          <p:nvPr/>
        </p:nvSpPr>
        <p:spPr>
          <a:xfrm>
            <a:off x="3316566" y="3964265"/>
            <a:ext cx="875054" cy="5561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52472B-F896-2C5F-5D23-CA899E164D7E}"/>
              </a:ext>
            </a:extLst>
          </p:cNvPr>
          <p:cNvSpPr/>
          <p:nvPr/>
        </p:nvSpPr>
        <p:spPr>
          <a:xfrm>
            <a:off x="4211625" y="3705255"/>
            <a:ext cx="1418870" cy="675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B71862-9449-F201-8EED-CE588C9320ED}"/>
              </a:ext>
            </a:extLst>
          </p:cNvPr>
          <p:cNvSpPr/>
          <p:nvPr/>
        </p:nvSpPr>
        <p:spPr>
          <a:xfrm>
            <a:off x="5635682" y="3397309"/>
            <a:ext cx="939638" cy="443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7F080F49-8000-E5D3-FB02-4C606C68B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0972" y="3191840"/>
            <a:ext cx="288000" cy="288000"/>
          </a:xfrm>
          <a:prstGeom prst="rect">
            <a:avLst/>
          </a:prstGeom>
        </p:spPr>
      </p:pic>
      <p:pic>
        <p:nvPicPr>
          <p:cNvPr id="49" name="그래픽 48" descr="배지 단색으로 채워진">
            <a:extLst>
              <a:ext uri="{FF2B5EF4-FFF2-40B4-BE49-F238E27FC236}">
                <a16:creationId xmlns:a16="http://schemas.microsoft.com/office/drawing/2014/main" id="{83065EEA-2E65-E4C0-8F74-2E7546F8C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6459" y="3496319"/>
            <a:ext cx="288000" cy="288000"/>
          </a:xfrm>
          <a:prstGeom prst="rect">
            <a:avLst/>
          </a:prstGeom>
        </p:spPr>
      </p:pic>
      <p:pic>
        <p:nvPicPr>
          <p:cNvPr id="50" name="그래픽 49" descr="배지 1 단색으로 채워진">
            <a:extLst>
              <a:ext uri="{FF2B5EF4-FFF2-40B4-BE49-F238E27FC236}">
                <a16:creationId xmlns:a16="http://schemas.microsoft.com/office/drawing/2014/main" id="{6449FE96-E300-9C2F-3C71-F9DDA516C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3666" y="3790258"/>
            <a:ext cx="288000" cy="288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07674-4960-1BBD-776D-A4F4167196DA}"/>
              </a:ext>
            </a:extLst>
          </p:cNvPr>
          <p:cNvSpPr txBox="1"/>
          <p:nvPr/>
        </p:nvSpPr>
        <p:spPr>
          <a:xfrm>
            <a:off x="95766" y="106853"/>
            <a:ext cx="1201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Forwarding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(OK</a:t>
            </a:r>
            <a:r>
              <a:rPr lang="ko-KR" altLang="en-US" dirty="0"/>
              <a:t> </a:t>
            </a:r>
            <a:r>
              <a:rPr lang="en-US" altLang="ko-KR" dirty="0"/>
              <a:t>message-&gt;Fail message), 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-&gt;</a:t>
            </a:r>
            <a:r>
              <a:rPr lang="ko-KR" altLang="en-US" dirty="0"/>
              <a:t>보고서 중단 공격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E796F8E-3FDF-ACDC-7879-389FC89D7EB1}"/>
              </a:ext>
            </a:extLst>
          </p:cNvPr>
          <p:cNvCxnSpPr>
            <a:cxnSpLocks/>
          </p:cNvCxnSpPr>
          <p:nvPr/>
        </p:nvCxnSpPr>
        <p:spPr>
          <a:xfrm flipV="1">
            <a:off x="2390763" y="427634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25E621-4E66-02F6-21D4-E7C4A3002406}"/>
              </a:ext>
            </a:extLst>
          </p:cNvPr>
          <p:cNvSpPr txBox="1"/>
          <p:nvPr/>
        </p:nvSpPr>
        <p:spPr>
          <a:xfrm>
            <a:off x="2071111" y="4252548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07530-5B78-ABA1-62D5-85E76D964E44}"/>
              </a:ext>
            </a:extLst>
          </p:cNvPr>
          <p:cNvSpPr txBox="1"/>
          <p:nvPr/>
        </p:nvSpPr>
        <p:spPr>
          <a:xfrm>
            <a:off x="1821456" y="585044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530D28-CF67-AF08-C64A-14790CAF8B1A}"/>
              </a:ext>
            </a:extLst>
          </p:cNvPr>
          <p:cNvCxnSpPr>
            <a:cxnSpLocks/>
          </p:cNvCxnSpPr>
          <p:nvPr/>
        </p:nvCxnSpPr>
        <p:spPr>
          <a:xfrm flipV="1">
            <a:off x="2133021" y="8885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66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35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3421838" y="180640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3420578" y="513923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3481715" y="655620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988000" cy="288000"/>
          </a:xfrm>
          <a:prstGeom prst="bentConnector3">
            <a:avLst>
              <a:gd name="adj1" fmla="val 259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35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1048188" y="562634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148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</a:t>
            </a:r>
            <a:r>
              <a:rPr lang="ko-KR" altLang="en-US" dirty="0"/>
              <a:t>보고서 전달 단계</a:t>
            </a:r>
            <a:r>
              <a:rPr lang="en-US" altLang="ko-KR" dirty="0"/>
              <a:t>, (</a:t>
            </a:r>
            <a:r>
              <a:rPr lang="ko-KR" altLang="en-US" dirty="0"/>
              <a:t>허위 데이터 삽입 공격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7722508" y="341594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7986731" y="3121892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8622508" y="3132237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376011" y="397526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11" y="397526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35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7402856" y="338975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10050203" y="2819163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10073564" y="2819163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880271" y="8947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26324" y="605257"/>
                <a:ext cx="20692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24" y="605257"/>
                <a:ext cx="2069225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851010" y="561813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6010289" y="5333905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89" y="5333905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4000" r="-143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10329188" y="5306472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10986203" y="2528465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10954895" y="2537776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12025514" y="2245174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11998058" y="2243442"/>
                <a:ext cx="923601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달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8058" y="2243442"/>
                <a:ext cx="923601" cy="311817"/>
              </a:xfrm>
              <a:prstGeom prst="rect">
                <a:avLst/>
              </a:prstGeom>
              <a:blipFill>
                <a:blip r:embed="rId5"/>
                <a:stretch>
                  <a:fillRect t="-3922" r="-658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7684576" y="89125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7552080" y="595844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80" y="595844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31125" y="3188857"/>
            <a:ext cx="262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12837789" y="485906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12876539" y="561813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12325589" y="5317547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5589" y="5317547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BCDC35-0AED-69BC-ABE2-EFF054163255}"/>
              </a:ext>
            </a:extLst>
          </p:cNvPr>
          <p:cNvSpPr/>
          <p:nvPr/>
        </p:nvSpPr>
        <p:spPr>
          <a:xfrm>
            <a:off x="7738576" y="3408206"/>
            <a:ext cx="875054" cy="5561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52472B-F896-2C5F-5D23-CA899E164D7E}"/>
              </a:ext>
            </a:extLst>
          </p:cNvPr>
          <p:cNvSpPr/>
          <p:nvPr/>
        </p:nvSpPr>
        <p:spPr>
          <a:xfrm>
            <a:off x="8630039" y="3136163"/>
            <a:ext cx="1418870" cy="6756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B71862-9449-F201-8EED-CE588C9320ED}"/>
              </a:ext>
            </a:extLst>
          </p:cNvPr>
          <p:cNvSpPr/>
          <p:nvPr/>
        </p:nvSpPr>
        <p:spPr>
          <a:xfrm>
            <a:off x="10054096" y="2828217"/>
            <a:ext cx="939638" cy="443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배지 3 단색으로 채워진">
            <a:extLst>
              <a:ext uri="{FF2B5EF4-FFF2-40B4-BE49-F238E27FC236}">
                <a16:creationId xmlns:a16="http://schemas.microsoft.com/office/drawing/2014/main" id="{7F080F49-8000-E5D3-FB02-4C606C68B6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9386" y="2622748"/>
            <a:ext cx="288000" cy="288000"/>
          </a:xfrm>
          <a:prstGeom prst="rect">
            <a:avLst/>
          </a:prstGeom>
        </p:spPr>
      </p:pic>
      <p:pic>
        <p:nvPicPr>
          <p:cNvPr id="49" name="그래픽 48" descr="배지 단색으로 채워진">
            <a:extLst>
              <a:ext uri="{FF2B5EF4-FFF2-40B4-BE49-F238E27FC236}">
                <a16:creationId xmlns:a16="http://schemas.microsoft.com/office/drawing/2014/main" id="{83065EEA-2E65-E4C0-8F74-2E7546F8C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24873" y="2927227"/>
            <a:ext cx="288000" cy="288000"/>
          </a:xfrm>
          <a:prstGeom prst="rect">
            <a:avLst/>
          </a:prstGeom>
        </p:spPr>
      </p:pic>
      <p:pic>
        <p:nvPicPr>
          <p:cNvPr id="50" name="그래픽 49" descr="배지 1 단색으로 채워진">
            <a:extLst>
              <a:ext uri="{FF2B5EF4-FFF2-40B4-BE49-F238E27FC236}">
                <a16:creationId xmlns:a16="http://schemas.microsoft.com/office/drawing/2014/main" id="{6449FE96-E300-9C2F-3C71-F9DDA516CB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2080" y="3221166"/>
            <a:ext cx="288000" cy="288000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8863710-BA73-9B09-0E37-B0668A81CA8A}"/>
              </a:ext>
            </a:extLst>
          </p:cNvPr>
          <p:cNvCxnSpPr>
            <a:cxnSpLocks/>
          </p:cNvCxnSpPr>
          <p:nvPr/>
        </p:nvCxnSpPr>
        <p:spPr>
          <a:xfrm flipV="1">
            <a:off x="6813406" y="369611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E276EFD-3929-2D69-FD36-CEB6A717255F}"/>
              </a:ext>
            </a:extLst>
          </p:cNvPr>
          <p:cNvSpPr txBox="1"/>
          <p:nvPr/>
        </p:nvSpPr>
        <p:spPr>
          <a:xfrm>
            <a:off x="6504479" y="368244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E8F0A1-CB11-A3B0-386D-77B0A6B60FC7}"/>
              </a:ext>
            </a:extLst>
          </p:cNvPr>
          <p:cNvSpPr txBox="1"/>
          <p:nvPr/>
        </p:nvSpPr>
        <p:spPr>
          <a:xfrm>
            <a:off x="1677228" y="461482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6A811D-10F9-C6C5-2F91-A4BBE21B72E0}"/>
                  </a:ext>
                </a:extLst>
              </p:cNvPr>
              <p:cNvSpPr txBox="1"/>
              <p:nvPr/>
            </p:nvSpPr>
            <p:spPr>
              <a:xfrm>
                <a:off x="3504529" y="4223647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메시지 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FF0000"/>
                    </a:solidFill>
                  </a:rPr>
                  <a:t>재생성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6A811D-10F9-C6C5-2F91-A4BBE21B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29" y="4223647"/>
                <a:ext cx="1579605" cy="523220"/>
              </a:xfrm>
              <a:prstGeom prst="rect">
                <a:avLst/>
              </a:prstGeom>
              <a:blipFill>
                <a:blip r:embed="rId1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7FD3614-869B-44B3-EAF3-2E9509EA0254}"/>
              </a:ext>
            </a:extLst>
          </p:cNvPr>
          <p:cNvCxnSpPr>
            <a:cxnSpLocks/>
          </p:cNvCxnSpPr>
          <p:nvPr/>
        </p:nvCxnSpPr>
        <p:spPr>
          <a:xfrm flipV="1">
            <a:off x="3207707" y="4268915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A812C3E-F585-92F6-3F57-55096DCC4DE7}"/>
              </a:ext>
            </a:extLst>
          </p:cNvPr>
          <p:cNvCxnSpPr>
            <a:cxnSpLocks/>
          </p:cNvCxnSpPr>
          <p:nvPr/>
        </p:nvCxnSpPr>
        <p:spPr>
          <a:xfrm flipV="1">
            <a:off x="5386937" y="3989585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855533-0F8C-291D-49F9-8BC875C3D4BC}"/>
              </a:ext>
            </a:extLst>
          </p:cNvPr>
          <p:cNvSpPr txBox="1"/>
          <p:nvPr/>
        </p:nvSpPr>
        <p:spPr>
          <a:xfrm>
            <a:off x="6106937" y="606526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9CDFB43-237A-6E1A-F39A-B68AFCD92AEF}"/>
              </a:ext>
            </a:extLst>
          </p:cNvPr>
          <p:cNvCxnSpPr>
            <a:cxnSpLocks/>
          </p:cNvCxnSpPr>
          <p:nvPr/>
        </p:nvCxnSpPr>
        <p:spPr>
          <a:xfrm flipV="1">
            <a:off x="673532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70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5716629" y="562491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122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</a:t>
            </a:r>
            <a:r>
              <a:rPr lang="ko-KR" altLang="en-US" dirty="0"/>
              <a:t>보고서 전달 단계</a:t>
            </a:r>
            <a:r>
              <a:rPr lang="en-US" altLang="ko-KR" dirty="0"/>
              <a:t>, </a:t>
            </a:r>
            <a:r>
              <a:rPr lang="ko-KR" altLang="en-US" dirty="0"/>
              <a:t>허위 보고서 삽입 공격 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복제로 </a:t>
            </a:r>
            <a:r>
              <a:rPr lang="en-US" altLang="ko-KR" dirty="0"/>
              <a:t>K(t) </a:t>
            </a:r>
            <a:r>
              <a:rPr lang="ko-KR" altLang="en-US" dirty="0"/>
              <a:t>허위 데이터 삽입</a:t>
            </a:r>
            <a:r>
              <a:rPr lang="en-US" altLang="ko-KR"/>
              <a:t>)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3277638" y="397074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3541861" y="3676694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4177638" y="3687039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79" y="456434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2957986" y="394455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5605333" y="337396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5628694" y="3373965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912379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175625" y="601052"/>
                <a:ext cx="2072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25" y="601052"/>
                <a:ext cx="207253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2411037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6" y="5354213"/>
                <a:ext cx="1700127" cy="307777"/>
              </a:xfrm>
              <a:prstGeom prst="rect">
                <a:avLst/>
              </a:prstGeom>
              <a:blipFill>
                <a:blip r:embed="rId4"/>
                <a:stretch>
                  <a:fillRect t="-1961" r="-1799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4783317" y="5316117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6541333" y="308326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6510025" y="3092578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9761123" y="2504318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9733667" y="2502586"/>
                <a:ext cx="9236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667" y="2502586"/>
                <a:ext cx="923601" cy="307777"/>
              </a:xfrm>
              <a:prstGeom prst="rect">
                <a:avLst/>
              </a:prstGeom>
              <a:blipFill>
                <a:blip r:embed="rId5"/>
                <a:stretch>
                  <a:fillRect t="-4000" r="-132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117410" y="89544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932489" y="626863"/>
                <a:ext cx="12552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489" y="626863"/>
                <a:ext cx="125527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22208" y="3298480"/>
            <a:ext cx="234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10623622" y="481337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9713924" y="56312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9162974" y="5330666"/>
                <a:ext cx="13627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74" y="5330666"/>
                <a:ext cx="1362738" cy="307777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C50EC70-F41D-04C5-3D1C-1C4187EF14A6}"/>
              </a:ext>
            </a:extLst>
          </p:cNvPr>
          <p:cNvSpPr txBox="1"/>
          <p:nvPr/>
        </p:nvSpPr>
        <p:spPr>
          <a:xfrm>
            <a:off x="8167567" y="2821065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19BC0C3-E8FA-D2C5-7862-6839E74F3E70}"/>
              </a:ext>
            </a:extLst>
          </p:cNvPr>
          <p:cNvCxnSpPr>
            <a:cxnSpLocks/>
          </p:cNvCxnSpPr>
          <p:nvPr/>
        </p:nvCxnSpPr>
        <p:spPr>
          <a:xfrm flipV="1">
            <a:off x="7564068" y="2799401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6ADD38E-EBD3-31C9-2DC6-9BE4012BFA74}"/>
              </a:ext>
            </a:extLst>
          </p:cNvPr>
          <p:cNvCxnSpPr>
            <a:cxnSpLocks/>
          </p:cNvCxnSpPr>
          <p:nvPr/>
        </p:nvCxnSpPr>
        <p:spPr>
          <a:xfrm flipV="1">
            <a:off x="2369244" y="426395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7C9A31-090A-842F-AC3E-C15811C2F1A8}"/>
              </a:ext>
            </a:extLst>
          </p:cNvPr>
          <p:cNvSpPr txBox="1"/>
          <p:nvPr/>
        </p:nvSpPr>
        <p:spPr>
          <a:xfrm>
            <a:off x="2049592" y="4252548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E870B8-9635-52CB-AC42-E9B818BC39D9}"/>
              </a:ext>
            </a:extLst>
          </p:cNvPr>
          <p:cNvCxnSpPr>
            <a:cxnSpLocks/>
          </p:cNvCxnSpPr>
          <p:nvPr/>
        </p:nvCxnSpPr>
        <p:spPr>
          <a:xfrm flipV="1">
            <a:off x="2078560" y="8746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6F251ED-49B9-3E5B-09CF-310789024EAD}"/>
              </a:ext>
            </a:extLst>
          </p:cNvPr>
          <p:cNvSpPr txBox="1"/>
          <p:nvPr/>
        </p:nvSpPr>
        <p:spPr>
          <a:xfrm>
            <a:off x="1794583" y="616829"/>
            <a:ext cx="12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84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6715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782762" y="181192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0373" y="5103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47587" y="6554402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49959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9520" y="48030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 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 + Forwarding node</a:t>
            </a:r>
            <a:r>
              <a:rPr lang="ko-KR" altLang="en-US" dirty="0"/>
              <a:t>인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22240" y="3272996"/>
            <a:ext cx="23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0908594" y="478090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232022" y="4572711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255329" y="8863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597338" y="619016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" y="619016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967468" y="109441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141714" y="605006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714" y="605006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653019" y="87786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349738" y="640972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38" y="640972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862219" y="64396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219" y="643969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530001" y="562847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-248102" y="5333725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102" y="5333725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697947" y="5374991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947" y="5374991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0980386" y="5884107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030505" y="8863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742644" y="109441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428195" y="87786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787604" y="88020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499743" y="108828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167596" y="8863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/>
              <p:nvPr/>
            </p:nvSpPr>
            <p:spPr>
              <a:xfrm>
                <a:off x="1232022" y="4709845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22" y="4709845"/>
                <a:ext cx="3803209" cy="3687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3625904" y="87268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3565286" y="816297"/>
                <a:ext cx="23247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</a:p>
              <a:p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86" y="816297"/>
                <a:ext cx="2324789" cy="523220"/>
              </a:xfrm>
              <a:prstGeom prst="rect">
                <a:avLst/>
              </a:prstGeom>
              <a:blipFill>
                <a:blip r:embed="rId11"/>
                <a:stretch>
                  <a:fillRect l="-787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3409199" y="4244922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99" y="4244922"/>
                <a:ext cx="1579605" cy="523220"/>
              </a:xfrm>
              <a:prstGeom prst="rect">
                <a:avLst/>
              </a:prstGeom>
              <a:blipFill>
                <a:blip r:embed="rId1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3459576" y="4259807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5510386" y="619965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86" y="619965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5657363" y="88020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5798419" y="366899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6062642" y="3374941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6698419" y="338528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5478767" y="3642800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8126114" y="3072212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8149475" y="3072212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9062114" y="2781514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9030806" y="2790825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0094553" y="249540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0037467" y="2462825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467" y="2462825"/>
                <a:ext cx="1044000" cy="523220"/>
              </a:xfrm>
              <a:prstGeom prst="rect">
                <a:avLst/>
              </a:prstGeom>
              <a:blipFill>
                <a:blip r:embed="rId14"/>
                <a:stretch>
                  <a:fillRect t="-2326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03EDA0-C64F-4008-6DEB-D8B865137946}"/>
              </a:ext>
            </a:extLst>
          </p:cNvPr>
          <p:cNvCxnSpPr>
            <a:cxnSpLocks/>
          </p:cNvCxnSpPr>
          <p:nvPr/>
        </p:nvCxnSpPr>
        <p:spPr>
          <a:xfrm flipV="1">
            <a:off x="4964795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B4AC2-646B-C81A-D688-12E45F9433FD}"/>
                  </a:ext>
                </a:extLst>
              </p:cNvPr>
              <p:cNvSpPr txBox="1"/>
              <p:nvPr/>
            </p:nvSpPr>
            <p:spPr>
              <a:xfrm>
                <a:off x="3938218" y="5361864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B4AC2-646B-C81A-D688-12E45F943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18" y="5361864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3F54AF4-1D3C-4076-5977-D6102DFBDCAA}"/>
              </a:ext>
            </a:extLst>
          </p:cNvPr>
          <p:cNvCxnSpPr>
            <a:cxnSpLocks/>
          </p:cNvCxnSpPr>
          <p:nvPr/>
        </p:nvCxnSpPr>
        <p:spPr>
          <a:xfrm flipV="1">
            <a:off x="9313466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835504-2CCE-79FB-3682-915D47A16B4A}"/>
              </a:ext>
            </a:extLst>
          </p:cNvPr>
          <p:cNvSpPr txBox="1"/>
          <p:nvPr/>
        </p:nvSpPr>
        <p:spPr>
          <a:xfrm>
            <a:off x="8739765" y="5373681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046788B-D02C-0B96-9BDC-B915EE388D9A}"/>
              </a:ext>
            </a:extLst>
          </p:cNvPr>
          <p:cNvCxnSpPr>
            <a:cxnSpLocks/>
          </p:cNvCxnSpPr>
          <p:nvPr/>
        </p:nvCxnSpPr>
        <p:spPr>
          <a:xfrm flipV="1">
            <a:off x="4887670" y="396070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0E21A1-451D-1576-AD75-A70F845CE07A}"/>
              </a:ext>
            </a:extLst>
          </p:cNvPr>
          <p:cNvSpPr txBox="1"/>
          <p:nvPr/>
        </p:nvSpPr>
        <p:spPr>
          <a:xfrm>
            <a:off x="4568018" y="3937592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E63D9-C584-A354-3260-71E96253D159}"/>
              </a:ext>
            </a:extLst>
          </p:cNvPr>
          <p:cNvSpPr txBox="1"/>
          <p:nvPr/>
        </p:nvSpPr>
        <p:spPr>
          <a:xfrm>
            <a:off x="4410524" y="639822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7287AD-5BF5-34D8-78F5-DB68787BC935}"/>
              </a:ext>
            </a:extLst>
          </p:cNvPr>
          <p:cNvCxnSpPr>
            <a:cxnSpLocks/>
          </p:cNvCxnSpPr>
          <p:nvPr/>
        </p:nvCxnSpPr>
        <p:spPr>
          <a:xfrm flipV="1">
            <a:off x="4757956" y="89126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73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6715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292522" y="1831500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298020" y="512115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306623" y="6570157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49959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9520" y="48030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1) + Forwarding node</a:t>
            </a:r>
            <a:r>
              <a:rPr lang="ko-KR" altLang="en-US" dirty="0"/>
              <a:t>인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293695" y="3121047"/>
            <a:ext cx="2592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3193695" y="480065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3492948" y="4273592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345637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057776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743327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5640139" y="564248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1862036" y="5347735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036" y="5347735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2987696" y="5344267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696" y="5344267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3200752" y="5858460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120813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832952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518503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77912" y="8900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90051" y="109816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57904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3464490" y="4252799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990885" y="454695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53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30763" y="562044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5487093" y="9037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3913553" y="625330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553" y="625330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5602686" y="393849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686" y="3938499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5639699" y="3970185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7624059" y="646353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059" y="646353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7802177" y="91126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7985098" y="3395176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8249321" y="3101121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8885098" y="311146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7635827" y="337002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0312793" y="2798392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0336154" y="2798392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1248793" y="2507694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1197808" y="2510437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2297622" y="222104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2228042" y="2181249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042" y="2181249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2326" r="-1754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3409999" y="4431902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99" y="4431902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7068138" y="564555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6041561" y="5368979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561" y="5368979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1443521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0712580" y="5339892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DA58E86-240A-4F79-1590-E64406A8207E}"/>
              </a:ext>
            </a:extLst>
          </p:cNvPr>
          <p:cNvSpPr/>
          <p:nvPr/>
        </p:nvSpPr>
        <p:spPr>
          <a:xfrm>
            <a:off x="1271310" y="3893241"/>
            <a:ext cx="4389179" cy="104242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9A50E59-18F9-E109-D6B4-ACD3341F21EE}"/>
              </a:ext>
            </a:extLst>
          </p:cNvPr>
          <p:cNvCxnSpPr>
            <a:cxnSpLocks/>
          </p:cNvCxnSpPr>
          <p:nvPr/>
        </p:nvCxnSpPr>
        <p:spPr>
          <a:xfrm flipV="1">
            <a:off x="7068138" y="368218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C45B05D-45D9-EA72-1697-A8FFD0EBF678}"/>
              </a:ext>
            </a:extLst>
          </p:cNvPr>
          <p:cNvSpPr txBox="1"/>
          <p:nvPr/>
        </p:nvSpPr>
        <p:spPr>
          <a:xfrm>
            <a:off x="6753128" y="367782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7E6DDA-ACEC-E67F-EDA5-EAE2A3C5AE4D}"/>
              </a:ext>
            </a:extLst>
          </p:cNvPr>
          <p:cNvSpPr txBox="1"/>
          <p:nvPr/>
        </p:nvSpPr>
        <p:spPr>
          <a:xfrm>
            <a:off x="6278032" y="617783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68C1B42-5AF8-0EB5-E71D-C1E77EF9F56C}"/>
              </a:ext>
            </a:extLst>
          </p:cNvPr>
          <p:cNvCxnSpPr>
            <a:cxnSpLocks/>
          </p:cNvCxnSpPr>
          <p:nvPr/>
        </p:nvCxnSpPr>
        <p:spPr>
          <a:xfrm flipV="1">
            <a:off x="6906424" y="88594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6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-61114" y="35493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86534" y="146750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873627" y="5131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899563" y="620903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19707" y="4567295"/>
            <a:ext cx="1620000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192421" y="481797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8EA1A-2EEF-E513-68A0-3DBF392642C5}"/>
              </a:ext>
            </a:extLst>
          </p:cNvPr>
          <p:cNvSpPr txBox="1"/>
          <p:nvPr/>
        </p:nvSpPr>
        <p:spPr>
          <a:xfrm>
            <a:off x="562634" y="457024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 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0232263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C75A75-FA0D-316A-7C4F-5D70713ECA46}"/>
              </a:ext>
            </a:extLst>
          </p:cNvPr>
          <p:cNvCxnSpPr>
            <a:cxnSpLocks/>
          </p:cNvCxnSpPr>
          <p:nvPr/>
        </p:nvCxnSpPr>
        <p:spPr>
          <a:xfrm flipV="1">
            <a:off x="797072" y="89490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1839707" y="427788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BC06C-D54D-42EE-41FF-EDC09C75B6E6}"/>
              </a:ext>
            </a:extLst>
          </p:cNvPr>
          <p:cNvSpPr txBox="1"/>
          <p:nvPr/>
        </p:nvSpPr>
        <p:spPr>
          <a:xfrm>
            <a:off x="1294429" y="4279491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공유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 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487194-A927-6F39-1C7A-AB007940CE59}"/>
              </a:ext>
            </a:extLst>
          </p:cNvPr>
          <p:cNvCxnSpPr>
            <a:cxnSpLocks/>
          </p:cNvCxnSpPr>
          <p:nvPr/>
        </p:nvCxnSpPr>
        <p:spPr>
          <a:xfrm flipV="1">
            <a:off x="7630175" y="2810386"/>
            <a:ext cx="147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6964615" y="2790009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2730989" y="397868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AFB004-A990-4964-978D-D00860AE6ECA}"/>
              </a:ext>
            </a:extLst>
          </p:cNvPr>
          <p:cNvSpPr txBox="1"/>
          <p:nvPr/>
        </p:nvSpPr>
        <p:spPr>
          <a:xfrm>
            <a:off x="1945866" y="3990211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복호화 </a:t>
            </a:r>
            <a:r>
              <a:rPr lang="en-US" altLang="ko-KR" sz="1400" dirty="0"/>
              <a:t>auth-key</a:t>
            </a:r>
          </a:p>
          <a:p>
            <a:pPr algn="ctr"/>
            <a:r>
              <a:rPr lang="ko-KR" altLang="en-US" sz="1400" dirty="0"/>
              <a:t>저장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4977801-EDE5-9184-81C0-0A50CE468CC5}"/>
              </a:ext>
            </a:extLst>
          </p:cNvPr>
          <p:cNvCxnSpPr>
            <a:cxnSpLocks/>
          </p:cNvCxnSpPr>
          <p:nvPr/>
        </p:nvCxnSpPr>
        <p:spPr>
          <a:xfrm flipV="1">
            <a:off x="6739601" y="309575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242273" y="338956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273" y="338956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3E90070-AD93-24F5-0C4E-E8DC507817B2}"/>
              </a:ext>
            </a:extLst>
          </p:cNvPr>
          <p:cNvCxnSpPr>
            <a:cxnSpLocks/>
          </p:cNvCxnSpPr>
          <p:nvPr/>
        </p:nvCxnSpPr>
        <p:spPr>
          <a:xfrm flipV="1">
            <a:off x="4168700" y="3682903"/>
            <a:ext cx="115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D14243C-92E5-2A62-2480-4B68B7EE7429}"/>
              </a:ext>
            </a:extLst>
          </p:cNvPr>
          <p:cNvCxnSpPr>
            <a:cxnSpLocks/>
          </p:cNvCxnSpPr>
          <p:nvPr/>
        </p:nvCxnSpPr>
        <p:spPr>
          <a:xfrm flipV="1">
            <a:off x="5312076" y="338283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/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3D72CC64-E566-6FE4-C724-F41FE5A9BE6D}"/>
              </a:ext>
            </a:extLst>
          </p:cNvPr>
          <p:cNvSpPr txBox="1"/>
          <p:nvPr/>
        </p:nvSpPr>
        <p:spPr>
          <a:xfrm>
            <a:off x="3248928" y="3651900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y-key</a:t>
            </a:r>
            <a:r>
              <a:rPr lang="ko-KR" altLang="en-US" sz="1400" dirty="0"/>
              <a:t>로 </a:t>
            </a:r>
            <a:r>
              <a:rPr lang="en-US" altLang="ko-KR" sz="1400" dirty="0"/>
              <a:t>K(n)</a:t>
            </a:r>
          </a:p>
          <a:p>
            <a:pPr algn="ctr"/>
            <a:r>
              <a:rPr lang="ko-KR" altLang="en-US" sz="1400" dirty="0"/>
              <a:t>업데이트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6419949" y="310167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9098568" y="2522108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9098568" y="253720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55705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OK 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/>
              <p:nvPr/>
            </p:nvSpPr>
            <p:spPr>
              <a:xfrm>
                <a:off x="1702182" y="5382240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82" y="5382240"/>
                <a:ext cx="6683374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0F2B9F5-5E4B-25AE-4A86-8B0CCF2333E1}"/>
              </a:ext>
            </a:extLst>
          </p:cNvPr>
          <p:cNvCxnSpPr>
            <a:cxnSpLocks/>
          </p:cNvCxnSpPr>
          <p:nvPr/>
        </p:nvCxnSpPr>
        <p:spPr>
          <a:xfrm flipV="1">
            <a:off x="5428976" y="564665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779593" y="563844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5872472" y="5382240"/>
                <a:ext cx="6654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72" y="5382240"/>
                <a:ext cx="6654800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9616804" y="5384938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10024836" y="2239199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9194109" y="2251860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11065825" y="1956310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/>
              <p:nvPr/>
            </p:nvSpPr>
            <p:spPr>
              <a:xfrm>
                <a:off x="11049913" y="1964673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77836BE-7AA0-DFF0-21D3-53B1F1E99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913" y="1964673"/>
                <a:ext cx="2705454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64468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2402326" y="674590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26" y="674590"/>
                <a:ext cx="86995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60001" y="3031219"/>
            <a:ext cx="2880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11883164" y="47954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11937716" y="562879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7893226" y="5418331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26" y="5418331"/>
                <a:ext cx="8699500" cy="307777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1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6715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292522" y="1831500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298020" y="512115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306623" y="6570157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49959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9520" y="480303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인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222333" y="2957224"/>
            <a:ext cx="288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4266333" y="479600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561659" y="3975531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345637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46" y="628901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057776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22" y="61489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743327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51" y="38656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68" y="38427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46" y="65085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27" y="653854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729201" y="562752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951098" y="5332776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98" y="5332776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053277" y="5334496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277" y="5334496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4266333" y="5848689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120813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832952" y="110429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518503" y="887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77912" y="89009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90051" y="109816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57904" y="8962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533201" y="3954738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990885" y="4546952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53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30763" y="562044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6600950" y="89223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5027410" y="613855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10" y="613855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6671397" y="3640438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97" y="3640438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6708410" y="3672124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8737916" y="634878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916" y="634878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8916034" y="89978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9053809" y="309711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9318032" y="2803060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9953809" y="2813405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8704538" y="3071960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1381504" y="2500331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1404865" y="2500331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2317504" y="2209633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2266519" y="2212376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3349943" y="192352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3296753" y="1883188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6753" y="1883188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2326" r="-1754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470171" y="425895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416923" y="4258952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478710" y="4133841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10" y="4133841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8157200" y="563059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7130623" y="5354020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623" y="5354020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2451956" y="563154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1721015" y="5332993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DA58E86-240A-4F79-1590-E64406A8207E}"/>
              </a:ext>
            </a:extLst>
          </p:cNvPr>
          <p:cNvSpPr/>
          <p:nvPr/>
        </p:nvSpPr>
        <p:spPr>
          <a:xfrm>
            <a:off x="1254603" y="3619194"/>
            <a:ext cx="5474598" cy="12896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9A50E59-18F9-E109-D6B4-ACD3341F21EE}"/>
              </a:ext>
            </a:extLst>
          </p:cNvPr>
          <p:cNvCxnSpPr>
            <a:cxnSpLocks/>
          </p:cNvCxnSpPr>
          <p:nvPr/>
        </p:nvCxnSpPr>
        <p:spPr>
          <a:xfrm flipV="1">
            <a:off x="8136849" y="3384124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C45B05D-45D9-EA72-1697-A8FFD0EBF678}"/>
              </a:ext>
            </a:extLst>
          </p:cNvPr>
          <p:cNvSpPr txBox="1"/>
          <p:nvPr/>
        </p:nvSpPr>
        <p:spPr>
          <a:xfrm>
            <a:off x="7821839" y="337976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7E6DDA-ACEC-E67F-EDA5-EAE2A3C5AE4D}"/>
              </a:ext>
            </a:extLst>
          </p:cNvPr>
          <p:cNvSpPr txBox="1"/>
          <p:nvPr/>
        </p:nvSpPr>
        <p:spPr>
          <a:xfrm>
            <a:off x="7391889" y="606308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68C1B42-5AF8-0EB5-E71D-C1E77EF9F56C}"/>
              </a:ext>
            </a:extLst>
          </p:cNvPr>
          <p:cNvCxnSpPr>
            <a:cxnSpLocks/>
          </p:cNvCxnSpPr>
          <p:nvPr/>
        </p:nvCxnSpPr>
        <p:spPr>
          <a:xfrm flipV="1">
            <a:off x="8020281" y="87447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9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4393802" y="18018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4393802" y="508219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4393802" y="657015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01290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9520" y="4754369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340378" y="4502127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156265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98274" y="61773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74" y="617737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868404" y="109313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042650" y="6037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50" y="603727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553955" y="87658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495679" y="3754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679" y="375404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037796" y="37310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96" y="373107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250674" y="639693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674" y="639693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763155" y="642690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55" y="642690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615469" y="563071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3164603" y="5984267"/>
            <a:ext cx="0" cy="612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1931441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643580" y="109313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329131" y="87658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688540" y="87892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400679" y="1087003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068532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251077-5F8C-1966-3441-B2BB12CB0EA9}"/>
              </a:ext>
            </a:extLst>
          </p:cNvPr>
          <p:cNvSpPr txBox="1"/>
          <p:nvPr/>
        </p:nvSpPr>
        <p:spPr>
          <a:xfrm>
            <a:off x="10822744" y="250436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43C7D87-CDB0-F606-5003-EC551230566F}"/>
              </a:ext>
            </a:extLst>
          </p:cNvPr>
          <p:cNvCxnSpPr>
            <a:cxnSpLocks/>
          </p:cNvCxnSpPr>
          <p:nvPr/>
        </p:nvCxnSpPr>
        <p:spPr>
          <a:xfrm flipV="1">
            <a:off x="10105036" y="2492047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2C25D2-5043-BD37-6614-DD83B6FB9A64}"/>
                  </a:ext>
                </a:extLst>
              </p:cNvPr>
              <p:cNvSpPr txBox="1"/>
              <p:nvPr/>
            </p:nvSpPr>
            <p:spPr>
              <a:xfrm>
                <a:off x="-125919" y="5377358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2C25D2-5043-BD37-6614-DD83B6FB9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919" y="5377358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30C5BDF-BDD4-B657-B8E5-D8BCBBFB35E7}"/>
              </a:ext>
            </a:extLst>
          </p:cNvPr>
          <p:cNvCxnSpPr>
            <a:cxnSpLocks/>
          </p:cNvCxnSpPr>
          <p:nvPr/>
        </p:nvCxnSpPr>
        <p:spPr>
          <a:xfrm flipV="1">
            <a:off x="3504001" y="8779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1EED87-AFCE-FAEB-EBA8-71105075F2D6}"/>
                  </a:ext>
                </a:extLst>
              </p:cNvPr>
              <p:cNvSpPr txBox="1"/>
              <p:nvPr/>
            </p:nvSpPr>
            <p:spPr>
              <a:xfrm>
                <a:off x="3477162" y="769510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1EED87-AFCE-FAEB-EBA8-71105075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162" y="769510"/>
                <a:ext cx="2369240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350E12-0E9D-75FE-845B-E2568FEF1D55}"/>
                  </a:ext>
                </a:extLst>
              </p:cNvPr>
              <p:cNvSpPr txBox="1"/>
              <p:nvPr/>
            </p:nvSpPr>
            <p:spPr>
              <a:xfrm>
                <a:off x="5570328" y="831965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350E12-0E9D-75FE-845B-E2568FEF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328" y="831965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4AFA4EE-CF65-3BFD-FC1B-3F1C2D543CA3}"/>
              </a:ext>
            </a:extLst>
          </p:cNvPr>
          <p:cNvCxnSpPr>
            <a:cxnSpLocks/>
          </p:cNvCxnSpPr>
          <p:nvPr/>
        </p:nvCxnSpPr>
        <p:spPr>
          <a:xfrm flipV="1">
            <a:off x="5619656" y="8881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08A1DA-CF75-A4A6-D778-49A2F2144FF2}"/>
                  </a:ext>
                </a:extLst>
              </p:cNvPr>
              <p:cNvSpPr txBox="1"/>
              <p:nvPr/>
            </p:nvSpPr>
            <p:spPr>
              <a:xfrm>
                <a:off x="1304674" y="4661603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08A1DA-CF75-A4A6-D778-49A2F2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74" y="4661603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78319C6-CBF7-7375-9336-A82A8A1B40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259848" y="3136662"/>
            <a:ext cx="26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03380B-3BE1-F486-552F-43DCF7DDFF99}"/>
              </a:ext>
            </a:extLst>
          </p:cNvPr>
          <p:cNvSpPr txBox="1"/>
          <p:nvPr/>
        </p:nvSpPr>
        <p:spPr>
          <a:xfrm>
            <a:off x="13187938" y="4798236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C949A8-8C92-BFDD-ACD0-F8906D0AADF6}"/>
                  </a:ext>
                </a:extLst>
              </p:cNvPr>
              <p:cNvSpPr txBox="1"/>
              <p:nvPr/>
            </p:nvSpPr>
            <p:spPr>
              <a:xfrm>
                <a:off x="3409456" y="4182957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C949A8-8C92-BFDD-ACD0-F8906D0AA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56" y="4182957"/>
                <a:ext cx="1579605" cy="523220"/>
              </a:xfrm>
              <a:prstGeom prst="rect">
                <a:avLst/>
              </a:prstGeom>
              <a:blipFill>
                <a:blip r:embed="rId1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7491598-1D3E-9196-380F-D959DE965C58}"/>
              </a:ext>
            </a:extLst>
          </p:cNvPr>
          <p:cNvCxnSpPr>
            <a:cxnSpLocks/>
          </p:cNvCxnSpPr>
          <p:nvPr/>
        </p:nvCxnSpPr>
        <p:spPr>
          <a:xfrm flipV="1">
            <a:off x="3446469" y="4214643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3C59199-7246-3882-F24A-FF31DAEEB3A3}"/>
              </a:ext>
            </a:extLst>
          </p:cNvPr>
          <p:cNvCxnSpPr>
            <a:cxnSpLocks/>
          </p:cNvCxnSpPr>
          <p:nvPr/>
        </p:nvCxnSpPr>
        <p:spPr>
          <a:xfrm flipV="1">
            <a:off x="5785036" y="363838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739A5F-633B-6F4A-622F-03A9D70B1FAB}"/>
              </a:ext>
            </a:extLst>
          </p:cNvPr>
          <p:cNvSpPr txBox="1"/>
          <p:nvPr/>
        </p:nvSpPr>
        <p:spPr>
          <a:xfrm>
            <a:off x="6049259" y="3344325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5F2A858-10C7-377E-6490-21CF0C2F30B0}"/>
              </a:ext>
            </a:extLst>
          </p:cNvPr>
          <p:cNvCxnSpPr>
            <a:cxnSpLocks/>
          </p:cNvCxnSpPr>
          <p:nvPr/>
        </p:nvCxnSpPr>
        <p:spPr>
          <a:xfrm flipV="1">
            <a:off x="6685036" y="335467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C994AA-CE66-6C29-1978-2758520CF5B8}"/>
              </a:ext>
            </a:extLst>
          </p:cNvPr>
          <p:cNvSpPr txBox="1"/>
          <p:nvPr/>
        </p:nvSpPr>
        <p:spPr>
          <a:xfrm>
            <a:off x="5465384" y="361218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61DC4B8-4D2B-1598-D2C8-43D11210477D}"/>
              </a:ext>
            </a:extLst>
          </p:cNvPr>
          <p:cNvCxnSpPr>
            <a:cxnSpLocks/>
          </p:cNvCxnSpPr>
          <p:nvPr/>
        </p:nvCxnSpPr>
        <p:spPr>
          <a:xfrm flipV="1">
            <a:off x="8125036" y="3070965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82CD138-F7FE-8B7C-2009-2526D69BA2F1}"/>
              </a:ext>
            </a:extLst>
          </p:cNvPr>
          <p:cNvSpPr txBox="1"/>
          <p:nvPr/>
        </p:nvSpPr>
        <p:spPr>
          <a:xfrm>
            <a:off x="8148397" y="3070965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B7A6D0F9-92BE-703C-2824-10772C78964A}"/>
              </a:ext>
            </a:extLst>
          </p:cNvPr>
          <p:cNvCxnSpPr>
            <a:cxnSpLocks/>
          </p:cNvCxnSpPr>
          <p:nvPr/>
        </p:nvCxnSpPr>
        <p:spPr>
          <a:xfrm flipV="1">
            <a:off x="9061036" y="278026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B8F5281-03C6-44F2-D987-A00422FA6AE9}"/>
              </a:ext>
            </a:extLst>
          </p:cNvPr>
          <p:cNvSpPr txBox="1"/>
          <p:nvPr/>
        </p:nvSpPr>
        <p:spPr>
          <a:xfrm>
            <a:off x="9010051" y="2783010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02E603A-9E28-D1E2-0AD7-52A6200D1703}"/>
              </a:ext>
            </a:extLst>
          </p:cNvPr>
          <p:cNvCxnSpPr>
            <a:cxnSpLocks/>
          </p:cNvCxnSpPr>
          <p:nvPr/>
        </p:nvCxnSpPr>
        <p:spPr>
          <a:xfrm flipV="1">
            <a:off x="12295849" y="220543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8A3D61-E175-1785-3DF5-4727A4FA5AE0}"/>
                  </a:ext>
                </a:extLst>
              </p:cNvPr>
              <p:cNvSpPr txBox="1"/>
              <p:nvPr/>
            </p:nvSpPr>
            <p:spPr>
              <a:xfrm>
                <a:off x="12238909" y="2184219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생성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전달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8A3D61-E175-1785-3DF5-4727A4FA5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909" y="2184219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1163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E06DBAA0-085A-7A39-80A1-C21FCDC22720}"/>
              </a:ext>
            </a:extLst>
          </p:cNvPr>
          <p:cNvSpPr txBox="1"/>
          <p:nvPr/>
        </p:nvSpPr>
        <p:spPr>
          <a:xfrm>
            <a:off x="-36715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0B85D58-91E3-0060-7AC7-8568A758DC11}"/>
              </a:ext>
            </a:extLst>
          </p:cNvPr>
          <p:cNvCxnSpPr>
            <a:cxnSpLocks/>
          </p:cNvCxnSpPr>
          <p:nvPr/>
        </p:nvCxnSpPr>
        <p:spPr>
          <a:xfrm>
            <a:off x="230763" y="1917153"/>
            <a:ext cx="144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AAC3A2F-AFF6-03FB-88ED-801570E5D8C1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44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6C03653-EB26-E618-49D4-5517AFAFCCE3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811B59-0DAD-656A-57F1-42D10973E27D}"/>
              </a:ext>
            </a:extLst>
          </p:cNvPr>
          <p:cNvSpPr txBox="1"/>
          <p:nvPr/>
        </p:nvSpPr>
        <p:spPr>
          <a:xfrm>
            <a:off x="12373" y="575892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693A7165-0C4D-11AB-6FD5-3418DA322F47}"/>
              </a:ext>
            </a:extLst>
          </p:cNvPr>
          <p:cNvCxnSpPr>
            <a:cxnSpLocks/>
          </p:cNvCxnSpPr>
          <p:nvPr/>
        </p:nvCxnSpPr>
        <p:spPr>
          <a:xfrm>
            <a:off x="318373" y="5316117"/>
            <a:ext cx="144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AD8097-13BE-A0CC-0930-41BC4E403CBE}"/>
              </a:ext>
            </a:extLst>
          </p:cNvPr>
          <p:cNvCxnSpPr>
            <a:cxnSpLocks/>
          </p:cNvCxnSpPr>
          <p:nvPr/>
        </p:nvCxnSpPr>
        <p:spPr>
          <a:xfrm flipV="1">
            <a:off x="5040823" y="563327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A18F10-5A46-C996-2D66-F278DC2FEC26}"/>
                  </a:ext>
                </a:extLst>
              </p:cNvPr>
              <p:cNvSpPr txBox="1"/>
              <p:nvPr/>
            </p:nvSpPr>
            <p:spPr>
              <a:xfrm>
                <a:off x="4014246" y="5356691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A18F10-5A46-C996-2D66-F278DC2FE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46" y="5356691"/>
                <a:ext cx="2887134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5CFDE0-9973-2CA4-D2B0-B2A4C367E59D}"/>
              </a:ext>
            </a:extLst>
          </p:cNvPr>
          <p:cNvCxnSpPr>
            <a:cxnSpLocks/>
          </p:cNvCxnSpPr>
          <p:nvPr/>
        </p:nvCxnSpPr>
        <p:spPr>
          <a:xfrm flipV="1">
            <a:off x="4670329" y="8748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DE9F0CD-1AE5-9434-98F4-C14D3B5746C4}"/>
              </a:ext>
            </a:extLst>
          </p:cNvPr>
          <p:cNvSpPr txBox="1"/>
          <p:nvPr/>
        </p:nvSpPr>
        <p:spPr>
          <a:xfrm>
            <a:off x="3939388" y="576274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504805A-9FDE-ECCF-771C-21F4F4EE4EDF}"/>
                  </a:ext>
                </a:extLst>
              </p:cNvPr>
              <p:cNvSpPr txBox="1"/>
              <p:nvPr/>
            </p:nvSpPr>
            <p:spPr>
              <a:xfrm>
                <a:off x="12796717" y="5368297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504805A-9FDE-ECCF-771C-21F4F4EE4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717" y="5368297"/>
                <a:ext cx="1472546" cy="523220"/>
              </a:xfrm>
              <a:prstGeom prst="rect">
                <a:avLst/>
              </a:prstGeom>
              <a:blipFill>
                <a:blip r:embed="rId15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B0DEC12-0CE1-25FF-1D51-D67B72C7F292}"/>
              </a:ext>
            </a:extLst>
          </p:cNvPr>
          <p:cNvSpPr/>
          <p:nvPr/>
        </p:nvSpPr>
        <p:spPr>
          <a:xfrm>
            <a:off x="10108669" y="2052438"/>
            <a:ext cx="3090813" cy="78678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71782C61-08E3-A236-DB15-4C6F87290A02}"/>
              </a:ext>
            </a:extLst>
          </p:cNvPr>
          <p:cNvCxnSpPr>
            <a:cxnSpLocks/>
          </p:cNvCxnSpPr>
          <p:nvPr/>
        </p:nvCxnSpPr>
        <p:spPr>
          <a:xfrm flipV="1">
            <a:off x="4892398" y="392624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426035A-12E6-D0F9-7E40-785505C9B21A}"/>
              </a:ext>
            </a:extLst>
          </p:cNvPr>
          <p:cNvSpPr txBox="1"/>
          <p:nvPr/>
        </p:nvSpPr>
        <p:spPr>
          <a:xfrm>
            <a:off x="4594693" y="391470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2C927FD-0968-8B0E-D037-5E0084670970}"/>
              </a:ext>
            </a:extLst>
          </p:cNvPr>
          <p:cNvCxnSpPr>
            <a:cxnSpLocks/>
          </p:cNvCxnSpPr>
          <p:nvPr/>
        </p:nvCxnSpPr>
        <p:spPr>
          <a:xfrm flipV="1">
            <a:off x="9159225" y="564482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F6FE793-02E1-3B5A-B704-CFE1FA3C9B78}"/>
              </a:ext>
            </a:extLst>
          </p:cNvPr>
          <p:cNvSpPr txBox="1"/>
          <p:nvPr/>
        </p:nvSpPr>
        <p:spPr>
          <a:xfrm>
            <a:off x="8428284" y="5346278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92EAD6-9666-8A0A-83DC-C47B15DE7001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3) + Forwarding node</a:t>
            </a:r>
            <a:r>
              <a:rPr lang="ko-KR" altLang="en-US" dirty="0"/>
              <a:t>인 경우</a:t>
            </a:r>
          </a:p>
        </p:txBody>
      </p:sp>
    </p:spTree>
    <p:extLst>
      <p:ext uri="{BB962C8B-B14F-4D97-AF65-F5344CB8AC3E}">
        <p14:creationId xmlns:p14="http://schemas.microsoft.com/office/powerpoint/2010/main" val="134310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47816" y="29993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558804" y="1683457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696234" y="5212369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614514" y="6743274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08225" y="4734453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59695" y="498753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47816" y="5492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865994" y="3029023"/>
            <a:ext cx="320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5041529" y="496804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541834" y="4160025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353525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695534" y="42541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34" y="425411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065664" y="90080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239910" y="41140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0" y="41140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751215" y="6842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692939" y="18307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39" y="18307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235056" y="18078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056" y="18078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447934" y="44736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34" y="447367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960415" y="45036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415" y="450364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627777" y="577242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849674" y="5477673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74" y="5477673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885094" y="5517055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094" y="5517055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5098150" y="6031248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2128701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840840" y="90080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526391" y="6842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85800" y="6866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97939" y="89467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65792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513376" y="4139232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971060" y="4731446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5938" y="1767851"/>
            <a:ext cx="15480000" cy="3528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35938" y="359241"/>
            <a:ext cx="154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73151" y="7985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89051" y="590381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216949" y="5461014"/>
            <a:ext cx="154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6608838" y="688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5035298" y="410365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98" y="410365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6651572" y="3824932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72" y="3824932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6688585" y="3856618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8601407" y="413101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407" y="413101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8941678" y="6866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9008483" y="328102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9272706" y="2986968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9908483" y="2997313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8688831" y="3254827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1336178" y="2684239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1359539" y="2684239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2272178" y="2393541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2221193" y="2396284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4178211" y="182057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4125021" y="1780238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전달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021" y="1780238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2326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450346" y="4443446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397098" y="4443446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458885" y="4318335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5" y="4318335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8055776" y="577549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7029199" y="5498917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99" y="5498917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2417851" y="580380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1686910" y="5505254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6E51033-9DAF-C573-1F8B-20BD1CC7432D}"/>
              </a:ext>
            </a:extLst>
          </p:cNvPr>
          <p:cNvSpPr/>
          <p:nvPr/>
        </p:nvSpPr>
        <p:spPr>
          <a:xfrm>
            <a:off x="1234778" y="3748961"/>
            <a:ext cx="5453807" cy="134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8110929" y="358055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7794213" y="3579601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651D9E4-227B-705F-8E6D-A3E8952AE915}"/>
              </a:ext>
            </a:extLst>
          </p:cNvPr>
          <p:cNvCxnSpPr>
            <a:cxnSpLocks/>
          </p:cNvCxnSpPr>
          <p:nvPr/>
        </p:nvCxnSpPr>
        <p:spPr>
          <a:xfrm flipV="1">
            <a:off x="8010269" y="6887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683CD4-E26E-EEFE-9A41-D40A3E02017F}"/>
              </a:ext>
            </a:extLst>
          </p:cNvPr>
          <p:cNvSpPr txBox="1"/>
          <p:nvPr/>
        </p:nvSpPr>
        <p:spPr>
          <a:xfrm>
            <a:off x="7279328" y="390196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7E50047-78DE-A3E9-DACD-4315EAAF0081}"/>
              </a:ext>
            </a:extLst>
          </p:cNvPr>
          <p:cNvCxnSpPr>
            <a:cxnSpLocks/>
          </p:cNvCxnSpPr>
          <p:nvPr/>
        </p:nvCxnSpPr>
        <p:spPr>
          <a:xfrm flipV="1">
            <a:off x="13298698" y="2106757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/>
              <p:nvPr/>
            </p:nvSpPr>
            <p:spPr>
              <a:xfrm>
                <a:off x="13230484" y="2106757"/>
                <a:ext cx="11558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생성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484" y="2106757"/>
                <a:ext cx="1155880" cy="307777"/>
              </a:xfrm>
              <a:prstGeom prst="rect">
                <a:avLst/>
              </a:prstGeom>
              <a:blipFill>
                <a:blip r:embed="rId1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4365756-9E2C-2E74-2BB0-CA662E79D167}"/>
              </a:ext>
            </a:extLst>
          </p:cNvPr>
          <p:cNvSpPr/>
          <p:nvPr/>
        </p:nvSpPr>
        <p:spPr>
          <a:xfrm>
            <a:off x="13272942" y="1652497"/>
            <a:ext cx="1820782" cy="8434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54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37535" y="323404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6207239" y="1455951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6151309" y="52065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6025179" y="6868877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7230" y="4847605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78700" y="510068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81039" y="-47504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14324" y="3127372"/>
            <a:ext cx="316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6182351" y="5066237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360839" y="4273177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147530" y="7223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89539" y="45499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39" y="454994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859669" y="930389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033915" y="44098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15" y="440984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545220" y="71384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1486944" y="21266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44" y="212661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2029061" y="21036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61" y="210364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241939" y="476950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939" y="476950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754420" y="47994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20" y="479947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410828" y="59371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632725" y="564241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25" y="5642412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5899749" y="5635378"/>
                <a:ext cx="14725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749" y="5635378"/>
                <a:ext cx="1472546" cy="523220"/>
              </a:xfrm>
              <a:prstGeom prst="rect">
                <a:avLst/>
              </a:prstGeom>
              <a:blipFill>
                <a:blip r:embed="rId9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6112805" y="6149571"/>
            <a:ext cx="0" cy="70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E6D315-1916-B408-4A11-3D5AD6ADB479}"/>
              </a:ext>
            </a:extLst>
          </p:cNvPr>
          <p:cNvCxnSpPr>
            <a:cxnSpLocks/>
          </p:cNvCxnSpPr>
          <p:nvPr/>
        </p:nvCxnSpPr>
        <p:spPr>
          <a:xfrm flipV="1">
            <a:off x="1922706" y="7223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634845" y="930389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880B413-81D7-3A8C-E89D-214990558B96}"/>
              </a:ext>
            </a:extLst>
          </p:cNvPr>
          <p:cNvCxnSpPr>
            <a:cxnSpLocks/>
          </p:cNvCxnSpPr>
          <p:nvPr/>
        </p:nvCxnSpPr>
        <p:spPr>
          <a:xfrm flipV="1">
            <a:off x="2320396" y="71384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679805" y="71618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391944" y="92426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059797" y="7223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332381" y="4252384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790065" y="4844598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9943" y="2001011"/>
            <a:ext cx="16200000" cy="3420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9943" y="388824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279146" y="82817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306000" y="606855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0" y="5625753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6402843" y="71833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5321063" y="440984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63" y="440984"/>
                <a:ext cx="2369240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8625892" y="3639724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92" y="3639724"/>
                <a:ext cx="1579605" cy="523220"/>
              </a:xfrm>
              <a:prstGeom prst="rect">
                <a:avLst/>
              </a:prstGeom>
              <a:blipFill>
                <a:blip r:embed="rId11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8662905" y="3671410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10646780" y="43390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780" y="433904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10900522" y="71833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10982803" y="309581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A9F25D-41FC-F77C-6F8F-F3BBA4F40F4B}"/>
              </a:ext>
            </a:extLst>
          </p:cNvPr>
          <p:cNvSpPr txBox="1"/>
          <p:nvPr/>
        </p:nvSpPr>
        <p:spPr>
          <a:xfrm>
            <a:off x="11247026" y="2801760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6CCF776-4C1F-60B1-5C01-EDC44B45E8ED}"/>
              </a:ext>
            </a:extLst>
          </p:cNvPr>
          <p:cNvCxnSpPr>
            <a:cxnSpLocks/>
          </p:cNvCxnSpPr>
          <p:nvPr/>
        </p:nvCxnSpPr>
        <p:spPr>
          <a:xfrm flipV="1">
            <a:off x="11882803" y="2812105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B30080-D4E3-34C0-1A24-B91D8A95C5EE}"/>
              </a:ext>
            </a:extLst>
          </p:cNvPr>
          <p:cNvSpPr txBox="1"/>
          <p:nvPr/>
        </p:nvSpPr>
        <p:spPr>
          <a:xfrm>
            <a:off x="10663151" y="3069619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965CBE3-88AF-8C5A-4F28-F64EBFDCABA7}"/>
              </a:ext>
            </a:extLst>
          </p:cNvPr>
          <p:cNvCxnSpPr>
            <a:cxnSpLocks/>
          </p:cNvCxnSpPr>
          <p:nvPr/>
        </p:nvCxnSpPr>
        <p:spPr>
          <a:xfrm flipV="1">
            <a:off x="13310498" y="2499031"/>
            <a:ext cx="93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180B79-B141-5D46-D8B8-B035132B53B9}"/>
              </a:ext>
            </a:extLst>
          </p:cNvPr>
          <p:cNvSpPr txBox="1"/>
          <p:nvPr/>
        </p:nvSpPr>
        <p:spPr>
          <a:xfrm>
            <a:off x="13333859" y="2499031"/>
            <a:ext cx="99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14246498" y="2208333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14195513" y="2211076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5282351" y="194051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5226559" y="1910656"/>
                <a:ext cx="10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생성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559" y="1910656"/>
                <a:ext cx="1044000" cy="523220"/>
              </a:xfrm>
              <a:prstGeom prst="rect">
                <a:avLst/>
              </a:prstGeom>
              <a:blipFill>
                <a:blip r:embed="rId13"/>
                <a:stretch>
                  <a:fillRect t="-1163" r="-1754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269351" y="4556598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216103" y="4556598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277890" y="4431487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90" y="4431487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10272149" y="595824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9245572" y="5681667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572" y="5681667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4356324" y="59324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3625383" y="5633875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6E51033-9DAF-C573-1F8B-20BD1CC7432D}"/>
              </a:ext>
            </a:extLst>
          </p:cNvPr>
          <p:cNvSpPr/>
          <p:nvPr/>
        </p:nvSpPr>
        <p:spPr>
          <a:xfrm>
            <a:off x="1053783" y="3862113"/>
            <a:ext cx="5474597" cy="134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10085249" y="339534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9768533" y="3394393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/>
              <p:nvPr/>
            </p:nvSpPr>
            <p:spPr>
              <a:xfrm>
                <a:off x="6764937" y="3924605"/>
                <a:ext cx="1765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메시지 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FF0000"/>
                    </a:solidFill>
                  </a:rPr>
                  <a:t>재생성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37" y="3924605"/>
                <a:ext cx="1765628" cy="523220"/>
              </a:xfrm>
              <a:prstGeom prst="rect">
                <a:avLst/>
              </a:prstGeom>
              <a:blipFill>
                <a:blip r:embed="rId16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31491-342A-095E-BF58-393687E0E3EF}"/>
              </a:ext>
            </a:extLst>
          </p:cNvPr>
          <p:cNvCxnSpPr>
            <a:cxnSpLocks/>
          </p:cNvCxnSpPr>
          <p:nvPr/>
        </p:nvCxnSpPr>
        <p:spPr>
          <a:xfrm flipV="1">
            <a:off x="6468115" y="3969873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FC38991-2F35-4890-53C5-46AA3504987D}"/>
              </a:ext>
            </a:extLst>
          </p:cNvPr>
          <p:cNvCxnSpPr>
            <a:cxnSpLocks/>
          </p:cNvCxnSpPr>
          <p:nvPr/>
        </p:nvCxnSpPr>
        <p:spPr>
          <a:xfrm flipV="1">
            <a:off x="9950061" y="71384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B346A5-8103-DAA2-E732-E8FD0DE8645C}"/>
              </a:ext>
            </a:extLst>
          </p:cNvPr>
          <p:cNvSpPr txBox="1"/>
          <p:nvPr/>
        </p:nvSpPr>
        <p:spPr>
          <a:xfrm>
            <a:off x="9219120" y="415289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A3927C5-727A-87B9-BF6F-57191EAED646}"/>
              </a:ext>
            </a:extLst>
          </p:cNvPr>
          <p:cNvSpPr/>
          <p:nvPr/>
        </p:nvSpPr>
        <p:spPr>
          <a:xfrm>
            <a:off x="6505683" y="3429000"/>
            <a:ext cx="2151367" cy="994835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1511" y="333627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26913" y="5620318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11834240" y="181819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11901074" y="489860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11901074" y="641755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298073" y="4321585"/>
            <a:ext cx="1620000" cy="288000"/>
          </a:xfrm>
          <a:prstGeom prst="bentConnector3">
            <a:avLst>
              <a:gd name="adj1" fmla="val 400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270787" y="457226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8EA1A-2EEF-E513-68A0-3DBF392642C5}"/>
              </a:ext>
            </a:extLst>
          </p:cNvPr>
          <p:cNvSpPr txBox="1"/>
          <p:nvPr/>
        </p:nvSpPr>
        <p:spPr>
          <a:xfrm>
            <a:off x="641000" y="432453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 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332913" y="5177515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10246803" y="54998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),</a:t>
            </a:r>
            <a:r>
              <a:rPr lang="ko-KR" altLang="en-US" dirty="0"/>
              <a:t> 공격 외 오류가 있는 경우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C75A75-FA0D-316A-7C4F-5D70713ECA46}"/>
              </a:ext>
            </a:extLst>
          </p:cNvPr>
          <p:cNvCxnSpPr>
            <a:cxnSpLocks/>
          </p:cNvCxnSpPr>
          <p:nvPr/>
        </p:nvCxnSpPr>
        <p:spPr>
          <a:xfrm flipV="1">
            <a:off x="797072" y="89490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AC450A6-BDDF-70DA-555B-3A86758CAB54}"/>
              </a:ext>
            </a:extLst>
          </p:cNvPr>
          <p:cNvCxnSpPr>
            <a:cxnSpLocks/>
          </p:cNvCxnSpPr>
          <p:nvPr/>
        </p:nvCxnSpPr>
        <p:spPr>
          <a:xfrm flipV="1">
            <a:off x="1918073" y="403217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BC06C-D54D-42EE-41FF-EDC09C75B6E6}"/>
              </a:ext>
            </a:extLst>
          </p:cNvPr>
          <p:cNvSpPr txBox="1"/>
          <p:nvPr/>
        </p:nvSpPr>
        <p:spPr>
          <a:xfrm>
            <a:off x="1372795" y="4033781"/>
            <a:ext cx="213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공유 키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 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487194-A927-6F39-1C7A-AB007940CE59}"/>
              </a:ext>
            </a:extLst>
          </p:cNvPr>
          <p:cNvCxnSpPr>
            <a:cxnSpLocks/>
          </p:cNvCxnSpPr>
          <p:nvPr/>
        </p:nvCxnSpPr>
        <p:spPr>
          <a:xfrm flipV="1">
            <a:off x="7727533" y="2564138"/>
            <a:ext cx="147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2A9BDE-6919-9B78-4009-6C9313DC4918}"/>
              </a:ext>
            </a:extLst>
          </p:cNvPr>
          <p:cNvSpPr txBox="1"/>
          <p:nvPr/>
        </p:nvSpPr>
        <p:spPr>
          <a:xfrm>
            <a:off x="7092672" y="2570593"/>
            <a:ext cx="270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K(t)</a:t>
            </a:r>
            <a:r>
              <a:rPr lang="ko-KR" altLang="en-US" sz="1400" dirty="0"/>
              <a:t> </a:t>
            </a:r>
            <a:r>
              <a:rPr lang="en-US" altLang="ko-KR" sz="1400" dirty="0"/>
              <a:t>auth-key</a:t>
            </a:r>
            <a:r>
              <a:rPr lang="ko-KR" altLang="en-US" sz="1400" dirty="0"/>
              <a:t>와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저장된 </a:t>
            </a:r>
            <a:r>
              <a:rPr lang="en-US" altLang="ko-KR" sz="1400" dirty="0"/>
              <a:t>auth-key </a:t>
            </a:r>
          </a:p>
          <a:p>
            <a:pPr algn="ctr"/>
            <a:r>
              <a:rPr lang="ko-KR" altLang="en-US" sz="1400" dirty="0"/>
              <a:t>비교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64A2F87-32A2-E949-C6B9-22CF849DBF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54664" y="3062001"/>
            <a:ext cx="2358000" cy="737171"/>
          </a:xfrm>
          <a:prstGeom prst="bentConnector3">
            <a:avLst>
              <a:gd name="adj1" fmla="val 10050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B803657-27F2-5CAC-004A-B8D76B5B1339}"/>
              </a:ext>
            </a:extLst>
          </p:cNvPr>
          <p:cNvSpPr txBox="1"/>
          <p:nvPr/>
        </p:nvSpPr>
        <p:spPr>
          <a:xfrm>
            <a:off x="10246803" y="459754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A13C698-A47E-A62C-3ADF-D521C98E271A}"/>
              </a:ext>
            </a:extLst>
          </p:cNvPr>
          <p:cNvCxnSpPr>
            <a:cxnSpLocks/>
          </p:cNvCxnSpPr>
          <p:nvPr/>
        </p:nvCxnSpPr>
        <p:spPr>
          <a:xfrm flipV="1">
            <a:off x="2809355" y="3732976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AFB004-A990-4964-978D-D00860AE6ECA}"/>
              </a:ext>
            </a:extLst>
          </p:cNvPr>
          <p:cNvSpPr txBox="1"/>
          <p:nvPr/>
        </p:nvSpPr>
        <p:spPr>
          <a:xfrm>
            <a:off x="2024232" y="3744501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복호화 </a:t>
            </a:r>
            <a:r>
              <a:rPr lang="en-US" altLang="ko-KR" sz="1400" dirty="0"/>
              <a:t>auth-key</a:t>
            </a:r>
          </a:p>
          <a:p>
            <a:pPr algn="ctr"/>
            <a:r>
              <a:rPr lang="ko-KR" altLang="en-US" sz="1400" dirty="0"/>
              <a:t>저장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4977801-EDE5-9184-81C0-0A50CE468CC5}"/>
              </a:ext>
            </a:extLst>
          </p:cNvPr>
          <p:cNvCxnSpPr>
            <a:cxnSpLocks/>
          </p:cNvCxnSpPr>
          <p:nvPr/>
        </p:nvCxnSpPr>
        <p:spPr>
          <a:xfrm flipV="1">
            <a:off x="6817967" y="285004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5320639" y="3143859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메시지 전달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39" y="3143859"/>
                <a:ext cx="1579605" cy="523220"/>
              </a:xfrm>
              <a:prstGeom prst="rect">
                <a:avLst/>
              </a:prstGeom>
              <a:blipFill>
                <a:blip r:embed="rId2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298073" y="2159312"/>
            <a:ext cx="11880000" cy="2736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3E90070-AD93-24F5-0C4E-E8DC507817B2}"/>
              </a:ext>
            </a:extLst>
          </p:cNvPr>
          <p:cNvCxnSpPr>
            <a:cxnSpLocks/>
          </p:cNvCxnSpPr>
          <p:nvPr/>
        </p:nvCxnSpPr>
        <p:spPr>
          <a:xfrm flipV="1">
            <a:off x="4247066" y="3437193"/>
            <a:ext cx="115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D14243C-92E5-2A62-2480-4B68B7EE7429}"/>
              </a:ext>
            </a:extLst>
          </p:cNvPr>
          <p:cNvCxnSpPr>
            <a:cxnSpLocks/>
          </p:cNvCxnSpPr>
          <p:nvPr/>
        </p:nvCxnSpPr>
        <p:spPr>
          <a:xfrm flipV="1">
            <a:off x="5390442" y="313712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/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E59CFB-AB64-6058-9CD3-644E4F38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16" y="655699"/>
                <a:ext cx="5175468" cy="3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3D72CC64-E566-6FE4-C724-F41FE5A9BE6D}"/>
              </a:ext>
            </a:extLst>
          </p:cNvPr>
          <p:cNvSpPr txBox="1"/>
          <p:nvPr/>
        </p:nvSpPr>
        <p:spPr>
          <a:xfrm>
            <a:off x="3327294" y="3406190"/>
            <a:ext cx="303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y-key</a:t>
            </a:r>
            <a:r>
              <a:rPr lang="ko-KR" altLang="en-US" sz="1400" dirty="0"/>
              <a:t>로 </a:t>
            </a:r>
            <a:r>
              <a:rPr lang="en-US" altLang="ko-KR" sz="1400" dirty="0"/>
              <a:t>K(n)</a:t>
            </a:r>
          </a:p>
          <a:p>
            <a:pPr algn="ctr"/>
            <a:r>
              <a:rPr lang="ko-KR" altLang="en-US" sz="1400" dirty="0"/>
              <a:t>업데이트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21B8D-5C1F-1BDC-40E8-569535EB9FB8}"/>
              </a:ext>
            </a:extLst>
          </p:cNvPr>
          <p:cNvSpPr txBox="1"/>
          <p:nvPr/>
        </p:nvSpPr>
        <p:spPr>
          <a:xfrm>
            <a:off x="6498315" y="285596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</a:t>
            </a:r>
            <a:r>
              <a:rPr lang="ko-KR" altLang="en-US" sz="1400" dirty="0"/>
              <a:t>개 </a:t>
            </a:r>
            <a:r>
              <a:rPr lang="en-US" altLang="ko-KR" sz="1400" dirty="0"/>
              <a:t>z-key</a:t>
            </a:r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1355C68-64FB-A537-C319-1960E8774498}"/>
              </a:ext>
            </a:extLst>
          </p:cNvPr>
          <p:cNvCxnSpPr>
            <a:cxnSpLocks/>
          </p:cNvCxnSpPr>
          <p:nvPr/>
        </p:nvCxnSpPr>
        <p:spPr>
          <a:xfrm flipV="1">
            <a:off x="9190577" y="2262573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2860CA-299C-6116-4A31-ADE7E7A9D6D6}"/>
              </a:ext>
            </a:extLst>
          </p:cNvPr>
          <p:cNvSpPr txBox="1"/>
          <p:nvPr/>
        </p:nvSpPr>
        <p:spPr>
          <a:xfrm>
            <a:off x="9214412" y="230202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MAC</a:t>
            </a:r>
            <a:r>
              <a:rPr lang="ko-KR" altLang="en-US" sz="1400" dirty="0"/>
              <a:t> 확인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55705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OK 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65" y="671088"/>
                <a:ext cx="6683374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/>
              <p:nvPr/>
            </p:nvSpPr>
            <p:spPr>
              <a:xfrm>
                <a:off x="1716722" y="5243638"/>
                <a:ext cx="668337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6686B7-41FD-FFB2-4BE2-CE8D5498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22" y="5243638"/>
                <a:ext cx="6683374" cy="307777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0F2B9F5-5E4B-25AE-4A86-8B0CCF2333E1}"/>
              </a:ext>
            </a:extLst>
          </p:cNvPr>
          <p:cNvCxnSpPr>
            <a:cxnSpLocks/>
          </p:cNvCxnSpPr>
          <p:nvPr/>
        </p:nvCxnSpPr>
        <p:spPr>
          <a:xfrm flipV="1">
            <a:off x="5443516" y="550805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6794133" y="549984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5887012" y="5243638"/>
                <a:ext cx="6654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12" y="5243638"/>
                <a:ext cx="6654800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9631344" y="5246336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Fail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E1C44D-3574-88E4-F1BA-B515D1F5AEC4}"/>
              </a:ext>
            </a:extLst>
          </p:cNvPr>
          <p:cNvCxnSpPr>
            <a:cxnSpLocks/>
          </p:cNvCxnSpPr>
          <p:nvPr/>
        </p:nvCxnSpPr>
        <p:spPr>
          <a:xfrm flipV="1">
            <a:off x="6446816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6D4D2E-0BAE-079E-FD6A-9C717279781D}"/>
                  </a:ext>
                </a:extLst>
              </p:cNvPr>
              <p:cNvSpPr txBox="1"/>
              <p:nvPr/>
            </p:nvSpPr>
            <p:spPr>
              <a:xfrm>
                <a:off x="2480692" y="650567"/>
                <a:ext cx="86995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6D4D2E-0BAE-079E-FD6A-9C717279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692" y="650567"/>
                <a:ext cx="8699500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6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64000" y="561923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35290" y="98543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5290" y="29294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32201" y="5610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84836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7774" y="45082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17774" y="651300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57330" y="3849242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408800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3249573" y="358878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K(n)</a:t>
            </a:r>
            <a:r>
              <a:rPr lang="ko-KR" altLang="en-US" sz="1400" dirty="0">
                <a:solidFill>
                  <a:srgbClr val="FF0000"/>
                </a:solidFill>
              </a:rPr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64001" y="5183099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500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(K(n) </a:t>
            </a:r>
            <a:r>
              <a:rPr lang="ko-KR" altLang="en-US" dirty="0"/>
              <a:t>허위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8717993" y="2961440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8175266" y="3007719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10337993" y="267344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10590467" y="2686781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67" y="2686781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53993" y="2986321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1800551" y="408395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60912" y="2026183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4757993" y="3256357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5669638" y="3311613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3199834" y="8985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4413041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3310434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467866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4973899" y="8773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4922890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5773999" y="8852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6326880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6275871" y="108152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7126980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7711024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7660015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8511124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871091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947734" y="5215706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734" y="5215706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1684007" y="54877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EB98B8-81C6-156D-B36C-62A14D8328C0}"/>
              </a:ext>
            </a:extLst>
          </p:cNvPr>
          <p:cNvSpPr txBox="1"/>
          <p:nvPr/>
        </p:nvSpPr>
        <p:spPr>
          <a:xfrm>
            <a:off x="1794423" y="387018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F22ABF-FF86-56A7-56F8-2CCAFB1A7EF2}"/>
              </a:ext>
            </a:extLst>
          </p:cNvPr>
          <p:cNvCxnSpPr>
            <a:cxnSpLocks/>
          </p:cNvCxnSpPr>
          <p:nvPr/>
        </p:nvCxnSpPr>
        <p:spPr>
          <a:xfrm flipV="1">
            <a:off x="3167192" y="3557654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1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64000" y="561923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35290" y="98543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5290" y="29294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32201" y="5610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84836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7774" y="45082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17774" y="651300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57330" y="3849242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408800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3249573" y="358878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K(n)</a:t>
            </a:r>
            <a:r>
              <a:rPr lang="ko-KR" altLang="en-US" sz="1400" dirty="0"/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64001" y="5183099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106853"/>
            <a:ext cx="58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(R</a:t>
            </a:r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허위 데이터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8717993" y="2961440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8175266" y="3007719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10337993" y="2673440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10590467" y="2686781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67" y="2686781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53993" y="2986321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1800551" y="408395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60912" y="2026183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4757993" y="3256357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5669638" y="3311613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3199834" y="8985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4413041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3310434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467866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4973899" y="8773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4922890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5773999" y="8852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6326880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6275871" y="108152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7126980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7711024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7660015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8511124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871091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947734" y="5215706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734" y="5215706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1684007" y="54877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EB98B8-81C6-156D-B36C-62A14D8328C0}"/>
              </a:ext>
            </a:extLst>
          </p:cNvPr>
          <p:cNvSpPr txBox="1"/>
          <p:nvPr/>
        </p:nvSpPr>
        <p:spPr>
          <a:xfrm>
            <a:off x="1794423" y="387018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F22ABF-FF86-56A7-56F8-2CCAFB1A7EF2}"/>
              </a:ext>
            </a:extLst>
          </p:cNvPr>
          <p:cNvCxnSpPr>
            <a:cxnSpLocks/>
          </p:cNvCxnSpPr>
          <p:nvPr/>
        </p:nvCxnSpPr>
        <p:spPr>
          <a:xfrm flipV="1">
            <a:off x="3167192" y="3557654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F5FF-D271-9223-F41B-BDDEC375AD92}"/>
                  </a:ext>
                </a:extLst>
              </p:cNvPr>
              <p:cNvSpPr txBox="1"/>
              <p:nvPr/>
            </p:nvSpPr>
            <p:spPr>
              <a:xfrm>
                <a:off x="5418894" y="3430925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F5FF-D271-9223-F41B-BDDEC375A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94" y="3430925"/>
                <a:ext cx="3803209" cy="4147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1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64000" y="561923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35290" y="98543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5290" y="29294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32201" y="5610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84836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7774" y="45082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17774" y="651300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57330" y="3849242"/>
            <a:ext cx="2448000" cy="288000"/>
          </a:xfrm>
          <a:prstGeom prst="bentConnector3">
            <a:avLst>
              <a:gd name="adj1" fmla="val 494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408800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2781905" y="3568793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K(n)</a:t>
            </a:r>
            <a:r>
              <a:rPr lang="ko-KR" altLang="en-US" sz="1400" dirty="0"/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64001" y="5183099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68753"/>
            <a:ext cx="58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(R</a:t>
            </a:r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허위 데이터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60912" y="2026183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5742442" y="2957889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6654087" y="3013145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2904770" y="90096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2249823" y="605903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23" y="605903"/>
                <a:ext cx="992008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4117977" y="8946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3464329" y="605903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329" y="605903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3015370" y="107703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467866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5824799" y="8773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5379803" y="6105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03" y="610541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5773790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6156180" y="61360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80" y="613605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6624899" y="8852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7177780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6732784" y="61746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784" y="617465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7126771" y="108152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7509161" y="62052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161" y="620529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7977880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8561924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8116928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28" y="609527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8510915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8893305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305" y="612591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9362024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871091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1081501" y="5233607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501" y="5233607"/>
                <a:ext cx="1472546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1817774" y="550560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EB98B8-81C6-156D-B36C-62A14D8328C0}"/>
              </a:ext>
            </a:extLst>
          </p:cNvPr>
          <p:cNvSpPr txBox="1"/>
          <p:nvPr/>
        </p:nvSpPr>
        <p:spPr>
          <a:xfrm>
            <a:off x="1666078" y="383677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F22ABF-FF86-56A7-56F8-2CCAFB1A7EF2}"/>
              </a:ext>
            </a:extLst>
          </p:cNvPr>
          <p:cNvCxnSpPr>
            <a:cxnSpLocks/>
          </p:cNvCxnSpPr>
          <p:nvPr/>
        </p:nvCxnSpPr>
        <p:spPr>
          <a:xfrm flipV="1">
            <a:off x="2694189" y="3564417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F5FF-D271-9223-F41B-BDDEC375AD92}"/>
                  </a:ext>
                </a:extLst>
              </p:cNvPr>
              <p:cNvSpPr txBox="1"/>
              <p:nvPr/>
            </p:nvSpPr>
            <p:spPr>
              <a:xfrm>
                <a:off x="6403343" y="3132457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40F5FF-D271-9223-F41B-BDDEC375A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43" y="3132457"/>
                <a:ext cx="3803209" cy="4147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D3EC35D-86BE-5E7E-E708-9C566C1E81C3}"/>
              </a:ext>
            </a:extLst>
          </p:cNvPr>
          <p:cNvCxnSpPr>
            <a:cxnSpLocks/>
          </p:cNvCxnSpPr>
          <p:nvPr/>
        </p:nvCxnSpPr>
        <p:spPr>
          <a:xfrm flipV="1">
            <a:off x="9702442" y="2662972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1361E1-5F49-668A-1BE0-150E41269B09}"/>
              </a:ext>
            </a:extLst>
          </p:cNvPr>
          <p:cNvSpPr txBox="1"/>
          <p:nvPr/>
        </p:nvSpPr>
        <p:spPr>
          <a:xfrm>
            <a:off x="8926138" y="2656592"/>
            <a:ext cx="27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EF47DF1-E785-3943-79D8-13ED7FCC061A}"/>
              </a:ext>
            </a:extLst>
          </p:cNvPr>
          <p:cNvCxnSpPr>
            <a:cxnSpLocks/>
          </p:cNvCxnSpPr>
          <p:nvPr/>
        </p:nvCxnSpPr>
        <p:spPr>
          <a:xfrm flipV="1">
            <a:off x="10782450" y="2382053"/>
            <a:ext cx="97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C36825-6568-CF0E-6700-652D27A2D5CE}"/>
                  </a:ext>
                </a:extLst>
              </p:cNvPr>
              <p:cNvSpPr txBox="1"/>
              <p:nvPr/>
            </p:nvSpPr>
            <p:spPr>
              <a:xfrm>
                <a:off x="10782442" y="2381484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C36825-6568-CF0E-6700-652D27A2D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442" y="2381484"/>
                <a:ext cx="2705454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A5F7E95-2783-ADCE-5DB0-0545C1222B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86450" y="2833428"/>
            <a:ext cx="172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4F18A0B-507D-3277-5FB5-73AF66A753C5}"/>
              </a:ext>
            </a:extLst>
          </p:cNvPr>
          <p:cNvSpPr txBox="1"/>
          <p:nvPr/>
        </p:nvSpPr>
        <p:spPr>
          <a:xfrm>
            <a:off x="11657893" y="405759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915594B-CF21-BACA-6075-C266234479B4}"/>
              </a:ext>
            </a:extLst>
          </p:cNvPr>
          <p:cNvCxnSpPr>
            <a:cxnSpLocks/>
          </p:cNvCxnSpPr>
          <p:nvPr/>
        </p:nvCxnSpPr>
        <p:spPr>
          <a:xfrm flipV="1">
            <a:off x="4302442" y="3266995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D26DAF-72AE-6FE6-C902-D6DB66E98207}"/>
              </a:ext>
            </a:extLst>
          </p:cNvPr>
          <p:cNvSpPr txBox="1"/>
          <p:nvPr/>
        </p:nvSpPr>
        <p:spPr>
          <a:xfrm>
            <a:off x="4276667" y="327839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허위 이벤트 내용</a:t>
            </a:r>
          </a:p>
        </p:txBody>
      </p:sp>
    </p:spTree>
    <p:extLst>
      <p:ext uri="{BB962C8B-B14F-4D97-AF65-F5344CB8AC3E}">
        <p14:creationId xmlns:p14="http://schemas.microsoft.com/office/powerpoint/2010/main" val="49378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64000" y="561923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35290" y="98543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35290" y="2929455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32201" y="561006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848361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7774" y="450821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817774" y="651300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57330" y="3849242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408800" y="4102321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3249573" y="3588781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K(n)</a:t>
            </a:r>
            <a:r>
              <a:rPr lang="ko-KR" altLang="en-US" sz="1400" dirty="0">
                <a:solidFill>
                  <a:srgbClr val="FF0000"/>
                </a:solidFill>
              </a:rPr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64001" y="5183099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106853"/>
            <a:ext cx="90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(K(n) </a:t>
            </a:r>
            <a:r>
              <a:rPr lang="ko-KR" altLang="en-US" dirty="0"/>
              <a:t>허위 데이터 </a:t>
            </a:r>
            <a:r>
              <a:rPr lang="en-US" altLang="ko-KR" dirty="0"/>
              <a:t>+ R </a:t>
            </a:r>
            <a:r>
              <a:rPr lang="ko-KR" altLang="en-US" dirty="0"/>
              <a:t>메시지 허위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8717993" y="2961440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7917208" y="2950323"/>
            <a:ext cx="27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9798001" y="2680521"/>
            <a:ext cx="972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9797993" y="2679952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993" y="2679952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46001" y="3005009"/>
            <a:ext cx="1440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0792559" y="410264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60912" y="2026183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4757993" y="3256357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5669638" y="3311613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3199834" y="8985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87" y="603476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4413041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3" y="603476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3310434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467866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61" y="5222444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4973899" y="87732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03" y="61054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4922890" y="107460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80" y="613605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5773999" y="8852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6326880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84" y="617465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6275871" y="108152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61" y="620529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7126980" y="89218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7711024" y="8763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028" y="609527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7660015" y="107359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05" y="612591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8511124" y="884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8710914" y="54846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11" y="5189942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056286" y="5225725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286" y="5225725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0792559" y="549771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EB98B8-81C6-156D-B36C-62A14D8328C0}"/>
              </a:ext>
            </a:extLst>
          </p:cNvPr>
          <p:cNvSpPr txBox="1"/>
          <p:nvPr/>
        </p:nvSpPr>
        <p:spPr>
          <a:xfrm>
            <a:off x="1794423" y="387018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F22ABF-FF86-56A7-56F8-2CCAFB1A7EF2}"/>
              </a:ext>
            </a:extLst>
          </p:cNvPr>
          <p:cNvCxnSpPr>
            <a:cxnSpLocks/>
          </p:cNvCxnSpPr>
          <p:nvPr/>
        </p:nvCxnSpPr>
        <p:spPr>
          <a:xfrm flipV="1">
            <a:off x="3167192" y="3557654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4773C9-37BF-8B5C-EE33-8568DA56D03A}"/>
                  </a:ext>
                </a:extLst>
              </p:cNvPr>
              <p:cNvSpPr txBox="1"/>
              <p:nvPr/>
            </p:nvSpPr>
            <p:spPr>
              <a:xfrm>
                <a:off x="5418894" y="3430925"/>
                <a:ext cx="3803209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4773C9-37BF-8B5C-EE33-8568DA56D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894" y="3430925"/>
                <a:ext cx="3803209" cy="4147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13FC8BB-BB21-5B8C-2433-BA1966CF3C21}"/>
              </a:ext>
            </a:extLst>
          </p:cNvPr>
          <p:cNvCxnSpPr>
            <a:cxnSpLocks/>
          </p:cNvCxnSpPr>
          <p:nvPr/>
        </p:nvCxnSpPr>
        <p:spPr>
          <a:xfrm>
            <a:off x="227056" y="570300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AEA048-D6AE-12CB-9200-35B869540B09}"/>
              </a:ext>
            </a:extLst>
          </p:cNvPr>
          <p:cNvSpPr txBox="1"/>
          <p:nvPr/>
        </p:nvSpPr>
        <p:spPr>
          <a:xfrm>
            <a:off x="-70745" y="102032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70745" y="296434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358967-F9ED-7047-8F02-425691BAB322}"/>
              </a:ext>
            </a:extLst>
          </p:cNvPr>
          <p:cNvSpPr txBox="1"/>
          <p:nvPr/>
        </p:nvSpPr>
        <p:spPr>
          <a:xfrm>
            <a:off x="-67656" y="564495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918128" y="1808025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918128" y="447670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918128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0386" y="3857619"/>
            <a:ext cx="2922734" cy="288000"/>
          </a:xfrm>
          <a:prstGeom prst="bentConnector3">
            <a:avLst>
              <a:gd name="adj1" fmla="val 390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1856" y="411069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B8843-84AF-85A8-1F1E-E66839D23156}"/>
              </a:ext>
            </a:extLst>
          </p:cNvPr>
          <p:cNvSpPr txBox="1"/>
          <p:nvPr/>
        </p:nvSpPr>
        <p:spPr>
          <a:xfrm>
            <a:off x="1490661" y="388077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K(n)</a:t>
            </a:r>
            <a:r>
              <a:rPr lang="ko-KR" altLang="en-US" sz="1400" dirty="0"/>
              <a:t>메시지 생성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F217421-755E-7B56-A4CF-6425C7BBA0D6}"/>
              </a:ext>
            </a:extLst>
          </p:cNvPr>
          <p:cNvCxnSpPr>
            <a:cxnSpLocks/>
          </p:cNvCxnSpPr>
          <p:nvPr/>
        </p:nvCxnSpPr>
        <p:spPr>
          <a:xfrm>
            <a:off x="227057" y="5191476"/>
            <a:ext cx="11916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6" y="106853"/>
            <a:ext cx="910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공격이 발생한 경우</a:t>
            </a:r>
            <a:r>
              <a:rPr lang="en-US" altLang="ko-KR" dirty="0"/>
              <a:t>(K(t) </a:t>
            </a:r>
            <a:r>
              <a:rPr lang="ko-KR" altLang="en-US" dirty="0"/>
              <a:t>허위 데이터</a:t>
            </a:r>
            <a:r>
              <a:rPr lang="en-US" altLang="ko-KR" dirty="0"/>
              <a:t>-&gt;</a:t>
            </a:r>
            <a:r>
              <a:rPr lang="ko-KR" altLang="en-US" dirty="0"/>
              <a:t>보고서 중단 공격 발생 시킴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5D0A513-3EF5-09CC-6C32-843BFCEACAD0}"/>
              </a:ext>
            </a:extLst>
          </p:cNvPr>
          <p:cNvCxnSpPr>
            <a:cxnSpLocks/>
          </p:cNvCxnSpPr>
          <p:nvPr/>
        </p:nvCxnSpPr>
        <p:spPr>
          <a:xfrm flipV="1">
            <a:off x="7088463" y="3268573"/>
            <a:ext cx="1116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010EFE3-1BEF-75C3-A34E-60E722FDAD4B}"/>
              </a:ext>
            </a:extLst>
          </p:cNvPr>
          <p:cNvSpPr txBox="1"/>
          <p:nvPr/>
        </p:nvSpPr>
        <p:spPr>
          <a:xfrm>
            <a:off x="6293736" y="3278461"/>
            <a:ext cx="270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315BEB-CB6A-3623-1BDA-2B335F16F44C}"/>
              </a:ext>
            </a:extLst>
          </p:cNvPr>
          <p:cNvCxnSpPr>
            <a:cxnSpLocks/>
          </p:cNvCxnSpPr>
          <p:nvPr/>
        </p:nvCxnSpPr>
        <p:spPr>
          <a:xfrm flipV="1">
            <a:off x="9808644" y="2691394"/>
            <a:ext cx="144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/>
              <p:nvPr/>
            </p:nvSpPr>
            <p:spPr>
              <a:xfrm>
                <a:off x="10061118" y="2704735"/>
                <a:ext cx="27054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생성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5C1585-2E63-C6BF-C827-0F71B6B6D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118" y="2704735"/>
                <a:ext cx="2705454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06644" y="3043728"/>
            <a:ext cx="1476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1265297" y="412725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3659883-75D7-6544-4D2D-606A1635A53C}"/>
              </a:ext>
            </a:extLst>
          </p:cNvPr>
          <p:cNvCxnSpPr>
            <a:cxnSpLocks/>
          </p:cNvCxnSpPr>
          <p:nvPr/>
        </p:nvCxnSpPr>
        <p:spPr>
          <a:xfrm>
            <a:off x="223968" y="2034560"/>
            <a:ext cx="11916000" cy="2409324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9D66317-8BB2-688A-FE21-346A25D3A0DC}"/>
              </a:ext>
            </a:extLst>
          </p:cNvPr>
          <p:cNvCxnSpPr>
            <a:cxnSpLocks/>
          </p:cNvCxnSpPr>
          <p:nvPr/>
        </p:nvCxnSpPr>
        <p:spPr>
          <a:xfrm flipV="1">
            <a:off x="3128463" y="3563490"/>
            <a:ext cx="396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040108" y="3618746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생성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023481-43C9-60A0-5ECC-47A0A4E4B72B}"/>
              </a:ext>
            </a:extLst>
          </p:cNvPr>
          <p:cNvCxnSpPr>
            <a:cxnSpLocks/>
          </p:cNvCxnSpPr>
          <p:nvPr/>
        </p:nvCxnSpPr>
        <p:spPr>
          <a:xfrm flipV="1">
            <a:off x="1291821" y="90590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/>
              <p:nvPr/>
            </p:nvSpPr>
            <p:spPr>
              <a:xfrm>
                <a:off x="636874" y="610839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81814C-EB41-2E14-E421-00430AF2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74" y="610839"/>
                <a:ext cx="992008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8A146C6-B949-5682-4CB8-DA292305E3C2}"/>
              </a:ext>
            </a:extLst>
          </p:cNvPr>
          <p:cNvCxnSpPr>
            <a:cxnSpLocks/>
          </p:cNvCxnSpPr>
          <p:nvPr/>
        </p:nvCxnSpPr>
        <p:spPr>
          <a:xfrm flipV="1">
            <a:off x="2505028" y="8995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/>
              <p:nvPr/>
            </p:nvSpPr>
            <p:spPr>
              <a:xfrm>
                <a:off x="1851380" y="610839"/>
                <a:ext cx="99200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𝐴𝑢𝑡h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8D7323-AA16-5242-4FF3-9EF5E471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80" y="610839"/>
                <a:ext cx="992008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1CB4D5-AD81-BC71-55C3-431310FE9388}"/>
              </a:ext>
            </a:extLst>
          </p:cNvPr>
          <p:cNvSpPr txBox="1"/>
          <p:nvPr/>
        </p:nvSpPr>
        <p:spPr>
          <a:xfrm>
            <a:off x="1402421" y="108196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4A9BF5-91C6-1C8D-0A2F-E1C3AFB0B6DD}"/>
              </a:ext>
            </a:extLst>
          </p:cNvPr>
          <p:cNvCxnSpPr>
            <a:cxnSpLocks/>
          </p:cNvCxnSpPr>
          <p:nvPr/>
        </p:nvCxnSpPr>
        <p:spPr>
          <a:xfrm flipV="1">
            <a:off x="3143120" y="55138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/>
              <p:nvPr/>
            </p:nvSpPr>
            <p:spPr>
              <a:xfrm>
                <a:off x="-189983" y="5251553"/>
                <a:ext cx="5175468" cy="350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BAF80E-C338-9DA7-3F00-A94A33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983" y="5251553"/>
                <a:ext cx="5175468" cy="3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3065886" y="88468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2620890" y="61790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90" y="617904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3014877" y="108196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3397267" y="62096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67" y="620968"/>
                <a:ext cx="889991" cy="334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3865986" y="8926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3106C99-7FE2-A59D-B29C-5725D26A56D6}"/>
              </a:ext>
            </a:extLst>
          </p:cNvPr>
          <p:cNvCxnSpPr>
            <a:cxnSpLocks/>
          </p:cNvCxnSpPr>
          <p:nvPr/>
        </p:nvCxnSpPr>
        <p:spPr>
          <a:xfrm flipV="1">
            <a:off x="4418867" y="8916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/>
              <p:nvPr/>
            </p:nvSpPr>
            <p:spPr>
              <a:xfrm>
                <a:off x="3973871" y="62482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8DCA66A-5EBB-DCC0-F061-253737DE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871" y="624828"/>
                <a:ext cx="889991" cy="3348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1EC9BD3E-BE0A-E697-8CF9-FEBA96196AAD}"/>
              </a:ext>
            </a:extLst>
          </p:cNvPr>
          <p:cNvSpPr txBox="1"/>
          <p:nvPr/>
        </p:nvSpPr>
        <p:spPr>
          <a:xfrm>
            <a:off x="4367858" y="1088891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/>
              <p:nvPr/>
            </p:nvSpPr>
            <p:spPr>
              <a:xfrm>
                <a:off x="4750248" y="627892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A99B89-85C1-516C-823F-DCDF845E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48" y="627892"/>
                <a:ext cx="889991" cy="33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F305687-4E4F-7A81-1E55-5CD1F70B22D9}"/>
              </a:ext>
            </a:extLst>
          </p:cNvPr>
          <p:cNvCxnSpPr>
            <a:cxnSpLocks/>
          </p:cNvCxnSpPr>
          <p:nvPr/>
        </p:nvCxnSpPr>
        <p:spPr>
          <a:xfrm flipV="1">
            <a:off x="5218967" y="8995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640E70B-645A-39B2-AB60-CAA38963639A}"/>
              </a:ext>
            </a:extLst>
          </p:cNvPr>
          <p:cNvCxnSpPr>
            <a:cxnSpLocks/>
          </p:cNvCxnSpPr>
          <p:nvPr/>
        </p:nvCxnSpPr>
        <p:spPr>
          <a:xfrm flipV="1">
            <a:off x="5803011" y="88367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5358015" y="616890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015" y="616890"/>
                <a:ext cx="889991" cy="334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7CF31CCB-A601-C0E7-24FB-E8536BE9AEA4}"/>
              </a:ext>
            </a:extLst>
          </p:cNvPr>
          <p:cNvSpPr txBox="1"/>
          <p:nvPr/>
        </p:nvSpPr>
        <p:spPr>
          <a:xfrm>
            <a:off x="5752002" y="1080953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6134392" y="61995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92" y="619954"/>
                <a:ext cx="889991" cy="3348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432D392-E261-78C1-CE6F-5BEF11BB7CA3}"/>
              </a:ext>
            </a:extLst>
          </p:cNvPr>
          <p:cNvCxnSpPr>
            <a:cxnSpLocks/>
          </p:cNvCxnSpPr>
          <p:nvPr/>
        </p:nvCxnSpPr>
        <p:spPr>
          <a:xfrm flipV="1">
            <a:off x="6603111" y="8916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7175370" y="55138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3397267" y="5219051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67" y="5219051"/>
                <a:ext cx="6096000" cy="307777"/>
              </a:xfrm>
              <a:prstGeom prst="rect">
                <a:avLst/>
              </a:prstGeom>
              <a:blipFill>
                <a:blip r:embed="rId1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471347" y="5254834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347" y="5254834"/>
                <a:ext cx="1472546" cy="307777"/>
              </a:xfrm>
              <a:prstGeom prst="rect">
                <a:avLst/>
              </a:prstGeom>
              <a:blipFill>
                <a:blip r:embed="rId1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1207620" y="552682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0312E-1060-2F5C-9068-783F1653EA6B}"/>
              </a:ext>
            </a:extLst>
          </p:cNvPr>
          <p:cNvSpPr txBox="1"/>
          <p:nvPr/>
        </p:nvSpPr>
        <p:spPr>
          <a:xfrm>
            <a:off x="8471736" y="3032524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C89C693-D123-DF91-5616-3658BBB952B8}"/>
              </a:ext>
            </a:extLst>
          </p:cNvPr>
          <p:cNvCxnSpPr>
            <a:cxnSpLocks/>
          </p:cNvCxnSpPr>
          <p:nvPr/>
        </p:nvCxnSpPr>
        <p:spPr>
          <a:xfrm flipV="1">
            <a:off x="8204463" y="2987454"/>
            <a:ext cx="162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1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2897</Words>
  <Application>Microsoft Office PowerPoint</Application>
  <PresentationFormat>와이드스크린</PresentationFormat>
  <Paragraphs>976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안가현</dc:creator>
  <cp:lastModifiedBy>안가현</cp:lastModifiedBy>
  <cp:revision>55</cp:revision>
  <dcterms:created xsi:type="dcterms:W3CDTF">2022-06-08T07:10:44Z</dcterms:created>
  <dcterms:modified xsi:type="dcterms:W3CDTF">2022-08-10T09:13:09Z</dcterms:modified>
</cp:coreProperties>
</file>