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4" r:id="rId2"/>
    <p:sldId id="325" r:id="rId3"/>
    <p:sldId id="326" r:id="rId4"/>
    <p:sldId id="327" r:id="rId5"/>
    <p:sldId id="320" r:id="rId6"/>
    <p:sldId id="321" r:id="rId7"/>
    <p:sldId id="319" r:id="rId8"/>
    <p:sldId id="322" r:id="rId9"/>
    <p:sldId id="323" r:id="rId10"/>
    <p:sldId id="312" r:id="rId11"/>
    <p:sldId id="311" r:id="rId12"/>
    <p:sldId id="337" r:id="rId13"/>
    <p:sldId id="341" r:id="rId14"/>
    <p:sldId id="347" r:id="rId15"/>
    <p:sldId id="344" r:id="rId16"/>
    <p:sldId id="339" r:id="rId17"/>
    <p:sldId id="342" r:id="rId18"/>
    <p:sldId id="343" r:id="rId19"/>
    <p:sldId id="329" r:id="rId20"/>
    <p:sldId id="330" r:id="rId21"/>
    <p:sldId id="331" r:id="rId22"/>
    <p:sldId id="333" r:id="rId23"/>
    <p:sldId id="338" r:id="rId24"/>
    <p:sldId id="332" r:id="rId25"/>
    <p:sldId id="334" r:id="rId26"/>
    <p:sldId id="335" r:id="rId27"/>
    <p:sldId id="345" r:id="rId28"/>
    <p:sldId id="34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A5B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68" autoAdjust="0"/>
    <p:restoredTop sz="96230" autoAdjust="0"/>
  </p:normalViewPr>
  <p:slideViewPr>
    <p:cSldViewPr snapToGrid="0">
      <p:cViewPr varScale="1">
        <p:scale>
          <a:sx n="110" d="100"/>
          <a:sy n="11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D2ABF-A6B5-4D50-B77A-A732722334E0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16A9E-A9E9-49D0-8F02-F34B409DD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3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r1…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 state: passive-&gt;R</a:t>
            </a:r>
            <a:r>
              <a:rPr lang="ko-KR" altLang="en-US" dirty="0"/>
              <a:t> 메시지 생성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	FW state: passive)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x1 port</a:t>
            </a:r>
            <a:r>
              <a:rPr lang="ko-KR" altLang="en-US" dirty="0"/>
              <a:t>로 </a:t>
            </a:r>
            <a:r>
              <a:rPr lang="en-US" altLang="ko-KR" dirty="0"/>
              <a:t>r1…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R</a:t>
            </a:r>
            <a:r>
              <a:rPr lang="ko-KR" altLang="en-US" dirty="0"/>
              <a:t> 메시지 생성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	FW state: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r1…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 state: R</a:t>
            </a:r>
            <a:r>
              <a:rPr lang="ko-KR" altLang="en-US" dirty="0"/>
              <a:t>메시지 생성</a:t>
            </a:r>
            <a:r>
              <a:rPr lang="en-US" altLang="ko-KR" dirty="0"/>
              <a:t>	CH state: passive-&gt;active1	FW state: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R </a:t>
            </a:r>
            <a:r>
              <a:rPr lang="ko-KR" altLang="en-US" dirty="0"/>
              <a:t>메시지 생성</a:t>
            </a:r>
            <a:r>
              <a:rPr lang="en-US" altLang="ko-KR" dirty="0"/>
              <a:t>	CH state: active1-&gt;active2	FW state: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메시지 생성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active2	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메시지 생성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active2	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메시지 생성</a:t>
            </a:r>
            <a:r>
              <a:rPr lang="en-US" altLang="ko-KR" dirty="0"/>
              <a:t>-&gt;R1F…</a:t>
            </a:r>
            <a:r>
              <a:rPr lang="en-US" altLang="ko-KR" dirty="0" err="1"/>
              <a:t>RnF</a:t>
            </a:r>
            <a:r>
              <a:rPr lang="ko-KR" altLang="en-US" dirty="0"/>
              <a:t> 메시지 전달</a:t>
            </a:r>
            <a:r>
              <a:rPr lang="en-US" altLang="ko-KR" dirty="0"/>
              <a:t>	CH state: active2	FW state: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 R1F…</a:t>
            </a:r>
            <a:r>
              <a:rPr lang="en-US" altLang="ko-KR" dirty="0" err="1"/>
              <a:t>RnF</a:t>
            </a:r>
            <a:r>
              <a:rPr lang="ko-KR" altLang="en-US" dirty="0"/>
              <a:t> 메시지 전달</a:t>
            </a:r>
            <a:r>
              <a:rPr lang="en-US" altLang="ko-KR" dirty="0"/>
              <a:t>	CH state: active2	FW state: passive)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 R1F…</a:t>
            </a:r>
            <a:r>
              <a:rPr lang="en-US" altLang="ko-KR" dirty="0" err="1"/>
              <a:t>RnF</a:t>
            </a:r>
            <a:r>
              <a:rPr lang="ko-KR" altLang="en-US" dirty="0"/>
              <a:t> 메시지 전달</a:t>
            </a:r>
            <a:r>
              <a:rPr lang="en-US" altLang="ko-KR" dirty="0"/>
              <a:t>	CH state: active2	FW state: passive-&gt;active1)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input(CHFW state: 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-&gt;OK </a:t>
            </a:r>
            <a:r>
              <a:rPr lang="ko-KR" altLang="en-US" dirty="0"/>
              <a:t>메시지 확인</a:t>
            </a:r>
            <a:r>
              <a:rPr lang="en-US" altLang="ko-KR" dirty="0"/>
              <a:t>	CH state: actvie2	FW state: active1)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OK </a:t>
            </a:r>
            <a:r>
              <a:rPr lang="ko-KR" altLang="en-US" dirty="0"/>
              <a:t>메시지 확인</a:t>
            </a:r>
            <a:r>
              <a:rPr lang="en-US" altLang="ko-KR" dirty="0"/>
              <a:t>	CH state: active2	FW state: active1-&gt;active2)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 state: OK </a:t>
            </a:r>
            <a:r>
              <a:rPr lang="ko-KR" altLang="en-US" dirty="0"/>
              <a:t>메시지 확인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active2	FW state: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OK</a:t>
            </a:r>
            <a:r>
              <a:rPr lang="ko-KR" altLang="en-US" dirty="0"/>
              <a:t> 메시지 확인</a:t>
            </a:r>
            <a:r>
              <a:rPr lang="en-US" altLang="ko-KR" dirty="0"/>
              <a:t>	CH state: active2	FW state: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input(CHFW state: OK </a:t>
            </a:r>
            <a:r>
              <a:rPr lang="ko-KR" altLang="en-US" dirty="0"/>
              <a:t>메시지 확인</a:t>
            </a:r>
            <a:r>
              <a:rPr lang="en-US" altLang="ko-KR" dirty="0"/>
              <a:t>-&gt;K(t)f </a:t>
            </a:r>
            <a:r>
              <a:rPr lang="ko-KR" altLang="en-US" dirty="0"/>
              <a:t>내용 확인</a:t>
            </a:r>
            <a:r>
              <a:rPr lang="en-US" altLang="ko-KR" dirty="0"/>
              <a:t>	CH state: active2	FW state: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 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K(t)f </a:t>
            </a:r>
            <a:r>
              <a:rPr lang="ko-KR" altLang="en-US" dirty="0"/>
              <a:t>내용 확인</a:t>
            </a:r>
            <a:r>
              <a:rPr lang="en-US" altLang="ko-KR" dirty="0"/>
              <a:t>	CH state: active2	FW state: active2)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K(t)f</a:t>
            </a:r>
            <a:r>
              <a:rPr lang="ko-KR" altLang="en-US" dirty="0"/>
              <a:t> 내용 확인</a:t>
            </a:r>
            <a:r>
              <a:rPr lang="en-US" altLang="ko-KR" dirty="0"/>
              <a:t>	CH state:active2	FW state: active2-&gt;active3)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K(t)f </a:t>
            </a:r>
            <a:r>
              <a:rPr lang="ko-KR" altLang="en-US" dirty="0"/>
              <a:t>내용 확인</a:t>
            </a:r>
            <a:r>
              <a:rPr lang="en-US" altLang="ko-KR" dirty="0"/>
              <a:t>	CH state: active2	FW state:active3-&gt;active4)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K(t)f</a:t>
            </a:r>
            <a:r>
              <a:rPr lang="ko-KR" altLang="en-US" dirty="0"/>
              <a:t>내용 확인</a:t>
            </a:r>
            <a:r>
              <a:rPr lang="en-US" altLang="ko-KR" dirty="0"/>
              <a:t>	CH state: active2	FW state: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K(t)f</a:t>
            </a:r>
            <a:r>
              <a:rPr lang="ko-KR" altLang="en-US" dirty="0"/>
              <a:t>내용 확인</a:t>
            </a:r>
            <a:r>
              <a:rPr lang="en-US" altLang="ko-KR" dirty="0"/>
              <a:t>-&gt;</a:t>
            </a:r>
            <a:r>
              <a:rPr lang="ko-KR" altLang="en-US" dirty="0"/>
              <a:t>보고서 전달 엿듣기</a:t>
            </a:r>
            <a:r>
              <a:rPr lang="en-US" altLang="ko-KR" dirty="0"/>
              <a:t>	CH state: active2	FW state: active4)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</a:t>
            </a:r>
            <a:r>
              <a:rPr lang="ko-KR" altLang="en-US" dirty="0"/>
              <a:t>보고서 전달 엿듣기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active2-&gt;passive	FW state: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 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input(CHFW state: </a:t>
            </a:r>
            <a:r>
              <a:rPr lang="ko-KR" altLang="en-US" dirty="0"/>
              <a:t>보고서 전달 엿듣기</a:t>
            </a:r>
            <a:r>
              <a:rPr lang="en-US" altLang="ko-KR" dirty="0"/>
              <a:t>	CH state: passive	FW state: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</a:t>
            </a:r>
            <a:r>
              <a:rPr lang="ko-KR" altLang="en-US" dirty="0"/>
              <a:t>보고서 전달 엿듣기</a:t>
            </a:r>
            <a:r>
              <a:rPr lang="en-US" altLang="ko-KR" dirty="0"/>
              <a:t>-&gt;K(t)c </a:t>
            </a:r>
            <a:r>
              <a:rPr lang="ko-KR" altLang="en-US" dirty="0"/>
              <a:t>전달</a:t>
            </a:r>
            <a:r>
              <a:rPr lang="en-US" altLang="ko-KR" dirty="0"/>
              <a:t>	CH state: passive	FW state: active4)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K(t)c </a:t>
            </a:r>
            <a:r>
              <a:rPr lang="ko-KR" altLang="en-US" dirty="0"/>
              <a:t>전달</a:t>
            </a:r>
            <a:r>
              <a:rPr lang="en-US" altLang="ko-KR" dirty="0"/>
              <a:t>	CH state: passive	FW state: active4-&gt;passive)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로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K(t)c</a:t>
            </a:r>
            <a:r>
              <a:rPr lang="ko-KR" altLang="en-US" dirty="0"/>
              <a:t> 전달</a:t>
            </a:r>
            <a:r>
              <a:rPr lang="en-US" altLang="ko-KR" dirty="0"/>
              <a:t>-&gt;K(t)f </a:t>
            </a:r>
            <a:r>
              <a:rPr lang="ko-KR" altLang="en-US" dirty="0"/>
              <a:t>전달</a:t>
            </a:r>
            <a:r>
              <a:rPr lang="en-US" altLang="ko-KR" dirty="0"/>
              <a:t>	CH state: passive	FW state: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outport</a:t>
            </a:r>
            <a:r>
              <a:rPr lang="ko-KR" altLang="en-US" dirty="0"/>
              <a:t>로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K(t)f </a:t>
            </a:r>
            <a:r>
              <a:rPr lang="ko-KR" altLang="en-US" dirty="0"/>
              <a:t>전달</a:t>
            </a:r>
            <a:r>
              <a:rPr lang="en-US" altLang="ko-KR" dirty="0"/>
              <a:t>-&gt;passive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	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8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0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41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Action</a:t>
            </a:r>
            <a:r>
              <a:rPr lang="ko-KR" altLang="en-US" dirty="0"/>
              <a:t>이 무조건 존재해야 함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73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Action</a:t>
            </a:r>
            <a:r>
              <a:rPr lang="ko-KR" altLang="en-US" dirty="0"/>
              <a:t>이 무조건 존재해야 함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9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75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04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1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r1,…,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</a:t>
            </a:r>
            <a:r>
              <a:rPr lang="ko-KR" altLang="en-US" dirty="0"/>
              <a:t> </a:t>
            </a:r>
            <a:r>
              <a:rPr lang="en-US" altLang="ko-KR" dirty="0"/>
              <a:t>passive-&gt;R</a:t>
            </a:r>
            <a:r>
              <a:rPr lang="ko-KR" altLang="en-US" dirty="0"/>
              <a:t>메시지 생성</a:t>
            </a:r>
            <a:r>
              <a:rPr lang="en-US" altLang="ko-KR" dirty="0"/>
              <a:t>		CH: passive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x1 port</a:t>
            </a:r>
            <a:r>
              <a:rPr lang="ko-KR" altLang="en-US" dirty="0"/>
              <a:t>로 </a:t>
            </a:r>
            <a:r>
              <a:rPr lang="en-US" altLang="ko-KR" dirty="0"/>
              <a:t>r1,…,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passive			FW: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로 </a:t>
            </a:r>
            <a:r>
              <a:rPr lang="en-US" altLang="ko-KR" dirty="0"/>
              <a:t>r1,…,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passive-&gt;active1		FW: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active1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input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active1-&gt;active2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		(CHFW: R</a:t>
            </a:r>
            <a:r>
              <a:rPr lang="ko-KR" altLang="en-US" dirty="0"/>
              <a:t> 메시지 생성</a:t>
            </a:r>
            <a:r>
              <a:rPr lang="en-US" altLang="ko-KR" dirty="0"/>
              <a:t>			CH: active2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R</a:t>
            </a:r>
            <a:r>
              <a:rPr lang="ko-KR" altLang="en-US" dirty="0"/>
              <a:t> 메시지 생성</a:t>
            </a:r>
            <a:r>
              <a:rPr lang="en-US" altLang="ko-KR" dirty="0"/>
              <a:t>-&gt;R1F,…,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	CH: active2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	(CHFW: R1,…,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		CH: active2			FW: passive)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R1,…,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		CH: active2			FW: passive-&gt;active1)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		(CHFW: R1,…,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-&gt;OK </a:t>
            </a:r>
            <a:r>
              <a:rPr lang="ko-KR" altLang="en-US" dirty="0"/>
              <a:t>메시지 확인</a:t>
            </a:r>
            <a:r>
              <a:rPr lang="en-US" altLang="ko-KR" dirty="0"/>
              <a:t>	CH: active2			FW: active1)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		(CHFW: OK </a:t>
            </a:r>
            <a:r>
              <a:rPr lang="ko-KR" altLang="en-US" dirty="0"/>
              <a:t>메시지 확인</a:t>
            </a:r>
            <a:r>
              <a:rPr lang="en-US" altLang="ko-KR" dirty="0"/>
              <a:t>			CH: active2			FW: active1-&gt;active2)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OK </a:t>
            </a:r>
            <a:r>
              <a:rPr lang="ko-KR" altLang="en-US" dirty="0"/>
              <a:t>메시지 확인</a:t>
            </a:r>
            <a:r>
              <a:rPr lang="en-US" altLang="ko-KR" dirty="0"/>
              <a:t>			CH: active2			FW: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ko-KR" altLang="en-US" dirty="0"/>
              <a:t> 메시지 </a:t>
            </a:r>
            <a:r>
              <a:rPr lang="en-US" altLang="ko-KR" dirty="0"/>
              <a:t>output	(CHFW: OK</a:t>
            </a:r>
            <a:r>
              <a:rPr lang="ko-KR" altLang="en-US" dirty="0"/>
              <a:t> 메시지 확인</a:t>
            </a:r>
            <a:r>
              <a:rPr lang="en-US" altLang="ko-KR" dirty="0"/>
              <a:t>			CH: active2			FW: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input		(CHFW: OK </a:t>
            </a:r>
            <a:r>
              <a:rPr lang="ko-KR" altLang="en-US" dirty="0"/>
              <a:t>메시지 확인</a:t>
            </a:r>
            <a:r>
              <a:rPr lang="en-US" altLang="ko-KR" dirty="0"/>
              <a:t>-&gt;K(t)F </a:t>
            </a:r>
            <a:r>
              <a:rPr lang="ko-KR" altLang="en-US" dirty="0"/>
              <a:t>내용 확인</a:t>
            </a:r>
            <a:r>
              <a:rPr lang="en-US" altLang="ko-KR" dirty="0"/>
              <a:t>		CH: active2			FW: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 port</a:t>
            </a:r>
            <a:r>
              <a:rPr lang="ko-KR" altLang="en-US" dirty="0"/>
              <a:t>로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		(CHFW: K(t)F 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FW: active2)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input		(CHFW: K(t)F 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FW: active2-&gt;active3)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		(CHFW: K(t)F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FW: active3-&gt;active4)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		(CHFW: K(t)F 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		(CHFW:</a:t>
            </a:r>
            <a:r>
              <a:rPr lang="ko-KR" altLang="en-US" dirty="0"/>
              <a:t> </a:t>
            </a:r>
            <a:r>
              <a:rPr lang="en-US" altLang="ko-KR" dirty="0"/>
              <a:t>K(t)F</a:t>
            </a:r>
            <a:r>
              <a:rPr lang="ko-KR" altLang="en-US" dirty="0"/>
              <a:t>내용 확인</a:t>
            </a:r>
            <a:r>
              <a:rPr lang="en-US" altLang="ko-KR" dirty="0"/>
              <a:t>-&gt;</a:t>
            </a:r>
            <a:r>
              <a:rPr lang="ko-KR" altLang="en-US" dirty="0"/>
              <a:t>보고서 전달 엿듣기</a:t>
            </a:r>
            <a:r>
              <a:rPr lang="en-US" altLang="ko-KR" dirty="0"/>
              <a:t>	CH: active2			FW: active4)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에서 </a:t>
            </a:r>
            <a:r>
              <a:rPr lang="en-US" altLang="ko-KR" dirty="0"/>
              <a:t>K(t)c </a:t>
            </a:r>
            <a:r>
              <a:rPr lang="ko-KR" altLang="en-US" dirty="0"/>
              <a:t>생성</a:t>
            </a:r>
            <a:r>
              <a:rPr lang="en-US" altLang="ko-KR" dirty="0"/>
              <a:t>			(CHFW:</a:t>
            </a:r>
            <a:r>
              <a:rPr lang="ko-KR" altLang="en-US" dirty="0"/>
              <a:t> 보고서 전달 엿듣기</a:t>
            </a:r>
            <a:r>
              <a:rPr lang="en-US" altLang="ko-KR" dirty="0"/>
              <a:t>			CH: active2-&gt;active3		FW: active4)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K(t)c</a:t>
            </a:r>
            <a:r>
              <a:rPr lang="ko-KR" altLang="en-US" dirty="0"/>
              <a:t> 메시지 </a:t>
            </a:r>
            <a:r>
              <a:rPr lang="en-US" altLang="ko-KR" dirty="0"/>
              <a:t>output		(CHFW: </a:t>
            </a:r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전달 엿듣기</a:t>
            </a:r>
            <a:r>
              <a:rPr lang="en-US" altLang="ko-KR" dirty="0"/>
              <a:t>			CH: active3-&gt;passive		FW: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input		(CHFW: </a:t>
            </a:r>
            <a:r>
              <a:rPr lang="ko-KR" altLang="en-US" dirty="0"/>
              <a:t>보고서 전달 엿듣기</a:t>
            </a:r>
            <a:r>
              <a:rPr lang="en-US" altLang="ko-KR" dirty="0"/>
              <a:t>-&gt;K(t)c </a:t>
            </a:r>
            <a:r>
              <a:rPr lang="ko-KR" altLang="en-US" dirty="0"/>
              <a:t>전달</a:t>
            </a:r>
            <a:r>
              <a:rPr lang="en-US" altLang="ko-KR" dirty="0"/>
              <a:t>		CH: passive			FW: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output		(CHFW: K(t)c </a:t>
            </a:r>
            <a:r>
              <a:rPr lang="ko-KR" altLang="en-US" dirty="0"/>
              <a:t>전달</a:t>
            </a:r>
            <a:r>
              <a:rPr lang="en-US" altLang="ko-KR" dirty="0"/>
              <a:t>			CH: passive			FW: active4)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output		(CHFW: K(t)c </a:t>
            </a:r>
            <a:r>
              <a:rPr lang="ko-KR" altLang="en-US" dirty="0"/>
              <a:t>전달</a:t>
            </a:r>
            <a:r>
              <a:rPr lang="en-US" altLang="ko-KR" dirty="0"/>
              <a:t>			CH: passive			FW: active4-&gt;passive)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input		(CHFW: K(t)c </a:t>
            </a:r>
            <a:r>
              <a:rPr lang="ko-KR" altLang="en-US" dirty="0"/>
              <a:t>전달</a:t>
            </a:r>
            <a:r>
              <a:rPr lang="en-US" altLang="ko-KR" dirty="0"/>
              <a:t>-&gt;K(t)f </a:t>
            </a:r>
            <a:r>
              <a:rPr lang="ko-KR" altLang="en-US" dirty="0"/>
              <a:t>전달</a:t>
            </a:r>
            <a:r>
              <a:rPr lang="en-US" altLang="ko-KR" dirty="0"/>
              <a:t>		CH: passive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output		(CHFW: K(t)f</a:t>
            </a:r>
            <a:r>
              <a:rPr lang="ko-KR" altLang="en-US" dirty="0"/>
              <a:t>전달</a:t>
            </a:r>
            <a:r>
              <a:rPr lang="en-US" altLang="ko-KR" dirty="0"/>
              <a:t>-&gt;passive			CH: passive			FW: passive)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6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7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8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7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0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멤버노드도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다시 그릴 것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이름을 변경</a:t>
            </a:r>
            <a:r>
              <a:rPr lang="en-US" altLang="ko-KR" dirty="0"/>
              <a:t>!!=&gt;MAC</a:t>
            </a:r>
            <a:r>
              <a:rPr lang="ko-KR" altLang="en-US" dirty="0"/>
              <a:t>을 수집하고</a:t>
            </a:r>
            <a:r>
              <a:rPr lang="en-US" altLang="ko-KR" dirty="0"/>
              <a:t>, </a:t>
            </a:r>
            <a:r>
              <a:rPr lang="ko-KR" altLang="en-US" dirty="0"/>
              <a:t>보고서를 생성하는 역할 이거에 대한 이름을 작성</a:t>
            </a:r>
            <a:r>
              <a:rPr lang="en-US" altLang="ko-KR" dirty="0"/>
              <a:t>!!=&gt;</a:t>
            </a:r>
            <a:r>
              <a:rPr lang="en-US" altLang="ko-KR" dirty="0">
                <a:solidFill>
                  <a:srgbClr val="FF0000"/>
                </a:solidFill>
              </a:rPr>
              <a:t>Aggregation</a:t>
            </a:r>
            <a:r>
              <a:rPr lang="ko-KR" altLang="en-US" dirty="0">
                <a:solidFill>
                  <a:srgbClr val="FF0000"/>
                </a:solidFill>
              </a:rPr>
              <a:t>으로 결정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r>
              <a:rPr lang="en-US" altLang="ko-KR" dirty="0"/>
              <a:t>CHFW_ARCH=&gt;CH_ARCH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는 어떻게 할 것인가에 대한 생각을 </a:t>
            </a:r>
            <a:r>
              <a:rPr lang="ko-KR" altLang="en-US" dirty="0" err="1"/>
              <a:t>해볼것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X1, x2, port</a:t>
            </a:r>
            <a:r>
              <a:rPr lang="ko-KR" altLang="en-US" dirty="0"/>
              <a:t>도 의미 있게 작성할 것</a:t>
            </a:r>
            <a:endParaRPr lang="en-US" altLang="ko-KR" dirty="0"/>
          </a:p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도 한 개로 충분한가</a:t>
            </a:r>
            <a:r>
              <a:rPr lang="en-US" altLang="ko-KR" dirty="0"/>
              <a:t>?=&gt;MAC</a:t>
            </a:r>
            <a:r>
              <a:rPr lang="ko-KR" altLang="en-US" dirty="0"/>
              <a:t>과 보고서를 구분해서 생각할 것</a:t>
            </a:r>
            <a:r>
              <a:rPr lang="en-US" altLang="ko-KR" dirty="0"/>
              <a:t>!, event </a:t>
            </a:r>
            <a:r>
              <a:rPr lang="ko-KR" altLang="en-US" dirty="0"/>
              <a:t>발생에 대한 것도 필요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도 한 개로 충분한가</a:t>
            </a:r>
            <a:r>
              <a:rPr lang="en-US" altLang="ko-KR" dirty="0"/>
              <a:t>? </a:t>
            </a:r>
            <a:r>
              <a:rPr lang="ko-KR" altLang="en-US" dirty="0"/>
              <a:t>대한 생각도 </a:t>
            </a:r>
            <a:r>
              <a:rPr lang="ko-KR" altLang="en-US" dirty="0" err="1"/>
              <a:t>해볼것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CH-Member node</a:t>
            </a:r>
            <a:r>
              <a:rPr lang="ko-KR" altLang="en-US" dirty="0"/>
              <a:t>의 통신을 위한 </a:t>
            </a:r>
            <a:r>
              <a:rPr lang="en-US" altLang="ko-KR" dirty="0"/>
              <a:t>out port</a:t>
            </a:r>
            <a:r>
              <a:rPr lang="ko-KR" altLang="en-US" dirty="0"/>
              <a:t>도 추가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역할</a:t>
            </a:r>
            <a:r>
              <a:rPr lang="en-US" altLang="ko-KR" dirty="0"/>
              <a:t>?</a:t>
            </a:r>
            <a:r>
              <a:rPr lang="ko-KR" altLang="en-US" dirty="0"/>
              <a:t>전달 역할도 있지만</a:t>
            </a:r>
            <a:r>
              <a:rPr lang="en-US" altLang="ko-KR" dirty="0"/>
              <a:t>, MAC</a:t>
            </a:r>
            <a:r>
              <a:rPr lang="ko-KR" altLang="en-US" dirty="0"/>
              <a:t>을 확인하는 역할</a:t>
            </a:r>
            <a:endParaRPr lang="en-US" altLang="ko-KR" dirty="0"/>
          </a:p>
          <a:p>
            <a:r>
              <a:rPr lang="ko-KR" altLang="en-US" dirty="0"/>
              <a:t>기능하고 라우팅을 </a:t>
            </a:r>
            <a:r>
              <a:rPr lang="ko-KR" altLang="en-US" dirty="0" err="1"/>
              <a:t>합친거</a:t>
            </a:r>
            <a:r>
              <a:rPr lang="en-US" altLang="ko-KR" dirty="0"/>
              <a:t>?=&gt;DEFS </a:t>
            </a:r>
            <a:r>
              <a:rPr lang="ko-KR" altLang="en-US" dirty="0"/>
              <a:t>기법에 의거해서</a:t>
            </a:r>
            <a:r>
              <a:rPr lang="en-US" altLang="ko-KR" dirty="0"/>
              <a:t>!!! </a:t>
            </a:r>
            <a:r>
              <a:rPr lang="ko-KR" altLang="en-US" dirty="0"/>
              <a:t>이거 우선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성능검증을 할 때 </a:t>
            </a:r>
            <a:r>
              <a:rPr lang="en-US" altLang="ko-KR" dirty="0"/>
              <a:t>DEFS</a:t>
            </a:r>
            <a:r>
              <a:rPr lang="ko-KR" altLang="en-US" dirty="0"/>
              <a:t>와 비교 하기 때문에 기존 기법 후에 추가로 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DEFS</a:t>
            </a:r>
            <a:r>
              <a:rPr lang="ko-KR" altLang="en-US" dirty="0"/>
              <a:t> 모델링 할 것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BS</a:t>
            </a:r>
            <a:r>
              <a:rPr lang="ko-KR" altLang="en-US" dirty="0"/>
              <a:t>에 대한 모델링도 필요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이벤트 누가 발생시키는가</a:t>
            </a:r>
            <a:r>
              <a:rPr lang="en-US" altLang="ko-KR" dirty="0"/>
              <a:t>?=&gt;generator EF</a:t>
            </a:r>
            <a:r>
              <a:rPr lang="ko-KR" altLang="en-US" dirty="0"/>
              <a:t> 모델 안에 </a:t>
            </a:r>
            <a:r>
              <a:rPr lang="ko-KR" altLang="en-US" dirty="0" err="1"/>
              <a:t>들어가있음</a:t>
            </a:r>
            <a:endParaRPr lang="en-US" altLang="ko-KR" dirty="0"/>
          </a:p>
          <a:p>
            <a:r>
              <a:rPr lang="en-US" altLang="ko-KR" dirty="0"/>
              <a:t>CH property?=&gt;</a:t>
            </a:r>
            <a:r>
              <a:rPr lang="ko-KR" altLang="en-US" dirty="0" err="1"/>
              <a:t>정적인것</a:t>
            </a:r>
            <a:r>
              <a:rPr lang="en-US" altLang="ko-KR" dirty="0"/>
              <a:t>?=&gt;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배터리</a:t>
            </a:r>
            <a:r>
              <a:rPr lang="en-US" altLang="ko-KR" dirty="0"/>
              <a:t>(</a:t>
            </a:r>
            <a:r>
              <a:rPr lang="ko-KR" altLang="en-US" dirty="0"/>
              <a:t>수명</a:t>
            </a:r>
            <a:r>
              <a:rPr lang="en-US" altLang="ko-KR" dirty="0"/>
              <a:t>), </a:t>
            </a:r>
          </a:p>
          <a:p>
            <a:endParaRPr lang="en-US" altLang="ko-KR" dirty="0"/>
          </a:p>
          <a:p>
            <a:r>
              <a:rPr lang="ko-KR" altLang="en-US" dirty="0"/>
              <a:t>센서 노드에 키도 넣고</a:t>
            </a:r>
            <a:r>
              <a:rPr lang="en-US" altLang="ko-KR" dirty="0"/>
              <a:t>, </a:t>
            </a:r>
            <a:r>
              <a:rPr lang="ko-KR" altLang="en-US" dirty="0"/>
              <a:t>배치도 하고</a:t>
            </a:r>
            <a:r>
              <a:rPr lang="en-US" altLang="ko-KR" dirty="0"/>
              <a:t>, </a:t>
            </a:r>
            <a:r>
              <a:rPr lang="ko-KR" altLang="en-US" dirty="0"/>
              <a:t>그 다음에 기능을 실행시킴 라우팅 그 다음에 이벤트 발생 </a:t>
            </a:r>
            <a:endParaRPr lang="en-US" altLang="ko-KR" dirty="0"/>
          </a:p>
          <a:p>
            <a:r>
              <a:rPr lang="ko-KR" altLang="en-US" dirty="0"/>
              <a:t>이벤트는 처음발생이 아니고 다 된 뒤에 발생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-------------------------------------------------------------------------------------------------------------------------</a:t>
            </a:r>
          </a:p>
          <a:p>
            <a:r>
              <a:rPr lang="en-US" altLang="ko-KR" dirty="0" err="1"/>
              <a:t>AnG</a:t>
            </a:r>
            <a:r>
              <a:rPr lang="en-US" altLang="ko-KR" dirty="0"/>
              <a:t>=Aggregation and Generation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0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8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5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3FCC5-F126-9636-EB14-E04B9467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5F1DE-3F4A-4836-A8B8-6041A029F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A708B-B652-FD16-5D9C-D8865C53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BBF0D-9BA7-FECF-0BFF-A9718CE7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4DEB6-EA7E-0855-D7A7-B8139BDC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4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A61C9-561F-8C0D-B5CD-79656BA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CCAB2-CB6B-1E5E-1E13-FBE3C3AC8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43599-10F2-606C-D8EB-D3A0B5DE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614F2-0545-C6AE-31AF-6FB137FB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94C-AF55-1409-617E-A58420E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0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6B69D-C96F-7854-E285-835A19827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746181-E4B5-D7E5-E3FA-264EF5295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12115-98A7-4DA1-9E65-AA81B505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9DCB2-7E68-5910-B072-38100518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88E1A-1302-36ED-86A5-F5A42499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9EAE2-7482-B460-04C2-B2202CC5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1DD02-FBFD-07CC-6A81-7C8FEF2E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9BFCC-217D-7630-C719-2E145F74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BE7CB-F917-0580-798D-F71E026C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9DB22-E0F1-A812-7552-19505DB7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664D9-DB2B-3D1A-68E1-F7DFFC01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82DA3-2467-6D99-46FD-0FAD1896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8BA22-0A4B-C8E4-6381-1F88FE9E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EDBA9-9AB5-668A-C06F-0CC03096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C30A1-A868-B2DC-C4B8-3E2DEFF5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53EDA-0051-850A-D097-0A299C23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81537-AC42-30FD-F2A0-D82DF8C3E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F6605-A820-416A-CE5F-B50DC4D95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EEB4C-0A43-3282-F808-F62C9998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C4531-39A4-0AAC-322B-BE4D02AE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848B7-2166-AB12-1511-3D1FBC3D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0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CA10F-2D39-FD5A-B205-31A41FDC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2452A-70BD-2617-5DC6-7E83781C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D6C09F-0F77-6C66-26DE-300AF6563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5EDA02-41F5-A493-ADCA-91B3E2DB5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F1E6A0-F2F0-D02A-6CDA-9CC2E569F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D86A7-5F45-0546-9437-8749CA65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31B8D-5F9A-71DC-2A73-938F58D2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6E97EB-8D4E-4CEF-8C75-085C2CB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5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BD10E-90FA-D296-F20C-BF5C1831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22D32-F16F-5FB0-D80E-3B4062CC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1DE995-511C-772A-613A-E30106A4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F2BA9-51FD-79A2-A00E-54850E47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2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8C6D8-721F-74B3-59DD-FBBDE7DC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A6606F-342D-85E1-C969-E17A71A0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A7E41-E80F-FBCE-B4EF-41FC2D97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0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9EFF-CC79-58EA-337A-6A549F40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B5C98-966A-FB4D-CE45-DECAEF84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5FEC2-B769-04A4-9102-AFC4A71A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8BB82-64D0-25F7-5E28-125C0CD8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AB14C-BE9A-CFD5-3AE6-E0B1C43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C1776-E63F-5E81-A294-78A06509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D7363-5337-3DCA-0A9E-A4E36291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213325-CB73-5A62-2547-2F24F8A98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1F889-DEFE-8CAE-D28A-C6E8A343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D41C2-D472-97D3-F540-6E3AAE5C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979B1-8694-F4A8-39FA-657B5F5D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D6598-F67A-D503-49EB-6DF0C298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F4F050-7C23-3802-4042-7B00ED0B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BD6D6-2D73-0624-5645-57DD48E0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5520D-6D45-3DF0-0019-5FAB7F30E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5A75D-1B42-4D2C-A725-6C71746B4A5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8391-988C-0965-BABB-63DE96F91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CB4F6-F064-73B0-9B5B-A4E53F4F3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7104D-3952-4042-9A6F-DBA99E4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35.png"/><Relationship Id="rId19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7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75.png"/><Relationship Id="rId10" Type="http://schemas.openxmlformats.org/officeDocument/2006/relationships/image" Target="../media/image48.png"/><Relationship Id="rId19" Type="http://schemas.openxmlformats.org/officeDocument/2006/relationships/image" Target="../media/image7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9.png"/><Relationship Id="rId3" Type="http://schemas.openxmlformats.org/officeDocument/2006/relationships/image" Target="../media/image88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16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80.png"/><Relationship Id="rId7" Type="http://schemas.openxmlformats.org/officeDocument/2006/relationships/image" Target="../media/image8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1.png"/><Relationship Id="rId5" Type="http://schemas.openxmlformats.org/officeDocument/2006/relationships/image" Target="../media/image570.png"/><Relationship Id="rId10" Type="http://schemas.openxmlformats.org/officeDocument/2006/relationships/image" Target="../media/image460.png"/><Relationship Id="rId4" Type="http://schemas.openxmlformats.org/officeDocument/2006/relationships/image" Target="../media/image480.png"/><Relationship Id="rId9" Type="http://schemas.openxmlformats.org/officeDocument/2006/relationships/image" Target="../media/image60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1.png"/><Relationship Id="rId3" Type="http://schemas.openxmlformats.org/officeDocument/2006/relationships/image" Target="../media/image972.png"/><Relationship Id="rId7" Type="http://schemas.openxmlformats.org/officeDocument/2006/relationships/image" Target="../media/image990.png"/><Relationship Id="rId12" Type="http://schemas.openxmlformats.org/officeDocument/2006/relationships/image" Target="../media/image9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0.png"/><Relationship Id="rId5" Type="http://schemas.openxmlformats.org/officeDocument/2006/relationships/image" Target="../media/image880.png"/><Relationship Id="rId15" Type="http://schemas.openxmlformats.org/officeDocument/2006/relationships/image" Target="../media/image1020.png"/><Relationship Id="rId10" Type="http://schemas.openxmlformats.org/officeDocument/2006/relationships/image" Target="../media/image940.png"/><Relationship Id="rId4" Type="http://schemas.openxmlformats.org/officeDocument/2006/relationships/image" Target="../media/image870.png"/><Relationship Id="rId9" Type="http://schemas.openxmlformats.org/officeDocument/2006/relationships/image" Target="../media/image931.png"/><Relationship Id="rId14" Type="http://schemas.openxmlformats.org/officeDocument/2006/relationships/image" Target="../media/image10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46.png"/><Relationship Id="rId5" Type="http://schemas.openxmlformats.org/officeDocument/2006/relationships/image" Target="../media/image126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4" Type="http://schemas.openxmlformats.org/officeDocument/2006/relationships/image" Target="../media/image125.png"/><Relationship Id="rId9" Type="http://schemas.openxmlformats.org/officeDocument/2006/relationships/image" Target="../media/image134.png"/><Relationship Id="rId14" Type="http://schemas.openxmlformats.org/officeDocument/2006/relationships/image" Target="../media/image1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80.png"/><Relationship Id="rId7" Type="http://schemas.openxmlformats.org/officeDocument/2006/relationships/image" Target="../media/image64.png"/><Relationship Id="rId12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11" Type="http://schemas.openxmlformats.org/officeDocument/2006/relationships/image" Target="../media/image67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8.png"/><Relationship Id="rId7" Type="http://schemas.openxmlformats.org/officeDocument/2006/relationships/image" Target="../media/image520.png"/><Relationship Id="rId12" Type="http://schemas.openxmlformats.org/officeDocument/2006/relationships/image" Target="../media/image1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11" Type="http://schemas.openxmlformats.org/officeDocument/2006/relationships/image" Target="../media/image72.png"/><Relationship Id="rId5" Type="http://schemas.openxmlformats.org/officeDocument/2006/relationships/image" Target="../media/image70.png"/><Relationship Id="rId10" Type="http://schemas.openxmlformats.org/officeDocument/2006/relationships/image" Target="../media/image60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13" Type="http://schemas.openxmlformats.org/officeDocument/2006/relationships/image" Target="../media/image1170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12" Type="http://schemas.openxmlformats.org/officeDocument/2006/relationships/image" Target="../media/image12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0.png"/><Relationship Id="rId5" Type="http://schemas.openxmlformats.org/officeDocument/2006/relationships/image" Target="../media/image970.png"/><Relationship Id="rId15" Type="http://schemas.openxmlformats.org/officeDocument/2006/relationships/image" Target="../media/image123.png"/><Relationship Id="rId10" Type="http://schemas.openxmlformats.org/officeDocument/2006/relationships/image" Target="../media/image120.png"/><Relationship Id="rId4" Type="http://schemas.openxmlformats.org/officeDocument/2006/relationships/image" Target="../media/image960.png"/><Relationship Id="rId9" Type="http://schemas.openxmlformats.org/officeDocument/2006/relationships/image" Target="../media/image1130.png"/><Relationship Id="rId1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210.png"/><Relationship Id="rId3" Type="http://schemas.openxmlformats.org/officeDocument/2006/relationships/image" Target="../media/image1350.png"/><Relationship Id="rId7" Type="http://schemas.openxmlformats.org/officeDocument/2006/relationships/image" Target="../media/image1390.png"/><Relationship Id="rId12" Type="http://schemas.openxmlformats.org/officeDocument/2006/relationships/image" Target="../media/image610.png"/><Relationship Id="rId2" Type="http://schemas.openxmlformats.org/officeDocument/2006/relationships/image" Target="../media/image1320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0.png"/><Relationship Id="rId11" Type="http://schemas.openxmlformats.org/officeDocument/2006/relationships/image" Target="../media/image510.png"/><Relationship Id="rId5" Type="http://schemas.openxmlformats.org/officeDocument/2006/relationships/image" Target="../media/image1370.png"/><Relationship Id="rId15" Type="http://schemas.openxmlformats.org/officeDocument/2006/relationships/image" Target="../media/image80.png"/><Relationship Id="rId10" Type="http://schemas.openxmlformats.org/officeDocument/2006/relationships/image" Target="../media/image220.png"/><Relationship Id="rId4" Type="http://schemas.openxmlformats.org/officeDocument/2006/relationships/image" Target="../media/image1360.png"/><Relationship Id="rId9" Type="http://schemas.openxmlformats.org/officeDocument/2006/relationships/image" Target="../media/image112.png"/><Relationship Id="rId1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12.png"/><Relationship Id="rId3" Type="http://schemas.openxmlformats.org/officeDocument/2006/relationships/image" Target="../media/image18.png"/><Relationship Id="rId21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11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9" Type="http://schemas.openxmlformats.org/officeDocument/2006/relationships/image" Target="../media/image13.png"/><Relationship Id="rId4" Type="http://schemas.openxmlformats.org/officeDocument/2006/relationships/image" Target="../media/image19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1.png"/><Relationship Id="rId3" Type="http://schemas.openxmlformats.org/officeDocument/2006/relationships/image" Target="../media/image130.png"/><Relationship Id="rId7" Type="http://schemas.openxmlformats.org/officeDocument/2006/relationships/image" Target="../media/image137.png"/><Relationship Id="rId12" Type="http://schemas.openxmlformats.org/officeDocument/2006/relationships/image" Target="../media/image140.png"/><Relationship Id="rId2" Type="http://schemas.openxmlformats.org/officeDocument/2006/relationships/image" Target="../media/image129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15.png"/><Relationship Id="rId5" Type="http://schemas.openxmlformats.org/officeDocument/2006/relationships/image" Target="../media/image135.png"/><Relationship Id="rId15" Type="http://schemas.openxmlformats.org/officeDocument/2006/relationships/image" Target="../media/image143.png"/><Relationship Id="rId10" Type="http://schemas.openxmlformats.org/officeDocument/2006/relationships/image" Target="../media/image114.png"/><Relationship Id="rId4" Type="http://schemas.openxmlformats.org/officeDocument/2006/relationships/image" Target="../media/image132.png"/><Relationship Id="rId9" Type="http://schemas.openxmlformats.org/officeDocument/2006/relationships/image" Target="../media/image139.png"/><Relationship Id="rId14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16133" y="540110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2840639" y="123526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597848" y="684029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48479" y="6286806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42111" y="-871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 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 + Forwarding node</a:t>
            </a:r>
            <a:r>
              <a:rPr lang="ko-KR" altLang="en-US" dirty="0"/>
              <a:t>인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7751" y="5309311"/>
            <a:ext cx="17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9515869" y="655022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252451" y="6309558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1283682" y="852883"/>
                <a:ext cx="627860" cy="542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82" y="852883"/>
                <a:ext cx="627860" cy="542777"/>
              </a:xfrm>
              <a:prstGeom prst="rect">
                <a:avLst/>
              </a:prstGeom>
              <a:blipFill>
                <a:blip r:embed="rId2"/>
                <a:stretch>
                  <a:fillRect l="-2913" r="-5825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/>
              <p:nvPr/>
            </p:nvSpPr>
            <p:spPr>
              <a:xfrm>
                <a:off x="1252451" y="6446692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51" y="6446692"/>
                <a:ext cx="3803209" cy="368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58054" y="4585425"/>
            <a:ext cx="11988000" cy="2232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58054" y="368461"/>
            <a:ext cx="2664000" cy="108000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30498" y="628749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3429628" y="598176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628" y="5981769"/>
                <a:ext cx="1579605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3480005" y="5996654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7591312" y="5113383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7560004" y="5122694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8623751" y="482727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8566665" y="4794694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65" y="4794694"/>
                <a:ext cx="1044000" cy="523220"/>
              </a:xfrm>
              <a:prstGeom prst="rect">
                <a:avLst/>
              </a:prstGeom>
              <a:blipFill>
                <a:blip r:embed="rId5"/>
                <a:stretch>
                  <a:fillRect t="-2353" r="-116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046788B-D02C-0B96-9BDC-B915EE388D9A}"/>
              </a:ext>
            </a:extLst>
          </p:cNvPr>
          <p:cNvCxnSpPr>
            <a:cxnSpLocks/>
          </p:cNvCxnSpPr>
          <p:nvPr/>
        </p:nvCxnSpPr>
        <p:spPr>
          <a:xfrm flipV="1">
            <a:off x="4908099" y="569755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0E21A1-451D-1576-AD75-A70F845CE07A}"/>
              </a:ext>
            </a:extLst>
          </p:cNvPr>
          <p:cNvSpPr txBox="1"/>
          <p:nvPr/>
        </p:nvSpPr>
        <p:spPr>
          <a:xfrm>
            <a:off x="4574435" y="5663407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C1084F7-BECD-B054-3C61-914A3A251821}"/>
              </a:ext>
            </a:extLst>
          </p:cNvPr>
          <p:cNvCxnSpPr>
            <a:cxnSpLocks/>
          </p:cNvCxnSpPr>
          <p:nvPr/>
        </p:nvCxnSpPr>
        <p:spPr>
          <a:xfrm flipV="1">
            <a:off x="5798225" y="5408354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61DB65-1AF6-2841-C6C9-BE11F59F432A}"/>
                  </a:ext>
                </a:extLst>
              </p:cNvPr>
              <p:cNvSpPr txBox="1"/>
              <p:nvPr/>
            </p:nvSpPr>
            <p:spPr>
              <a:xfrm>
                <a:off x="5887156" y="5417311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61DB65-1AF6-2841-C6C9-BE11F59F4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6" y="5417311"/>
                <a:ext cx="1622137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54BCAD1-CF55-4100-7930-8236BC81C0B1}"/>
              </a:ext>
            </a:extLst>
          </p:cNvPr>
          <p:cNvSpPr txBox="1"/>
          <p:nvPr/>
        </p:nvSpPr>
        <p:spPr>
          <a:xfrm>
            <a:off x="193620" y="424844"/>
            <a:ext cx="137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Sensor  node1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7A87AB-B925-F0E6-1E70-C58334ECCE2C}"/>
              </a:ext>
            </a:extLst>
          </p:cNvPr>
          <p:cNvSpPr txBox="1"/>
          <p:nvPr/>
        </p:nvSpPr>
        <p:spPr>
          <a:xfrm>
            <a:off x="324453" y="113831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C4B92B2-DB90-2A95-E105-0DC1C5A37BB7}"/>
              </a:ext>
            </a:extLst>
          </p:cNvPr>
          <p:cNvCxnSpPr>
            <a:cxnSpLocks/>
          </p:cNvCxnSpPr>
          <p:nvPr/>
        </p:nvCxnSpPr>
        <p:spPr>
          <a:xfrm flipV="1">
            <a:off x="258054" y="913259"/>
            <a:ext cx="1656000" cy="288000"/>
          </a:xfrm>
          <a:prstGeom prst="bentConnector3">
            <a:avLst>
              <a:gd name="adj1" fmla="val 623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B12E350E-CE5C-EABC-12E5-2330D8C0C5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8628" y="656461"/>
            <a:ext cx="2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DE7692E-B25E-AAFB-8A77-645A0FF4EE43}"/>
              </a:ext>
            </a:extLst>
          </p:cNvPr>
          <p:cNvSpPr txBox="1"/>
          <p:nvPr/>
        </p:nvSpPr>
        <p:spPr>
          <a:xfrm>
            <a:off x="1929924" y="113831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196340-8A42-E84E-0172-E61C5123F15D}"/>
              </a:ext>
            </a:extLst>
          </p:cNvPr>
          <p:cNvSpPr txBox="1"/>
          <p:nvPr/>
        </p:nvSpPr>
        <p:spPr>
          <a:xfrm>
            <a:off x="2840639" y="2574694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7A647EB-ED70-8882-12E0-43C390489BC4}"/>
                  </a:ext>
                </a:extLst>
              </p:cNvPr>
              <p:cNvSpPr txBox="1"/>
              <p:nvPr/>
            </p:nvSpPr>
            <p:spPr>
              <a:xfrm>
                <a:off x="1394127" y="2192659"/>
                <a:ext cx="627860" cy="542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7A647EB-ED70-8882-12E0-43C390489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127" y="2192659"/>
                <a:ext cx="627860" cy="542777"/>
              </a:xfrm>
              <a:prstGeom prst="rect">
                <a:avLst/>
              </a:prstGeom>
              <a:blipFill>
                <a:blip r:embed="rId7"/>
                <a:stretch>
                  <a:fillRect l="-2913" r="-6796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D94D56E-1B3C-16AE-CB4A-7F8C79A2A35E}"/>
              </a:ext>
            </a:extLst>
          </p:cNvPr>
          <p:cNvCxnSpPr>
            <a:cxnSpLocks/>
          </p:cNvCxnSpPr>
          <p:nvPr/>
        </p:nvCxnSpPr>
        <p:spPr>
          <a:xfrm>
            <a:off x="258054" y="1707894"/>
            <a:ext cx="2664000" cy="108000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00C3D2B-4DB7-DC07-82C7-75DC9E635269}"/>
              </a:ext>
            </a:extLst>
          </p:cNvPr>
          <p:cNvSpPr txBox="1"/>
          <p:nvPr/>
        </p:nvSpPr>
        <p:spPr>
          <a:xfrm>
            <a:off x="-30498" y="196818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0432E4-FE02-9223-CB22-5FFE0B1D43E5}"/>
              </a:ext>
            </a:extLst>
          </p:cNvPr>
          <p:cNvSpPr txBox="1"/>
          <p:nvPr/>
        </p:nvSpPr>
        <p:spPr>
          <a:xfrm>
            <a:off x="200908" y="1781532"/>
            <a:ext cx="137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Sensor  node2</a:t>
            </a:r>
            <a:endParaRPr lang="ko-KR" alt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B36943E-CC4E-0C71-83FE-C197CC183FE8}"/>
              </a:ext>
            </a:extLst>
          </p:cNvPr>
          <p:cNvSpPr txBox="1"/>
          <p:nvPr/>
        </p:nvSpPr>
        <p:spPr>
          <a:xfrm>
            <a:off x="324453" y="247775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DA25730C-ADF6-5E94-B658-03E9F06BCBF5}"/>
              </a:ext>
            </a:extLst>
          </p:cNvPr>
          <p:cNvCxnSpPr>
            <a:cxnSpLocks/>
          </p:cNvCxnSpPr>
          <p:nvPr/>
        </p:nvCxnSpPr>
        <p:spPr>
          <a:xfrm flipV="1">
            <a:off x="258054" y="2252692"/>
            <a:ext cx="1800000" cy="288000"/>
          </a:xfrm>
          <a:prstGeom prst="bentConnector3">
            <a:avLst>
              <a:gd name="adj1" fmla="val 623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38F4577D-8706-5B31-808D-C262F92ADB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9678" y="1995894"/>
            <a:ext cx="2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CD7C21B-A0B9-F728-1590-5CB4EEE38F31}"/>
              </a:ext>
            </a:extLst>
          </p:cNvPr>
          <p:cNvSpPr txBox="1"/>
          <p:nvPr/>
        </p:nvSpPr>
        <p:spPr>
          <a:xfrm>
            <a:off x="2021987" y="249586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F123E448-DD9A-7DF7-FC55-A65F6B720118}"/>
              </a:ext>
            </a:extLst>
          </p:cNvPr>
          <p:cNvCxnSpPr>
            <a:cxnSpLocks/>
          </p:cNvCxnSpPr>
          <p:nvPr/>
        </p:nvCxnSpPr>
        <p:spPr>
          <a:xfrm>
            <a:off x="264229" y="3021373"/>
            <a:ext cx="7812000" cy="144000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FC9899D-4839-0AAF-AA2A-22FBD715F727}"/>
              </a:ext>
            </a:extLst>
          </p:cNvPr>
          <p:cNvSpPr txBox="1"/>
          <p:nvPr/>
        </p:nvSpPr>
        <p:spPr>
          <a:xfrm>
            <a:off x="-42111" y="358475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04FB94-7D83-0608-0790-1D99D9727CAF}"/>
              </a:ext>
            </a:extLst>
          </p:cNvPr>
          <p:cNvSpPr txBox="1"/>
          <p:nvPr/>
        </p:nvSpPr>
        <p:spPr>
          <a:xfrm>
            <a:off x="222415" y="3055856"/>
            <a:ext cx="2080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이전 </a:t>
            </a:r>
            <a:r>
              <a:rPr lang="en-US" altLang="ko-KR" sz="1400" dirty="0"/>
              <a:t>Forwarding node</a:t>
            </a:r>
            <a:endParaRPr lang="ko-KR" altLang="en-US" sz="1400" dirty="0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D2639AA5-8FFE-C10A-18AF-B6EEC4CC5329}"/>
              </a:ext>
            </a:extLst>
          </p:cNvPr>
          <p:cNvCxnSpPr>
            <a:cxnSpLocks/>
          </p:cNvCxnSpPr>
          <p:nvPr/>
        </p:nvCxnSpPr>
        <p:spPr>
          <a:xfrm flipV="1">
            <a:off x="278074" y="3901153"/>
            <a:ext cx="4680000" cy="288000"/>
          </a:xfrm>
          <a:prstGeom prst="bentConnector3">
            <a:avLst>
              <a:gd name="adj1" fmla="val 686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3B3438-F510-F826-833A-0A71FE91CC15}"/>
                  </a:ext>
                </a:extLst>
              </p:cNvPr>
              <p:cNvSpPr txBox="1"/>
              <p:nvPr/>
            </p:nvSpPr>
            <p:spPr>
              <a:xfrm>
                <a:off x="3429628" y="3841086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3B3438-F510-F826-833A-0A71FE91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628" y="3841086"/>
                <a:ext cx="1579605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F6CAF6FB-1CCC-9E29-181A-DFEBFB05CCE6}"/>
              </a:ext>
            </a:extLst>
          </p:cNvPr>
          <p:cNvCxnSpPr>
            <a:cxnSpLocks/>
          </p:cNvCxnSpPr>
          <p:nvPr/>
        </p:nvCxnSpPr>
        <p:spPr>
          <a:xfrm flipV="1">
            <a:off x="4951736" y="361003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7003E31-BC39-49C0-0345-684C657A6593}"/>
              </a:ext>
            </a:extLst>
          </p:cNvPr>
          <p:cNvSpPr txBox="1"/>
          <p:nvPr/>
        </p:nvSpPr>
        <p:spPr>
          <a:xfrm>
            <a:off x="4641448" y="3577007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전달</a:t>
            </a: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88A583D-DDBA-EC58-CD84-1535560CD5D8}"/>
              </a:ext>
            </a:extLst>
          </p:cNvPr>
          <p:cNvCxnSpPr>
            <a:cxnSpLocks/>
          </p:cNvCxnSpPr>
          <p:nvPr/>
        </p:nvCxnSpPr>
        <p:spPr>
          <a:xfrm flipV="1">
            <a:off x="5851736" y="3312790"/>
            <a:ext cx="5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8DD34D3-7606-E69E-3512-7BA50FDD7347}"/>
                  </a:ext>
                </a:extLst>
              </p:cNvPr>
              <p:cNvSpPr txBox="1"/>
              <p:nvPr/>
            </p:nvSpPr>
            <p:spPr>
              <a:xfrm>
                <a:off x="5372987" y="3280488"/>
                <a:ext cx="1539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전달</a:t>
                </a: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8DD34D3-7606-E69E-3512-7BA50FDD7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987" y="3280488"/>
                <a:ext cx="1539303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A160E6C-B526-A439-B6D7-15C86B76B5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3579" y="3343809"/>
            <a:ext cx="8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F679282-8902-F5A5-2E3C-7E4B32019B05}"/>
              </a:ext>
            </a:extLst>
          </p:cNvPr>
          <p:cNvSpPr txBox="1"/>
          <p:nvPr/>
        </p:nvSpPr>
        <p:spPr>
          <a:xfrm>
            <a:off x="6389579" y="416034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E925DD-B62D-ED3F-F7E0-FFAB87D11771}"/>
              </a:ext>
            </a:extLst>
          </p:cNvPr>
          <p:cNvSpPr txBox="1"/>
          <p:nvPr/>
        </p:nvSpPr>
        <p:spPr>
          <a:xfrm>
            <a:off x="1262772" y="415134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871CAE-C673-3B4A-A296-FFC6A83386A3}"/>
              </a:ext>
            </a:extLst>
          </p:cNvPr>
          <p:cNvSpPr txBox="1"/>
          <p:nvPr/>
        </p:nvSpPr>
        <p:spPr>
          <a:xfrm>
            <a:off x="8041060" y="4259104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A67954-26F9-4ADC-FBB6-99397C5C5C14}"/>
              </a:ext>
            </a:extLst>
          </p:cNvPr>
          <p:cNvSpPr txBox="1"/>
          <p:nvPr/>
        </p:nvSpPr>
        <p:spPr>
          <a:xfrm>
            <a:off x="12192878" y="659143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8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83754" y="32043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871776" y="1567566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6007241" y="550171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925521" y="6980068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-27713" y="493940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23757" y="519248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47816" y="5492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</a:t>
            </a:r>
            <a:r>
              <a:rPr lang="en-US" altLang="ko-KR" dirty="0"/>
              <a:t>(</a:t>
            </a:r>
            <a:r>
              <a:rPr lang="ko-KR" altLang="en-US" dirty="0"/>
              <a:t>둘 다 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94995" y="3353083"/>
            <a:ext cx="2952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4174995" y="518062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305896" y="4364974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전달</a:t>
            </a: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391839" y="592482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5207366" y="5644245"/>
                <a:ext cx="18268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𝑛𝐶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366" y="5644245"/>
                <a:ext cx="182684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3955061" y="5630073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061" y="5630073"/>
                <a:ext cx="1472546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4168117" y="5937850"/>
            <a:ext cx="0" cy="910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277438" y="4344181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735122" y="493639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0" y="1758513"/>
            <a:ext cx="16200000" cy="3780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0" y="295767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309089" y="73511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324989" y="605621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-18989" y="5613414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7324436" y="6096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6585010" y="365191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010" y="365191"/>
                <a:ext cx="2369240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7334013" y="3718037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013" y="3718037"/>
                <a:ext cx="1579605" cy="523220"/>
              </a:xfrm>
              <a:prstGeom prst="rect">
                <a:avLst/>
              </a:prstGeom>
              <a:blipFill>
                <a:blip r:embed="rId5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7371026" y="3749723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9497726" y="362900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726" y="362900"/>
                <a:ext cx="1472546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9693676" y="6096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3268117" y="227447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3196117" y="2232825"/>
                <a:ext cx="104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전달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117" y="2232825"/>
                <a:ext cx="1044000" cy="307777"/>
              </a:xfrm>
              <a:prstGeom prst="rect">
                <a:avLst/>
              </a:prstGeom>
              <a:blipFill>
                <a:blip r:embed="rId7"/>
                <a:stretch>
                  <a:fillRect t="-1961" r="-1754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214408" y="4648395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161160" y="4648395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222947" y="4523284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47" y="4523284"/>
                <a:ext cx="3803209" cy="368755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9808035" y="59378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9177147" y="5670452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147" y="5670452"/>
                <a:ext cx="2887134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1629448" y="59378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0898507" y="5639299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8799913" y="345407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8498321" y="3424956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651D9E4-227B-705F-8E6D-A3E8952AE915}"/>
              </a:ext>
            </a:extLst>
          </p:cNvPr>
          <p:cNvCxnSpPr>
            <a:cxnSpLocks/>
          </p:cNvCxnSpPr>
          <p:nvPr/>
        </p:nvCxnSpPr>
        <p:spPr>
          <a:xfrm flipV="1">
            <a:off x="8762267" y="61175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683CD4-E26E-EEFE-9A41-D40A3E02017F}"/>
              </a:ext>
            </a:extLst>
          </p:cNvPr>
          <p:cNvSpPr txBox="1"/>
          <p:nvPr/>
        </p:nvSpPr>
        <p:spPr>
          <a:xfrm>
            <a:off x="8411389" y="363236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7E50047-78DE-A3E9-DACD-4315EAAF0081}"/>
              </a:ext>
            </a:extLst>
          </p:cNvPr>
          <p:cNvCxnSpPr>
            <a:cxnSpLocks/>
          </p:cNvCxnSpPr>
          <p:nvPr/>
        </p:nvCxnSpPr>
        <p:spPr>
          <a:xfrm flipV="1">
            <a:off x="12404117" y="2570375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/>
              <p:nvPr/>
            </p:nvSpPr>
            <p:spPr>
              <a:xfrm>
                <a:off x="12345776" y="2554576"/>
                <a:ext cx="11558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생성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776" y="2554576"/>
                <a:ext cx="1155880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4365756-9E2C-2E74-2BB0-CA662E79D167}"/>
              </a:ext>
            </a:extLst>
          </p:cNvPr>
          <p:cNvSpPr/>
          <p:nvPr/>
        </p:nvSpPr>
        <p:spPr>
          <a:xfrm>
            <a:off x="12393899" y="2118865"/>
            <a:ext cx="1781096" cy="8434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FD9D6B4-B8CE-BCC6-D846-2942CCB601C2}"/>
              </a:ext>
            </a:extLst>
          </p:cNvPr>
          <p:cNvCxnSpPr>
            <a:cxnSpLocks/>
          </p:cNvCxnSpPr>
          <p:nvPr/>
        </p:nvCxnSpPr>
        <p:spPr>
          <a:xfrm flipV="1">
            <a:off x="9693676" y="3158435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CE8CF8-0F3B-B24A-069A-AC4754435CE7}"/>
                  </a:ext>
                </a:extLst>
              </p:cNvPr>
              <p:cNvSpPr txBox="1"/>
              <p:nvPr/>
            </p:nvSpPr>
            <p:spPr>
              <a:xfrm>
                <a:off x="9782607" y="3158435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CE8CF8-0F3B-B24A-069A-AC4754435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607" y="3158435"/>
                <a:ext cx="1622137" cy="307777"/>
              </a:xfrm>
              <a:prstGeom prst="rect">
                <a:avLst/>
              </a:prstGeom>
              <a:blipFill>
                <a:blip r:embed="rId11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74F22CC-1C6D-681E-D23E-3DA3BC838FDE}"/>
              </a:ext>
            </a:extLst>
          </p:cNvPr>
          <p:cNvCxnSpPr>
            <a:cxnSpLocks/>
          </p:cNvCxnSpPr>
          <p:nvPr/>
        </p:nvCxnSpPr>
        <p:spPr>
          <a:xfrm flipV="1">
            <a:off x="11504189" y="287428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800C6-A639-24A4-DBFE-554BFC54A1D4}"/>
                  </a:ext>
                </a:extLst>
              </p:cNvPr>
              <p:cNvSpPr txBox="1"/>
              <p:nvPr/>
            </p:nvSpPr>
            <p:spPr>
              <a:xfrm>
                <a:off x="11472540" y="2872652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800C6-A639-24A4-DBFE-554BFC54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540" y="2872652"/>
                <a:ext cx="1080000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5779B-CEF3-4AE8-FF32-4E26EEA742E1}"/>
                  </a:ext>
                </a:extLst>
              </p:cNvPr>
              <p:cNvSpPr txBox="1"/>
              <p:nvPr/>
            </p:nvSpPr>
            <p:spPr>
              <a:xfrm>
                <a:off x="12018785" y="5638984"/>
                <a:ext cx="15126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5779B-CEF3-4AE8-FF32-4E26EEA7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785" y="5638984"/>
                <a:ext cx="1512657" cy="307777"/>
              </a:xfrm>
              <a:prstGeom prst="rect">
                <a:avLst/>
              </a:prstGeom>
              <a:blipFill>
                <a:blip r:embed="rId1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242B4C-4284-53C7-4C8A-EC812922C699}"/>
              </a:ext>
            </a:extLst>
          </p:cNvPr>
          <p:cNvCxnSpPr>
            <a:cxnSpLocks/>
          </p:cNvCxnSpPr>
          <p:nvPr/>
        </p:nvCxnSpPr>
        <p:spPr>
          <a:xfrm flipV="1">
            <a:off x="12687111" y="591682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303AEE-87D6-E8E6-8ACD-28D0535C06A4}"/>
              </a:ext>
            </a:extLst>
          </p:cNvPr>
          <p:cNvCxnSpPr>
            <a:cxnSpLocks/>
          </p:cNvCxnSpPr>
          <p:nvPr/>
        </p:nvCxnSpPr>
        <p:spPr>
          <a:xfrm flipV="1">
            <a:off x="1830858" y="62795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D7DAD7-5DB8-2575-DCA0-B9B10858DF4F}"/>
                  </a:ext>
                </a:extLst>
              </p:cNvPr>
              <p:cNvSpPr txBox="1"/>
              <p:nvPr/>
            </p:nvSpPr>
            <p:spPr>
              <a:xfrm>
                <a:off x="1172867" y="360638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D7DAD7-5DB8-2575-DCA0-B9B10858D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67" y="360638"/>
                <a:ext cx="889991" cy="292901"/>
              </a:xfrm>
              <a:prstGeom prst="rect">
                <a:avLst/>
              </a:prstGeom>
              <a:blipFill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29523C6-EF1E-775D-8BC3-BFCDDE7F3DB3}"/>
              </a:ext>
            </a:extLst>
          </p:cNvPr>
          <p:cNvSpPr txBox="1"/>
          <p:nvPr/>
        </p:nvSpPr>
        <p:spPr>
          <a:xfrm>
            <a:off x="1542997" y="836033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AA1596-167E-5A7D-C432-348FE8976D61}"/>
                  </a:ext>
                </a:extLst>
              </p:cNvPr>
              <p:cNvSpPr txBox="1"/>
              <p:nvPr/>
            </p:nvSpPr>
            <p:spPr>
              <a:xfrm>
                <a:off x="1717243" y="346628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AA1596-167E-5A7D-C432-348FE8976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43" y="346628"/>
                <a:ext cx="889991" cy="293863"/>
              </a:xfrm>
              <a:prstGeom prst="rect">
                <a:avLst/>
              </a:prstGeom>
              <a:blipFill>
                <a:blip r:embed="rId1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4BF916-4AA3-05DB-4B18-58924AA1490B}"/>
              </a:ext>
            </a:extLst>
          </p:cNvPr>
          <p:cNvCxnSpPr>
            <a:cxnSpLocks/>
          </p:cNvCxnSpPr>
          <p:nvPr/>
        </p:nvCxnSpPr>
        <p:spPr>
          <a:xfrm flipV="1">
            <a:off x="2228548" y="61948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961B9-BAE8-52B5-7D50-918B2C978C07}"/>
                  </a:ext>
                </a:extLst>
              </p:cNvPr>
              <p:cNvSpPr txBox="1"/>
              <p:nvPr/>
            </p:nvSpPr>
            <p:spPr>
              <a:xfrm>
                <a:off x="2235472" y="346099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961B9-BAE8-52B5-7D50-918B2C978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2" y="346099"/>
                <a:ext cx="889991" cy="292901"/>
              </a:xfrm>
              <a:prstGeom prst="rect">
                <a:avLst/>
              </a:prstGeom>
              <a:blipFill>
                <a:blip r:embed="rId1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266C1A-CA5C-3FDC-8996-AACADB7F5F2F}"/>
                  </a:ext>
                </a:extLst>
              </p:cNvPr>
              <p:cNvSpPr txBox="1"/>
              <p:nvPr/>
            </p:nvSpPr>
            <p:spPr>
              <a:xfrm>
                <a:off x="2747953" y="349096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266C1A-CA5C-3FDC-8996-AACADB7F5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953" y="349096"/>
                <a:ext cx="889991" cy="293863"/>
              </a:xfrm>
              <a:prstGeom prst="rect">
                <a:avLst/>
              </a:prstGeom>
              <a:blipFill>
                <a:blip r:embed="rId1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B93320D-9545-A793-3334-6F53063F611A}"/>
              </a:ext>
            </a:extLst>
          </p:cNvPr>
          <p:cNvSpPr txBox="1"/>
          <p:nvPr/>
        </p:nvSpPr>
        <p:spPr>
          <a:xfrm>
            <a:off x="2098163" y="830735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59CA89-CD5D-FA62-68C2-45308DDBBC43}"/>
              </a:ext>
            </a:extLst>
          </p:cNvPr>
          <p:cNvCxnSpPr>
            <a:cxnSpLocks/>
          </p:cNvCxnSpPr>
          <p:nvPr/>
        </p:nvCxnSpPr>
        <p:spPr>
          <a:xfrm flipV="1">
            <a:off x="2929102" y="61689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29862D-06D4-2C5F-31C5-010E4E0B6FA8}"/>
              </a:ext>
            </a:extLst>
          </p:cNvPr>
          <p:cNvSpPr txBox="1"/>
          <p:nvPr/>
        </p:nvSpPr>
        <p:spPr>
          <a:xfrm>
            <a:off x="2641241" y="82497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335DC2-611E-8A56-B2B2-71AF07B0AFAB}"/>
              </a:ext>
            </a:extLst>
          </p:cNvPr>
          <p:cNvCxnSpPr>
            <a:cxnSpLocks/>
          </p:cNvCxnSpPr>
          <p:nvPr/>
        </p:nvCxnSpPr>
        <p:spPr>
          <a:xfrm flipV="1">
            <a:off x="3309094" y="6230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F470D-DB1A-A5B9-C518-78CFA3A343BF}"/>
              </a:ext>
            </a:extLst>
          </p:cNvPr>
          <p:cNvCxnSpPr>
            <a:cxnSpLocks/>
          </p:cNvCxnSpPr>
          <p:nvPr/>
        </p:nvCxnSpPr>
        <p:spPr>
          <a:xfrm flipV="1">
            <a:off x="898561" y="6096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41EAEC-A924-0A66-F696-CDDBEF31646E}"/>
              </a:ext>
            </a:extLst>
          </p:cNvPr>
          <p:cNvSpPr txBox="1"/>
          <p:nvPr/>
        </p:nvSpPr>
        <p:spPr>
          <a:xfrm>
            <a:off x="202746" y="392131"/>
            <a:ext cx="134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Auth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AC436C8-DB2F-5C61-6A47-492937863E48}"/>
              </a:ext>
            </a:extLst>
          </p:cNvPr>
          <p:cNvCxnSpPr>
            <a:cxnSpLocks/>
          </p:cNvCxnSpPr>
          <p:nvPr/>
        </p:nvCxnSpPr>
        <p:spPr>
          <a:xfrm flipV="1">
            <a:off x="6484180" y="404675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F8318C-A909-D532-97F6-B3A20EFB56F3}"/>
              </a:ext>
            </a:extLst>
          </p:cNvPr>
          <p:cNvSpPr txBox="1"/>
          <p:nvPr/>
        </p:nvSpPr>
        <p:spPr>
          <a:xfrm>
            <a:off x="6163656" y="403244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9442C0-C72E-462C-864C-FD57EA5C3554}"/>
              </a:ext>
            </a:extLst>
          </p:cNvPr>
          <p:cNvCxnSpPr>
            <a:cxnSpLocks/>
          </p:cNvCxnSpPr>
          <p:nvPr/>
        </p:nvCxnSpPr>
        <p:spPr>
          <a:xfrm flipV="1">
            <a:off x="7457825" y="59378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E3F519-7696-1DD0-AEE9-B1529DDD0C4A}"/>
              </a:ext>
            </a:extLst>
          </p:cNvPr>
          <p:cNvSpPr txBox="1"/>
          <p:nvPr/>
        </p:nvSpPr>
        <p:spPr>
          <a:xfrm>
            <a:off x="6992864" y="5638984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6E51033-9DAF-C573-1F8B-20BD1CC7432D}"/>
              </a:ext>
            </a:extLst>
          </p:cNvPr>
          <p:cNvSpPr/>
          <p:nvPr/>
        </p:nvSpPr>
        <p:spPr>
          <a:xfrm>
            <a:off x="1030373" y="3935916"/>
            <a:ext cx="5453807" cy="134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999B1B-0B71-4A2C-6664-7A5BA11512B4}"/>
              </a:ext>
            </a:extLst>
          </p:cNvPr>
          <p:cNvCxnSpPr>
            <a:cxnSpLocks/>
          </p:cNvCxnSpPr>
          <p:nvPr/>
        </p:nvCxnSpPr>
        <p:spPr>
          <a:xfrm flipV="1">
            <a:off x="11461906" y="60605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3A8491-9C1C-F48F-0ACA-F9708F554064}"/>
                  </a:ext>
                </a:extLst>
              </p:cNvPr>
              <p:cNvSpPr txBox="1"/>
              <p:nvPr/>
            </p:nvSpPr>
            <p:spPr>
              <a:xfrm>
                <a:off x="12037162" y="205504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3A8491-9C1C-F48F-0ACA-F9708F554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162" y="205504"/>
                <a:ext cx="1340251" cy="461665"/>
              </a:xfrm>
              <a:prstGeom prst="rect">
                <a:avLst/>
              </a:prstGeom>
              <a:blipFill>
                <a:blip r:embed="rId18"/>
                <a:stretch>
                  <a:fillRect l="-457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73ACF0-55E5-EF51-D088-5D2F6F2C7900}"/>
              </a:ext>
            </a:extLst>
          </p:cNvPr>
          <p:cNvCxnSpPr>
            <a:cxnSpLocks/>
          </p:cNvCxnSpPr>
          <p:nvPr/>
        </p:nvCxnSpPr>
        <p:spPr>
          <a:xfrm flipV="1">
            <a:off x="12395976" y="61689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A279DF-383E-4FAC-8791-2A2B7CB2996E}"/>
                  </a:ext>
                </a:extLst>
              </p:cNvPr>
              <p:cNvSpPr txBox="1"/>
              <p:nvPr/>
            </p:nvSpPr>
            <p:spPr>
              <a:xfrm>
                <a:off x="11103496" y="205505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A279DF-383E-4FAC-8791-2A2B7CB2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96" y="205505"/>
                <a:ext cx="1340251" cy="461665"/>
              </a:xfrm>
              <a:prstGeom prst="rect">
                <a:avLst/>
              </a:prstGeom>
              <a:blipFill>
                <a:blip r:embed="rId1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5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17728" y="270042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837205" y="157595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64816" y="486748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94118" y="649501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82493" y="4313988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433963" y="456706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49289" y="-20120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 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 + Forwarding node</a:t>
            </a:r>
            <a:r>
              <a:rPr lang="ko-KR" altLang="en-US" dirty="0"/>
              <a:t>인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41413" y="3159235"/>
            <a:ext cx="20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0285945" y="454420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286465" y="4301951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Forwarding R message</a:t>
            </a:r>
            <a:endParaRPr lang="ko-KR" altLang="en-US" sz="14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756276" y="6500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1261345" y="396441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45" y="396441"/>
                <a:ext cx="889991" cy="292901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468415" y="85816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805721" y="382431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721" y="382431"/>
                <a:ext cx="889991" cy="293863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2153966" y="6416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323950" y="381902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50" y="381902"/>
                <a:ext cx="889991" cy="292901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836431" y="384899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431" y="384899"/>
                <a:ext cx="889991" cy="293863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494121" y="561092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-112617" y="5328760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617" y="5328760"/>
                <a:ext cx="6096000" cy="307777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147315" y="533924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315" y="5339244"/>
                <a:ext cx="1472546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0319081" y="5616182"/>
            <a:ext cx="0" cy="932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23581" y="85286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54520" y="6390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66659" y="84710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34512" y="6451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/>
              <p:nvPr/>
            </p:nvSpPr>
            <p:spPr>
              <a:xfrm>
                <a:off x="1286465" y="4473874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65" y="4473874"/>
                <a:ext cx="3803209" cy="3687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85206" y="1681182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82493" y="326760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26596" y="7661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23507" y="57413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282493" y="5298570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4355222" y="6440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3743524" y="415236"/>
                <a:ext cx="23247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24" y="415236"/>
                <a:ext cx="2324789" cy="276999"/>
              </a:xfrm>
              <a:prstGeom prst="rect">
                <a:avLst/>
              </a:prstGeom>
              <a:blipFill>
                <a:blip r:embed="rId10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4336091" y="3645072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감지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91" y="3645072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4413525" y="3697856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6297524" y="431598"/>
                <a:ext cx="14725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524" y="431598"/>
                <a:ext cx="1472546" cy="276999"/>
              </a:xfrm>
              <a:prstGeom prst="rect">
                <a:avLst/>
              </a:prstGeom>
              <a:blipFill>
                <a:blip r:embed="rId1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6540547" y="6390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9398942" y="251262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9350628" y="2284944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28" y="2284944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r="-1754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03EDA0-C64F-4008-6DEB-D8B865137946}"/>
              </a:ext>
            </a:extLst>
          </p:cNvPr>
          <p:cNvCxnSpPr>
            <a:cxnSpLocks/>
          </p:cNvCxnSpPr>
          <p:nvPr/>
        </p:nvCxnSpPr>
        <p:spPr>
          <a:xfrm flipV="1">
            <a:off x="6838707" y="562861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B4AC2-646B-C81A-D688-12E45F9433FD}"/>
                  </a:ext>
                </a:extLst>
              </p:cNvPr>
              <p:cNvSpPr txBox="1"/>
              <p:nvPr/>
            </p:nvSpPr>
            <p:spPr>
              <a:xfrm>
                <a:off x="5521967" y="5294804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B4AC2-646B-C81A-D688-12E45F943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67" y="5294804"/>
                <a:ext cx="2887134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3F54AF4-1D3C-4076-5977-D6102DFBDCAA}"/>
              </a:ext>
            </a:extLst>
          </p:cNvPr>
          <p:cNvCxnSpPr>
            <a:cxnSpLocks/>
          </p:cNvCxnSpPr>
          <p:nvPr/>
        </p:nvCxnSpPr>
        <p:spPr>
          <a:xfrm flipV="1">
            <a:off x="8658357" y="562861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835504-2CCE-79FB-3682-915D47A16B4A}"/>
              </a:ext>
            </a:extLst>
          </p:cNvPr>
          <p:cNvSpPr txBox="1"/>
          <p:nvPr/>
        </p:nvSpPr>
        <p:spPr>
          <a:xfrm>
            <a:off x="7660760" y="5340385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046788B-D02C-0B96-9BDC-B915EE388D9A}"/>
              </a:ext>
            </a:extLst>
          </p:cNvPr>
          <p:cNvCxnSpPr>
            <a:cxnSpLocks/>
          </p:cNvCxnSpPr>
          <p:nvPr/>
        </p:nvCxnSpPr>
        <p:spPr>
          <a:xfrm flipV="1">
            <a:off x="5841619" y="339875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0E21A1-451D-1576-AD75-A70F845CE07A}"/>
              </a:ext>
            </a:extLst>
          </p:cNvPr>
          <p:cNvSpPr txBox="1"/>
          <p:nvPr/>
        </p:nvSpPr>
        <p:spPr>
          <a:xfrm>
            <a:off x="5521967" y="337564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E63D9-C584-A354-3260-71E96253D159}"/>
              </a:ext>
            </a:extLst>
          </p:cNvPr>
          <p:cNvSpPr txBox="1"/>
          <p:nvPr/>
        </p:nvSpPr>
        <p:spPr>
          <a:xfrm>
            <a:off x="5237663" y="435540"/>
            <a:ext cx="134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7287AD-5BF5-34D8-78F5-DB68787BC935}"/>
              </a:ext>
            </a:extLst>
          </p:cNvPr>
          <p:cNvCxnSpPr>
            <a:cxnSpLocks/>
          </p:cNvCxnSpPr>
          <p:nvPr/>
        </p:nvCxnSpPr>
        <p:spPr>
          <a:xfrm flipV="1">
            <a:off x="5641140" y="65008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C1084F7-BECD-B054-3C61-914A3A251821}"/>
              </a:ext>
            </a:extLst>
          </p:cNvPr>
          <p:cNvCxnSpPr>
            <a:cxnSpLocks/>
          </p:cNvCxnSpPr>
          <p:nvPr/>
        </p:nvCxnSpPr>
        <p:spPr>
          <a:xfrm flipV="1">
            <a:off x="6731745" y="3109556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61DB65-1AF6-2841-C6C9-BE11F59F432A}"/>
                  </a:ext>
                </a:extLst>
              </p:cNvPr>
              <p:cNvSpPr txBox="1"/>
              <p:nvPr/>
            </p:nvSpPr>
            <p:spPr>
              <a:xfrm>
                <a:off x="6820676" y="3118513"/>
                <a:ext cx="16221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감지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61DB65-1AF6-2841-C6C9-BE11F59F4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676" y="3118513"/>
                <a:ext cx="1622137" cy="523220"/>
              </a:xfrm>
              <a:prstGeom prst="rect">
                <a:avLst/>
              </a:prstGeom>
              <a:blipFill>
                <a:blip r:embed="rId15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E5A479D-254D-95F5-AEC2-BA6255D1EB37}"/>
              </a:ext>
            </a:extLst>
          </p:cNvPr>
          <p:cNvCxnSpPr>
            <a:cxnSpLocks/>
          </p:cNvCxnSpPr>
          <p:nvPr/>
        </p:nvCxnSpPr>
        <p:spPr>
          <a:xfrm flipV="1">
            <a:off x="8515412" y="280263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65351D-C857-CDF1-F7AA-2C016D005990}"/>
                  </a:ext>
                </a:extLst>
              </p:cNvPr>
              <p:cNvSpPr txBox="1"/>
              <p:nvPr/>
            </p:nvSpPr>
            <p:spPr>
              <a:xfrm>
                <a:off x="8489413" y="2799958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65351D-C857-CDF1-F7AA-2C016D005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413" y="2799958"/>
                <a:ext cx="1080000" cy="307777"/>
              </a:xfrm>
              <a:prstGeom prst="rect">
                <a:avLst/>
              </a:prstGeom>
              <a:blipFill>
                <a:blip r:embed="rId1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7F432-0F00-3F90-82AD-907A60286A0B}"/>
                  </a:ext>
                </a:extLst>
              </p:cNvPr>
              <p:cNvSpPr txBox="1"/>
              <p:nvPr/>
            </p:nvSpPr>
            <p:spPr>
              <a:xfrm>
                <a:off x="8833313" y="5316767"/>
                <a:ext cx="15126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7F432-0F00-3F90-82AD-907A60286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313" y="5316767"/>
                <a:ext cx="1512657" cy="307777"/>
              </a:xfrm>
              <a:prstGeom prst="rect">
                <a:avLst/>
              </a:prstGeom>
              <a:blipFill>
                <a:blip r:embed="rId1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F0A184-EE40-AC65-E946-7D315077DB61}"/>
              </a:ext>
            </a:extLst>
          </p:cNvPr>
          <p:cNvCxnSpPr>
            <a:cxnSpLocks/>
          </p:cNvCxnSpPr>
          <p:nvPr/>
        </p:nvCxnSpPr>
        <p:spPr>
          <a:xfrm flipV="1">
            <a:off x="9706247" y="5632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917094-1463-8A7D-18D5-8630BD9A05BA}"/>
              </a:ext>
            </a:extLst>
          </p:cNvPr>
          <p:cNvCxnSpPr>
            <a:cxnSpLocks/>
          </p:cNvCxnSpPr>
          <p:nvPr/>
        </p:nvCxnSpPr>
        <p:spPr>
          <a:xfrm flipV="1">
            <a:off x="1171180" y="63935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8F521F-2D78-B034-B2DF-6ADFF5142988}"/>
              </a:ext>
            </a:extLst>
          </p:cNvPr>
          <p:cNvSpPr txBox="1"/>
          <p:nvPr/>
        </p:nvSpPr>
        <p:spPr>
          <a:xfrm>
            <a:off x="768309" y="249541"/>
            <a:ext cx="1340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Auth </a:t>
            </a:r>
          </a:p>
          <a:p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C24480A-1850-9EE9-7EE8-37278AC4232E}"/>
              </a:ext>
            </a:extLst>
          </p:cNvPr>
          <p:cNvCxnSpPr>
            <a:cxnSpLocks/>
          </p:cNvCxnSpPr>
          <p:nvPr/>
        </p:nvCxnSpPr>
        <p:spPr>
          <a:xfrm flipV="1">
            <a:off x="3518750" y="3999433"/>
            <a:ext cx="900000" cy="324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D39D82-072A-8257-03D6-AFA1BB38CB50}"/>
              </a:ext>
            </a:extLst>
          </p:cNvPr>
          <p:cNvSpPr txBox="1"/>
          <p:nvPr/>
        </p:nvSpPr>
        <p:spPr>
          <a:xfrm>
            <a:off x="3212037" y="3970196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C3F843-1B9C-5924-E793-4452F2ABF4EF}"/>
              </a:ext>
            </a:extLst>
          </p:cNvPr>
          <p:cNvCxnSpPr>
            <a:cxnSpLocks/>
          </p:cNvCxnSpPr>
          <p:nvPr/>
        </p:nvCxnSpPr>
        <p:spPr>
          <a:xfrm flipV="1">
            <a:off x="4475837" y="56199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F1233B-C76B-2F9E-7780-D367A312F0A7}"/>
              </a:ext>
            </a:extLst>
          </p:cNvPr>
          <p:cNvSpPr txBox="1"/>
          <p:nvPr/>
        </p:nvSpPr>
        <p:spPr>
          <a:xfrm>
            <a:off x="3924685" y="5320463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99FF75-1D02-BDDD-FEA4-7651602B5EBC}"/>
              </a:ext>
            </a:extLst>
          </p:cNvPr>
          <p:cNvCxnSpPr>
            <a:cxnSpLocks/>
          </p:cNvCxnSpPr>
          <p:nvPr/>
        </p:nvCxnSpPr>
        <p:spPr>
          <a:xfrm flipV="1">
            <a:off x="8430463" y="65008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1E92BB-A009-248B-1DBE-D50B0D3EDA4B}"/>
                  </a:ext>
                </a:extLst>
              </p:cNvPr>
              <p:cNvSpPr txBox="1"/>
              <p:nvPr/>
            </p:nvSpPr>
            <p:spPr>
              <a:xfrm>
                <a:off x="8978061" y="255044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1E92BB-A009-248B-1DBE-D50B0D3E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61" y="255044"/>
                <a:ext cx="1340251" cy="461665"/>
              </a:xfrm>
              <a:prstGeom prst="rect">
                <a:avLst/>
              </a:prstGeom>
              <a:blipFill>
                <a:blip r:embed="rId18"/>
                <a:stretch>
                  <a:fillRect l="-45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1676EA-6E31-F8F6-5BC5-BC112D5A74C6}"/>
              </a:ext>
            </a:extLst>
          </p:cNvPr>
          <p:cNvCxnSpPr>
            <a:cxnSpLocks/>
          </p:cNvCxnSpPr>
          <p:nvPr/>
        </p:nvCxnSpPr>
        <p:spPr>
          <a:xfrm flipV="1">
            <a:off x="9364533" y="6609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90B310-33A8-A2E5-6D7C-FD4C7392F13C}"/>
                  </a:ext>
                </a:extLst>
              </p:cNvPr>
              <p:cNvSpPr txBox="1"/>
              <p:nvPr/>
            </p:nvSpPr>
            <p:spPr>
              <a:xfrm>
                <a:off x="8044395" y="255045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90B310-33A8-A2E5-6D7C-FD4C7392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395" y="255045"/>
                <a:ext cx="1340251" cy="461665"/>
              </a:xfrm>
              <a:prstGeom prst="rect">
                <a:avLst/>
              </a:prstGeom>
              <a:blipFill>
                <a:blip r:embed="rId19"/>
                <a:stretch>
                  <a:fillRect l="-45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57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3D2299C-F826-023F-F76A-B5DB8A00147D}"/>
              </a:ext>
            </a:extLst>
          </p:cNvPr>
          <p:cNvCxnSpPr>
            <a:cxnSpLocks/>
          </p:cNvCxnSpPr>
          <p:nvPr/>
        </p:nvCxnSpPr>
        <p:spPr>
          <a:xfrm>
            <a:off x="4343419" y="3157893"/>
            <a:ext cx="952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217015-61FA-28DD-1516-A3C23AEAEDBB}"/>
              </a:ext>
            </a:extLst>
          </p:cNvPr>
          <p:cNvCxnSpPr>
            <a:cxnSpLocks/>
          </p:cNvCxnSpPr>
          <p:nvPr/>
        </p:nvCxnSpPr>
        <p:spPr>
          <a:xfrm flipV="1">
            <a:off x="6521797" y="2969610"/>
            <a:ext cx="9302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31B7-1727-672B-35A5-26E66F940304}"/>
              </a:ext>
            </a:extLst>
          </p:cNvPr>
          <p:cNvSpPr/>
          <p:nvPr/>
        </p:nvSpPr>
        <p:spPr>
          <a:xfrm>
            <a:off x="5296247" y="2624052"/>
            <a:ext cx="1225550" cy="1060450"/>
          </a:xfrm>
          <a:prstGeom prst="rect">
            <a:avLst/>
          </a:prstGeom>
          <a:solidFill>
            <a:srgbClr val="A5B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B8D85-C8E5-1348-7BF0-495B07EE7532}"/>
              </a:ext>
            </a:extLst>
          </p:cNvPr>
          <p:cNvSpPr txBox="1"/>
          <p:nvPr/>
        </p:nvSpPr>
        <p:spPr>
          <a:xfrm>
            <a:off x="5601047" y="2969611"/>
            <a:ext cx="61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MN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829F5E-B53F-5DC3-90DD-BB629F559678}"/>
              </a:ext>
            </a:extLst>
          </p:cNvPr>
          <p:cNvCxnSpPr>
            <a:cxnSpLocks/>
          </p:cNvCxnSpPr>
          <p:nvPr/>
        </p:nvCxnSpPr>
        <p:spPr>
          <a:xfrm flipV="1">
            <a:off x="6521797" y="3338943"/>
            <a:ext cx="9302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F509D-5068-4814-F30D-632A83AACA4C}"/>
              </a:ext>
            </a:extLst>
          </p:cNvPr>
          <p:cNvSpPr txBox="1"/>
          <p:nvPr/>
        </p:nvSpPr>
        <p:spPr>
          <a:xfrm>
            <a:off x="4500252" y="2861698"/>
            <a:ext cx="87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Event_in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6E28B6-7758-576C-D640-DD52CC043ADC}"/>
              </a:ext>
            </a:extLst>
          </p:cNvPr>
          <p:cNvSpPr txBox="1"/>
          <p:nvPr/>
        </p:nvSpPr>
        <p:spPr>
          <a:xfrm>
            <a:off x="6510424" y="2669688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Auth_out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97125D-F1F8-76AD-924A-BA200271A8BD}"/>
              </a:ext>
            </a:extLst>
          </p:cNvPr>
          <p:cNvSpPr txBox="1"/>
          <p:nvPr/>
        </p:nvSpPr>
        <p:spPr>
          <a:xfrm>
            <a:off x="6826597" y="3031166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7A391-4ADE-D364-E90E-AEDB3385150D}"/>
              </a:ext>
            </a:extLst>
          </p:cNvPr>
          <p:cNvSpPr txBox="1"/>
          <p:nvPr/>
        </p:nvSpPr>
        <p:spPr>
          <a:xfrm>
            <a:off x="0" y="0"/>
            <a:ext cx="301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Atomic model </a:t>
            </a:r>
            <a:r>
              <a:rPr lang="en-US" altLang="ko-KR" dirty="0" err="1"/>
              <a:t>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52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4AD71-8622-B061-5B51-C82093B26F37}"/>
              </a:ext>
            </a:extLst>
          </p:cNvPr>
          <p:cNvSpPr txBox="1"/>
          <p:nvPr/>
        </p:nvSpPr>
        <p:spPr>
          <a:xfrm>
            <a:off x="5471275" y="2180509"/>
            <a:ext cx="1308100" cy="3746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MN_N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1D94A-FE4D-DCCB-69DA-8A6E3A7B5C68}"/>
              </a:ext>
            </a:extLst>
          </p:cNvPr>
          <p:cNvSpPr/>
          <p:nvPr/>
        </p:nvSpPr>
        <p:spPr>
          <a:xfrm>
            <a:off x="3844241" y="1891585"/>
            <a:ext cx="4619593" cy="952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3D2299C-F826-023F-F76A-B5DB8A00147D}"/>
              </a:ext>
            </a:extLst>
          </p:cNvPr>
          <p:cNvCxnSpPr>
            <a:cxnSpLocks/>
          </p:cNvCxnSpPr>
          <p:nvPr/>
        </p:nvCxnSpPr>
        <p:spPr>
          <a:xfrm>
            <a:off x="2891413" y="2364567"/>
            <a:ext cx="952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217015-61FA-28DD-1516-A3C23AEAEDBB}"/>
              </a:ext>
            </a:extLst>
          </p:cNvPr>
          <p:cNvCxnSpPr>
            <a:cxnSpLocks/>
          </p:cNvCxnSpPr>
          <p:nvPr/>
        </p:nvCxnSpPr>
        <p:spPr>
          <a:xfrm flipV="1">
            <a:off x="8463833" y="2152144"/>
            <a:ext cx="9302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9039AF-FBFB-C755-7072-97EE37048722}"/>
              </a:ext>
            </a:extLst>
          </p:cNvPr>
          <p:cNvSpPr txBox="1"/>
          <p:nvPr/>
        </p:nvSpPr>
        <p:spPr>
          <a:xfrm>
            <a:off x="7620978" y="1988894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Auth_out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31B7-1727-672B-35A5-26E66F940304}"/>
              </a:ext>
            </a:extLst>
          </p:cNvPr>
          <p:cNvSpPr/>
          <p:nvPr/>
        </p:nvSpPr>
        <p:spPr>
          <a:xfrm>
            <a:off x="5553825" y="3383906"/>
            <a:ext cx="1225550" cy="1060450"/>
          </a:xfrm>
          <a:prstGeom prst="rect">
            <a:avLst/>
          </a:prstGeom>
          <a:solidFill>
            <a:srgbClr val="A5B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B8D85-C8E5-1348-7BF0-495B07EE7532}"/>
              </a:ext>
            </a:extLst>
          </p:cNvPr>
          <p:cNvSpPr txBox="1"/>
          <p:nvPr/>
        </p:nvSpPr>
        <p:spPr>
          <a:xfrm>
            <a:off x="5858625" y="3729465"/>
            <a:ext cx="61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4F46F2-0A42-69CA-26EF-F737B35D766A}"/>
              </a:ext>
            </a:extLst>
          </p:cNvPr>
          <p:cNvSpPr txBox="1"/>
          <p:nvPr/>
        </p:nvSpPr>
        <p:spPr>
          <a:xfrm>
            <a:off x="3506444" y="2104916"/>
            <a:ext cx="44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829F5E-B53F-5DC3-90DD-BB629F559678}"/>
              </a:ext>
            </a:extLst>
          </p:cNvPr>
          <p:cNvCxnSpPr>
            <a:cxnSpLocks/>
          </p:cNvCxnSpPr>
          <p:nvPr/>
        </p:nvCxnSpPr>
        <p:spPr>
          <a:xfrm flipV="1">
            <a:off x="8463833" y="2587392"/>
            <a:ext cx="9302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5CA204-FA78-41EB-0CB0-729B1A2288B3}"/>
              </a:ext>
            </a:extLst>
          </p:cNvPr>
          <p:cNvSpPr txBox="1"/>
          <p:nvPr/>
        </p:nvSpPr>
        <p:spPr>
          <a:xfrm>
            <a:off x="7905488" y="2412693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0AFD25E-7C7E-0AE2-AED9-8CB1EEB7C28D}"/>
              </a:ext>
            </a:extLst>
          </p:cNvPr>
          <p:cNvCxnSpPr>
            <a:endCxn id="8" idx="1"/>
          </p:cNvCxnSpPr>
          <p:nvPr/>
        </p:nvCxnSpPr>
        <p:spPr>
          <a:xfrm>
            <a:off x="4120816" y="2844085"/>
            <a:ext cx="1433009" cy="1070046"/>
          </a:xfrm>
          <a:prstGeom prst="bentConnector3">
            <a:avLst>
              <a:gd name="adj1" fmla="val 12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EB3E72-05A6-4308-3172-0F855A136072}"/>
              </a:ext>
            </a:extLst>
          </p:cNvPr>
          <p:cNvSpPr txBox="1"/>
          <p:nvPr/>
        </p:nvSpPr>
        <p:spPr>
          <a:xfrm>
            <a:off x="4044822" y="2794118"/>
            <a:ext cx="104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Event_out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F509D-5068-4814-F30D-632A83AACA4C}"/>
              </a:ext>
            </a:extLst>
          </p:cNvPr>
          <p:cNvSpPr txBox="1"/>
          <p:nvPr/>
        </p:nvSpPr>
        <p:spPr>
          <a:xfrm>
            <a:off x="4757830" y="3621552"/>
            <a:ext cx="87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Event_in</a:t>
            </a:r>
            <a:endParaRPr lang="ko-KR" altLang="en-US" sz="14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A389D99-C468-AD51-A17E-DC60C410FA37}"/>
              </a:ext>
            </a:extLst>
          </p:cNvPr>
          <p:cNvCxnSpPr/>
          <p:nvPr/>
        </p:nvCxnSpPr>
        <p:spPr>
          <a:xfrm flipV="1">
            <a:off x="6779375" y="2844085"/>
            <a:ext cx="1080000" cy="900000"/>
          </a:xfrm>
          <a:prstGeom prst="bentConnector3">
            <a:avLst>
              <a:gd name="adj1" fmla="val 999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449A502-DDB1-D2EF-4521-31EE47E126E2}"/>
              </a:ext>
            </a:extLst>
          </p:cNvPr>
          <p:cNvCxnSpPr/>
          <p:nvPr/>
        </p:nvCxnSpPr>
        <p:spPr>
          <a:xfrm flipV="1">
            <a:off x="6779375" y="2844083"/>
            <a:ext cx="1440000" cy="1272637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6E28B6-7758-576C-D640-DD52CC043ADC}"/>
              </a:ext>
            </a:extLst>
          </p:cNvPr>
          <p:cNvSpPr txBox="1"/>
          <p:nvPr/>
        </p:nvSpPr>
        <p:spPr>
          <a:xfrm>
            <a:off x="6752052" y="3472817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Auth_out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06325F-112C-5ADF-9E66-39114A0BCA1E}"/>
              </a:ext>
            </a:extLst>
          </p:cNvPr>
          <p:cNvSpPr txBox="1"/>
          <p:nvPr/>
        </p:nvSpPr>
        <p:spPr>
          <a:xfrm>
            <a:off x="6999829" y="2796911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Auth_in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97125D-F1F8-76AD-924A-BA200271A8BD}"/>
              </a:ext>
            </a:extLst>
          </p:cNvPr>
          <p:cNvSpPr txBox="1"/>
          <p:nvPr/>
        </p:nvSpPr>
        <p:spPr>
          <a:xfrm>
            <a:off x="6779375" y="3832996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C26DC2-E66C-40F6-34C2-720CC91542D1}"/>
              </a:ext>
            </a:extLst>
          </p:cNvPr>
          <p:cNvSpPr txBox="1"/>
          <p:nvPr/>
        </p:nvSpPr>
        <p:spPr>
          <a:xfrm>
            <a:off x="8166736" y="2803217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72E89-560A-62B9-C255-C0930CAD631F}"/>
              </a:ext>
            </a:extLst>
          </p:cNvPr>
          <p:cNvSpPr txBox="1"/>
          <p:nvPr/>
        </p:nvSpPr>
        <p:spPr>
          <a:xfrm>
            <a:off x="0" y="-7306"/>
            <a:ext cx="27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Coupled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 err="1"/>
              <a:t>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0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31B7-1727-672B-35A5-26E66F940304}"/>
              </a:ext>
            </a:extLst>
          </p:cNvPr>
          <p:cNvSpPr/>
          <p:nvPr/>
        </p:nvSpPr>
        <p:spPr>
          <a:xfrm>
            <a:off x="5357056" y="2481081"/>
            <a:ext cx="1225550" cy="1060450"/>
          </a:xfrm>
          <a:prstGeom prst="rect">
            <a:avLst/>
          </a:prstGeom>
          <a:solidFill>
            <a:srgbClr val="A5B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B8D85-C8E5-1348-7BF0-495B07EE7532}"/>
              </a:ext>
            </a:extLst>
          </p:cNvPr>
          <p:cNvSpPr txBox="1"/>
          <p:nvPr/>
        </p:nvSpPr>
        <p:spPr>
          <a:xfrm>
            <a:off x="5661856" y="2826640"/>
            <a:ext cx="61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F509D-5068-4814-F30D-632A83AACA4C}"/>
              </a:ext>
            </a:extLst>
          </p:cNvPr>
          <p:cNvSpPr txBox="1"/>
          <p:nvPr/>
        </p:nvSpPr>
        <p:spPr>
          <a:xfrm>
            <a:off x="4561061" y="2718727"/>
            <a:ext cx="87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Event_in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6E28B6-7758-576C-D640-DD52CC043ADC}"/>
              </a:ext>
            </a:extLst>
          </p:cNvPr>
          <p:cNvSpPr txBox="1"/>
          <p:nvPr/>
        </p:nvSpPr>
        <p:spPr>
          <a:xfrm>
            <a:off x="6555283" y="2569992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Auth_out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97125D-F1F8-76AD-924A-BA200271A8BD}"/>
              </a:ext>
            </a:extLst>
          </p:cNvPr>
          <p:cNvSpPr txBox="1"/>
          <p:nvPr/>
        </p:nvSpPr>
        <p:spPr>
          <a:xfrm>
            <a:off x="6582606" y="2930171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72E89-560A-62B9-C255-C0930CAD631F}"/>
              </a:ext>
            </a:extLst>
          </p:cNvPr>
          <p:cNvSpPr txBox="1"/>
          <p:nvPr/>
        </p:nvSpPr>
        <p:spPr>
          <a:xfrm>
            <a:off x="0" y="-7306"/>
            <a:ext cx="27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Atomic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 err="1"/>
              <a:t>ver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0BB566-1E13-BD53-FF99-29FE42FC4B8C}"/>
              </a:ext>
            </a:extLst>
          </p:cNvPr>
          <p:cNvCxnSpPr>
            <a:cxnSpLocks/>
          </p:cNvCxnSpPr>
          <p:nvPr/>
        </p:nvCxnSpPr>
        <p:spPr>
          <a:xfrm flipV="1">
            <a:off x="4277056" y="2996906"/>
            <a:ext cx="1080000" cy="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F473F5-CCA6-EE55-09BE-4E51B6089C78}"/>
              </a:ext>
            </a:extLst>
          </p:cNvPr>
          <p:cNvCxnSpPr>
            <a:cxnSpLocks/>
          </p:cNvCxnSpPr>
          <p:nvPr/>
        </p:nvCxnSpPr>
        <p:spPr>
          <a:xfrm flipV="1">
            <a:off x="6582606" y="2848323"/>
            <a:ext cx="1080000" cy="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335DF2-853F-B774-02B6-CBD119B1C4CB}"/>
              </a:ext>
            </a:extLst>
          </p:cNvPr>
          <p:cNvCxnSpPr>
            <a:cxnSpLocks/>
          </p:cNvCxnSpPr>
          <p:nvPr/>
        </p:nvCxnSpPr>
        <p:spPr>
          <a:xfrm flipV="1">
            <a:off x="6586522" y="3230694"/>
            <a:ext cx="1080000" cy="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4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57AADB-2316-2A07-E261-AE380B15BD8F}"/>
              </a:ext>
            </a:extLst>
          </p:cNvPr>
          <p:cNvSpPr/>
          <p:nvPr/>
        </p:nvSpPr>
        <p:spPr>
          <a:xfrm>
            <a:off x="4182590" y="1955031"/>
            <a:ext cx="4064000" cy="2262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5E693-0573-EFF7-78D8-88B7C5B17BF8}"/>
              </a:ext>
            </a:extLst>
          </p:cNvPr>
          <p:cNvSpPr txBox="1"/>
          <p:nvPr/>
        </p:nvSpPr>
        <p:spPr>
          <a:xfrm>
            <a:off x="5429120" y="1770365"/>
            <a:ext cx="1570941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BCE6915-FA8D-EADE-A9FF-952D461DF1B0}"/>
              </a:ext>
            </a:extLst>
          </p:cNvPr>
          <p:cNvSpPr/>
          <p:nvPr/>
        </p:nvSpPr>
        <p:spPr>
          <a:xfrm>
            <a:off x="5138728" y="2255049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2F61C-D2C2-66AD-ADF8-4DBEB34A769E}"/>
              </a:ext>
            </a:extLst>
          </p:cNvPr>
          <p:cNvSpPr txBox="1"/>
          <p:nvPr/>
        </p:nvSpPr>
        <p:spPr>
          <a:xfrm>
            <a:off x="5395033" y="2335161"/>
            <a:ext cx="16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DD7E4E5-EDF9-1EB7-27D8-2CDF74C70E80}"/>
              </a:ext>
            </a:extLst>
          </p:cNvPr>
          <p:cNvSpPr/>
          <p:nvPr/>
        </p:nvSpPr>
        <p:spPr>
          <a:xfrm>
            <a:off x="5138728" y="2854084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8ECA88A-AA4F-460E-71CF-D2EAC60FE35F}"/>
              </a:ext>
            </a:extLst>
          </p:cNvPr>
          <p:cNvSpPr txBox="1"/>
          <p:nvPr/>
        </p:nvSpPr>
        <p:spPr>
          <a:xfrm>
            <a:off x="5395033" y="2934196"/>
            <a:ext cx="16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auth </a:t>
            </a:r>
            <a:r>
              <a:rPr lang="ko-KR" altLang="en-US" sz="1400" dirty="0"/>
              <a:t>메시지 생성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38772C1-5796-63E8-F2B6-056816803934}"/>
              </a:ext>
            </a:extLst>
          </p:cNvPr>
          <p:cNvSpPr/>
          <p:nvPr/>
        </p:nvSpPr>
        <p:spPr>
          <a:xfrm>
            <a:off x="5138728" y="3437731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6C73C0F-C112-4D48-69FC-648DC7A85889}"/>
              </a:ext>
            </a:extLst>
          </p:cNvPr>
          <p:cNvCxnSpPr/>
          <p:nvPr/>
        </p:nvCxnSpPr>
        <p:spPr>
          <a:xfrm>
            <a:off x="3356347" y="2854084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21490F4-13B9-DC02-9721-349799984422}"/>
              </a:ext>
            </a:extLst>
          </p:cNvPr>
          <p:cNvSpPr txBox="1"/>
          <p:nvPr/>
        </p:nvSpPr>
        <p:spPr>
          <a:xfrm>
            <a:off x="5287853" y="3517843"/>
            <a:ext cx="186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 </a:t>
            </a:r>
            <a:r>
              <a:rPr lang="ko-KR" altLang="en-US" sz="1400" dirty="0"/>
              <a:t>메시지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BBDD754-7EE1-34CA-EED1-865D9DD37738}"/>
                  </a:ext>
                </a:extLst>
              </p:cNvPr>
              <p:cNvSpPr txBox="1"/>
              <p:nvPr/>
            </p:nvSpPr>
            <p:spPr>
              <a:xfrm>
                <a:off x="4794946" y="2549892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BBDD754-7EE1-34CA-EED1-865D9DD37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46" y="2549892"/>
                <a:ext cx="770926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7F58007-D1F8-DD0A-8741-EC0AA3E99A23}"/>
                  </a:ext>
                </a:extLst>
              </p:cNvPr>
              <p:cNvSpPr txBox="1"/>
              <p:nvPr/>
            </p:nvSpPr>
            <p:spPr>
              <a:xfrm>
                <a:off x="4772369" y="3167935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7F58007-D1F8-DD0A-8741-EC0AA3E9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69" y="3167935"/>
                <a:ext cx="770926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F05060B-4003-F2A2-639B-8D3370A6C3C8}"/>
              </a:ext>
            </a:extLst>
          </p:cNvPr>
          <p:cNvSpPr txBox="1"/>
          <p:nvPr/>
        </p:nvSpPr>
        <p:spPr>
          <a:xfrm>
            <a:off x="3402955" y="2564985"/>
            <a:ext cx="97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Event_in</a:t>
            </a:r>
            <a:endParaRPr lang="ko-KR" altLang="en-US" sz="1400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2F301E0-B336-3F4A-0F8D-365BB4699331}"/>
              </a:ext>
            </a:extLst>
          </p:cNvPr>
          <p:cNvCxnSpPr>
            <a:cxnSpLocks/>
            <a:stCxn id="4" idx="2"/>
            <a:endCxn id="112" idx="2"/>
          </p:cNvCxnSpPr>
          <p:nvPr/>
        </p:nvCxnSpPr>
        <p:spPr>
          <a:xfrm rot="10800000" flipV="1">
            <a:off x="5138728" y="2489048"/>
            <a:ext cx="12700" cy="5990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3E4248D1-8769-C463-72A8-8209F4BA0641}"/>
              </a:ext>
            </a:extLst>
          </p:cNvPr>
          <p:cNvCxnSpPr>
            <a:cxnSpLocks/>
            <a:stCxn id="112" idx="2"/>
            <a:endCxn id="114" idx="2"/>
          </p:cNvCxnSpPr>
          <p:nvPr/>
        </p:nvCxnSpPr>
        <p:spPr>
          <a:xfrm rot="10800000" flipV="1">
            <a:off x="5138728" y="3088083"/>
            <a:ext cx="12700" cy="5836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61D0F9-E944-C4F9-4793-10DC6E30B3CF}"/>
              </a:ext>
            </a:extLst>
          </p:cNvPr>
          <p:cNvCxnSpPr>
            <a:endCxn id="4" idx="2"/>
          </p:cNvCxnSpPr>
          <p:nvPr/>
        </p:nvCxnSpPr>
        <p:spPr>
          <a:xfrm flipV="1">
            <a:off x="4182590" y="2489049"/>
            <a:ext cx="956138" cy="365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94D691-3FB7-3050-4AD2-6B12891F7237}"/>
              </a:ext>
            </a:extLst>
          </p:cNvPr>
          <p:cNvCxnSpPr>
            <a:cxnSpLocks/>
            <a:stCxn id="112" idx="6"/>
          </p:cNvCxnSpPr>
          <p:nvPr/>
        </p:nvCxnSpPr>
        <p:spPr>
          <a:xfrm flipV="1">
            <a:off x="7298728" y="3088083"/>
            <a:ext cx="94786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2DE6E4-A0A5-B2D1-592F-38B9717E66D8}"/>
              </a:ext>
            </a:extLst>
          </p:cNvPr>
          <p:cNvCxnSpPr/>
          <p:nvPr/>
        </p:nvCxnSpPr>
        <p:spPr>
          <a:xfrm>
            <a:off x="8252986" y="3087628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C8AC94-7706-D645-1CD2-B31C81A4F11D}"/>
                  </a:ext>
                </a:extLst>
              </p:cNvPr>
              <p:cNvSpPr txBox="1"/>
              <p:nvPr/>
            </p:nvSpPr>
            <p:spPr>
              <a:xfrm>
                <a:off x="8256355" y="3069932"/>
                <a:ext cx="2041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C8AC94-7706-D645-1CD2-B31C81A4F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355" y="3069932"/>
                <a:ext cx="204152" cy="307777"/>
              </a:xfrm>
              <a:prstGeom prst="rect">
                <a:avLst/>
              </a:prstGeom>
              <a:blipFill>
                <a:blip r:embed="rId5"/>
                <a:stretch>
                  <a:fillRect l="-26471" r="-26471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8697B9A-00A6-EE86-3CFC-487129E91FF2}"/>
              </a:ext>
            </a:extLst>
          </p:cNvPr>
          <p:cNvSpPr txBox="1"/>
          <p:nvPr/>
        </p:nvSpPr>
        <p:spPr>
          <a:xfrm>
            <a:off x="8582095" y="3222364"/>
            <a:ext cx="1397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2B85E92-5FAC-2261-B3B0-C2356F71CA9D}"/>
              </a:ext>
            </a:extLst>
          </p:cNvPr>
          <p:cNvCxnSpPr/>
          <p:nvPr/>
        </p:nvCxnSpPr>
        <p:spPr>
          <a:xfrm>
            <a:off x="8246590" y="3534279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06046B-632F-7CFE-C367-0E3E9A615AD5}"/>
                  </a:ext>
                </a:extLst>
              </p:cNvPr>
              <p:cNvSpPr txBox="1"/>
              <p:nvPr/>
            </p:nvSpPr>
            <p:spPr>
              <a:xfrm>
                <a:off x="8270455" y="3512707"/>
                <a:ext cx="17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06046B-632F-7CFE-C367-0E3E9A615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55" y="3512707"/>
                <a:ext cx="172971" cy="307777"/>
              </a:xfrm>
              <a:prstGeom prst="rect">
                <a:avLst/>
              </a:prstGeom>
              <a:blipFill>
                <a:blip r:embed="rId6"/>
                <a:stretch>
                  <a:fillRect l="-42857" r="-42857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06B1135-E243-3286-0BA3-C58A497424F5}"/>
              </a:ext>
            </a:extLst>
          </p:cNvPr>
          <p:cNvSpPr txBox="1"/>
          <p:nvPr/>
        </p:nvSpPr>
        <p:spPr>
          <a:xfrm>
            <a:off x="8582095" y="2757025"/>
            <a:ext cx="159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auth_out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B5DC5D3-C235-567C-A3E4-712C4509CC06}"/>
              </a:ext>
            </a:extLst>
          </p:cNvPr>
          <p:cNvCxnSpPr>
            <a:cxnSpLocks/>
            <a:stCxn id="114" idx="6"/>
          </p:cNvCxnSpPr>
          <p:nvPr/>
        </p:nvCxnSpPr>
        <p:spPr>
          <a:xfrm flipV="1">
            <a:off x="7298728" y="3534279"/>
            <a:ext cx="947862" cy="137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072B0FC1-CEAC-5D55-7AB0-0BFA2E09CB55}"/>
              </a:ext>
            </a:extLst>
          </p:cNvPr>
          <p:cNvCxnSpPr>
            <a:cxnSpLocks/>
            <a:stCxn id="114" idx="6"/>
            <a:endCxn id="4" idx="6"/>
          </p:cNvCxnSpPr>
          <p:nvPr/>
        </p:nvCxnSpPr>
        <p:spPr>
          <a:xfrm flipV="1">
            <a:off x="7298728" y="2489049"/>
            <a:ext cx="12700" cy="118268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51A40-76E9-2FE0-BA71-808B55B3ED72}"/>
                  </a:ext>
                </a:extLst>
              </p:cNvPr>
              <p:cNvSpPr txBox="1"/>
              <p:nvPr/>
            </p:nvSpPr>
            <p:spPr>
              <a:xfrm>
                <a:off x="7286029" y="2378866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51A40-76E9-2FE0-BA71-808B55B3E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29" y="2378866"/>
                <a:ext cx="770926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635F084-D127-5606-1A9D-77A6140DA406}"/>
              </a:ext>
            </a:extLst>
          </p:cNvPr>
          <p:cNvCxnSpPr>
            <a:stCxn id="114" idx="7"/>
            <a:endCxn id="114" idx="6"/>
          </p:cNvCxnSpPr>
          <p:nvPr/>
        </p:nvCxnSpPr>
        <p:spPr>
          <a:xfrm rot="16200000" flipH="1">
            <a:off x="7057833" y="3430837"/>
            <a:ext cx="165463" cy="316325"/>
          </a:xfrm>
          <a:prstGeom prst="curvedConnector4">
            <a:avLst>
              <a:gd name="adj1" fmla="val -179579"/>
              <a:gd name="adj2" fmla="val 17226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E74D9-85FF-5B87-DD3A-411095EC129F}"/>
                  </a:ext>
                </a:extLst>
              </p:cNvPr>
              <p:cNvSpPr txBox="1"/>
              <p:nvPr/>
            </p:nvSpPr>
            <p:spPr>
              <a:xfrm>
                <a:off x="6866774" y="3199881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E74D9-85FF-5B87-DD3A-411095EC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774" y="3199881"/>
                <a:ext cx="770926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29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2EBE3-344F-E806-54B1-A1A7C8F16BD1}"/>
              </a:ext>
            </a:extLst>
          </p:cNvPr>
          <p:cNvSpPr txBox="1"/>
          <p:nvPr/>
        </p:nvSpPr>
        <p:spPr>
          <a:xfrm>
            <a:off x="5441950" y="2191450"/>
            <a:ext cx="1308100" cy="3746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CH_N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12457A-6492-1BAB-C5AF-4D5A14FE6AEE}"/>
              </a:ext>
            </a:extLst>
          </p:cNvPr>
          <p:cNvSpPr/>
          <p:nvPr/>
        </p:nvSpPr>
        <p:spPr>
          <a:xfrm>
            <a:off x="2136000" y="1930632"/>
            <a:ext cx="7920000" cy="952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E6B1C3-B708-D5D6-304A-C461B9C4DE1B}"/>
              </a:ext>
            </a:extLst>
          </p:cNvPr>
          <p:cNvSpPr/>
          <p:nvPr/>
        </p:nvSpPr>
        <p:spPr>
          <a:xfrm>
            <a:off x="2974963" y="4261591"/>
            <a:ext cx="1440000" cy="1260000"/>
          </a:xfrm>
          <a:prstGeom prst="rect">
            <a:avLst/>
          </a:prstGeom>
          <a:solidFill>
            <a:srgbClr val="A5B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968DD-5D3B-6059-426C-F1B41866F870}"/>
              </a:ext>
            </a:extLst>
          </p:cNvPr>
          <p:cNvSpPr/>
          <p:nvPr/>
        </p:nvSpPr>
        <p:spPr>
          <a:xfrm>
            <a:off x="7777037" y="4261591"/>
            <a:ext cx="1440000" cy="1260000"/>
          </a:xfrm>
          <a:prstGeom prst="rect">
            <a:avLst/>
          </a:prstGeom>
          <a:solidFill>
            <a:srgbClr val="A5B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39F51-DE9D-FE8D-A0F4-23D31BB0ACBD}"/>
              </a:ext>
            </a:extLst>
          </p:cNvPr>
          <p:cNvSpPr txBox="1"/>
          <p:nvPr/>
        </p:nvSpPr>
        <p:spPr>
          <a:xfrm>
            <a:off x="3357045" y="4706925"/>
            <a:ext cx="669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AnG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AE295-7122-C292-5D1B-9C195E14316C}"/>
              </a:ext>
            </a:extLst>
          </p:cNvPr>
          <p:cNvSpPr txBox="1"/>
          <p:nvPr/>
        </p:nvSpPr>
        <p:spPr>
          <a:xfrm>
            <a:off x="8145406" y="4706925"/>
            <a:ext cx="70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FW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A8343-1C22-11BE-3FC9-CF014F33F610}"/>
              </a:ext>
            </a:extLst>
          </p:cNvPr>
          <p:cNvSpPr/>
          <p:nvPr/>
        </p:nvSpPr>
        <p:spPr>
          <a:xfrm>
            <a:off x="1596000" y="1144134"/>
            <a:ext cx="9000000" cy="4818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AF8D5D-CC29-BFF4-2C3C-7F2054AEDF68}"/>
              </a:ext>
            </a:extLst>
          </p:cNvPr>
          <p:cNvSpPr txBox="1"/>
          <p:nvPr/>
        </p:nvSpPr>
        <p:spPr>
          <a:xfrm>
            <a:off x="5493715" y="959468"/>
            <a:ext cx="1204569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CH_ARCH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5F4AF4-43F5-CEDA-07AC-F1F0C896FB70}"/>
              </a:ext>
            </a:extLst>
          </p:cNvPr>
          <p:cNvCxnSpPr>
            <a:cxnSpLocks/>
          </p:cNvCxnSpPr>
          <p:nvPr/>
        </p:nvCxnSpPr>
        <p:spPr>
          <a:xfrm>
            <a:off x="1595427" y="2007854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0CF3EC-17A8-F745-4984-A7A1C40F6791}"/>
              </a:ext>
            </a:extLst>
          </p:cNvPr>
          <p:cNvCxnSpPr>
            <a:cxnSpLocks/>
          </p:cNvCxnSpPr>
          <p:nvPr/>
        </p:nvCxnSpPr>
        <p:spPr>
          <a:xfrm>
            <a:off x="1218156" y="2007854"/>
            <a:ext cx="377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468A4D-2F46-4DDD-5FE4-E9C6C72A4867}"/>
              </a:ext>
            </a:extLst>
          </p:cNvPr>
          <p:cNvCxnSpPr>
            <a:cxnSpLocks/>
          </p:cNvCxnSpPr>
          <p:nvPr/>
        </p:nvCxnSpPr>
        <p:spPr>
          <a:xfrm>
            <a:off x="1597970" y="2257586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1F95CE-F89B-C463-B20A-BDED354C5DE5}"/>
              </a:ext>
            </a:extLst>
          </p:cNvPr>
          <p:cNvCxnSpPr>
            <a:cxnSpLocks/>
          </p:cNvCxnSpPr>
          <p:nvPr/>
        </p:nvCxnSpPr>
        <p:spPr>
          <a:xfrm>
            <a:off x="1220699" y="2257586"/>
            <a:ext cx="377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ACB7C7C-6803-B85A-1B9D-BCFBE62B9686}"/>
              </a:ext>
            </a:extLst>
          </p:cNvPr>
          <p:cNvCxnSpPr/>
          <p:nvPr/>
        </p:nvCxnSpPr>
        <p:spPr>
          <a:xfrm rot="16200000" flipH="1">
            <a:off x="1892399" y="3603130"/>
            <a:ext cx="1800000" cy="360000"/>
          </a:xfrm>
          <a:prstGeom prst="bentConnector3">
            <a:avLst>
              <a:gd name="adj1" fmla="val 1000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E98F4E5-DD2A-CFC1-E875-6111F4463FBD}"/>
              </a:ext>
            </a:extLst>
          </p:cNvPr>
          <p:cNvCxnSpPr/>
          <p:nvPr/>
        </p:nvCxnSpPr>
        <p:spPr>
          <a:xfrm rot="16200000" flipH="1">
            <a:off x="1713681" y="3599126"/>
            <a:ext cx="1980000" cy="540000"/>
          </a:xfrm>
          <a:prstGeom prst="bentConnector3">
            <a:avLst>
              <a:gd name="adj1" fmla="val 1000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6682845-6ACB-F80D-48DD-036912EDDB2C}"/>
              </a:ext>
            </a:extLst>
          </p:cNvPr>
          <p:cNvCxnSpPr/>
          <p:nvPr/>
        </p:nvCxnSpPr>
        <p:spPr>
          <a:xfrm rot="5400000" flipH="1" flipV="1">
            <a:off x="3789465" y="3513131"/>
            <a:ext cx="1620000" cy="360000"/>
          </a:xfrm>
          <a:prstGeom prst="bentConnector3">
            <a:avLst>
              <a:gd name="adj1" fmla="val 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BEC3C51-8F50-5977-3C24-D12F6E125D89}"/>
              </a:ext>
            </a:extLst>
          </p:cNvPr>
          <p:cNvCxnSpPr/>
          <p:nvPr/>
        </p:nvCxnSpPr>
        <p:spPr>
          <a:xfrm rot="5400000" flipH="1" flipV="1">
            <a:off x="3795302" y="3513128"/>
            <a:ext cx="1872000" cy="612000"/>
          </a:xfrm>
          <a:prstGeom prst="bentConnector3">
            <a:avLst>
              <a:gd name="adj1" fmla="val 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288E72F-E22E-3B95-86BA-56BE4B126EC3}"/>
              </a:ext>
            </a:extLst>
          </p:cNvPr>
          <p:cNvCxnSpPr/>
          <p:nvPr/>
        </p:nvCxnSpPr>
        <p:spPr>
          <a:xfrm rot="5400000" flipH="1" flipV="1">
            <a:off x="3800783" y="3513128"/>
            <a:ext cx="2124000" cy="864000"/>
          </a:xfrm>
          <a:prstGeom prst="bentConnector3">
            <a:avLst>
              <a:gd name="adj1" fmla="val 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3BBFA4A-79B8-8CB0-2632-C732FACE1F08}"/>
              </a:ext>
            </a:extLst>
          </p:cNvPr>
          <p:cNvCxnSpPr>
            <a:cxnSpLocks/>
          </p:cNvCxnSpPr>
          <p:nvPr/>
        </p:nvCxnSpPr>
        <p:spPr>
          <a:xfrm>
            <a:off x="6907974" y="1139468"/>
            <a:ext cx="0" cy="786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1B89984-D8F5-BD54-3863-DFCFF708EBC7}"/>
              </a:ext>
            </a:extLst>
          </p:cNvPr>
          <p:cNvCxnSpPr>
            <a:cxnSpLocks/>
          </p:cNvCxnSpPr>
          <p:nvPr/>
        </p:nvCxnSpPr>
        <p:spPr>
          <a:xfrm>
            <a:off x="7165811" y="1139468"/>
            <a:ext cx="0" cy="786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311CF69-06A3-791A-690B-FA0FF67F4468}"/>
              </a:ext>
            </a:extLst>
          </p:cNvPr>
          <p:cNvCxnSpPr>
            <a:cxnSpLocks/>
          </p:cNvCxnSpPr>
          <p:nvPr/>
        </p:nvCxnSpPr>
        <p:spPr>
          <a:xfrm>
            <a:off x="7422297" y="1139468"/>
            <a:ext cx="0" cy="786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1AC24A1-0D04-07A9-F3D8-5457476D8CB4}"/>
              </a:ext>
            </a:extLst>
          </p:cNvPr>
          <p:cNvCxnSpPr>
            <a:cxnSpLocks/>
          </p:cNvCxnSpPr>
          <p:nvPr/>
        </p:nvCxnSpPr>
        <p:spPr>
          <a:xfrm>
            <a:off x="6907974" y="774802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88C3F6F-8740-FCBD-4353-7FDFE11938E7}"/>
              </a:ext>
            </a:extLst>
          </p:cNvPr>
          <p:cNvCxnSpPr>
            <a:cxnSpLocks/>
          </p:cNvCxnSpPr>
          <p:nvPr/>
        </p:nvCxnSpPr>
        <p:spPr>
          <a:xfrm>
            <a:off x="7165811" y="774802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5B2471C-21BB-5604-2245-D99262648EF7}"/>
              </a:ext>
            </a:extLst>
          </p:cNvPr>
          <p:cNvCxnSpPr>
            <a:cxnSpLocks/>
          </p:cNvCxnSpPr>
          <p:nvPr/>
        </p:nvCxnSpPr>
        <p:spPr>
          <a:xfrm>
            <a:off x="7422297" y="774802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4C4665C-3F46-CB21-9112-D69965947EAC}"/>
              </a:ext>
            </a:extLst>
          </p:cNvPr>
          <p:cNvCxnSpPr/>
          <p:nvPr/>
        </p:nvCxnSpPr>
        <p:spPr>
          <a:xfrm rot="16200000" flipH="1">
            <a:off x="6787004" y="3513131"/>
            <a:ext cx="1620000" cy="360000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C48C7A6-463C-0AD1-74F4-22E8804ED9B8}"/>
              </a:ext>
            </a:extLst>
          </p:cNvPr>
          <p:cNvCxnSpPr/>
          <p:nvPr/>
        </p:nvCxnSpPr>
        <p:spPr>
          <a:xfrm rot="16200000" flipH="1">
            <a:off x="6612092" y="3517798"/>
            <a:ext cx="1800000" cy="540000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F4BC76FC-7C46-BEAF-8C43-8AD245A7E31E}"/>
              </a:ext>
            </a:extLst>
          </p:cNvPr>
          <p:cNvCxnSpPr/>
          <p:nvPr/>
        </p:nvCxnSpPr>
        <p:spPr>
          <a:xfrm rot="16200000" flipH="1">
            <a:off x="6432297" y="3509728"/>
            <a:ext cx="1980000" cy="720000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803F6E5-324B-F5FD-2C6C-9137ED36D551}"/>
              </a:ext>
            </a:extLst>
          </p:cNvPr>
          <p:cNvCxnSpPr/>
          <p:nvPr/>
        </p:nvCxnSpPr>
        <p:spPr>
          <a:xfrm rot="5400000" flipH="1" flipV="1">
            <a:off x="8531544" y="3585131"/>
            <a:ext cx="1620000" cy="216000"/>
          </a:xfrm>
          <a:prstGeom prst="bentConnector3">
            <a:avLst>
              <a:gd name="adj1" fmla="val 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8FAB5DF-D9B9-3884-7254-CBA2CB85A5BC}"/>
              </a:ext>
            </a:extLst>
          </p:cNvPr>
          <p:cNvCxnSpPr/>
          <p:nvPr/>
        </p:nvCxnSpPr>
        <p:spPr>
          <a:xfrm rot="5400000" flipH="1" flipV="1">
            <a:off x="8505940" y="3603128"/>
            <a:ext cx="1872000" cy="432000"/>
          </a:xfrm>
          <a:prstGeom prst="bentConnector3">
            <a:avLst>
              <a:gd name="adj1" fmla="val 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A3FE8E0-531E-7C5D-5063-C0990385CF75}"/>
              </a:ext>
            </a:extLst>
          </p:cNvPr>
          <p:cNvCxnSpPr/>
          <p:nvPr/>
        </p:nvCxnSpPr>
        <p:spPr>
          <a:xfrm rot="5400000" flipH="1" flipV="1">
            <a:off x="8487940" y="3621128"/>
            <a:ext cx="2124000" cy="648000"/>
          </a:xfrm>
          <a:prstGeom prst="bentConnector3">
            <a:avLst>
              <a:gd name="adj1" fmla="val 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1ADF2BD-5E99-82AE-D280-8EF8064DA13B}"/>
              </a:ext>
            </a:extLst>
          </p:cNvPr>
          <p:cNvCxnSpPr>
            <a:cxnSpLocks/>
          </p:cNvCxnSpPr>
          <p:nvPr/>
        </p:nvCxnSpPr>
        <p:spPr>
          <a:xfrm>
            <a:off x="10053458" y="1962844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64A72F1-0F51-7C4A-5F7F-19112BEAD530}"/>
              </a:ext>
            </a:extLst>
          </p:cNvPr>
          <p:cNvCxnSpPr>
            <a:cxnSpLocks/>
          </p:cNvCxnSpPr>
          <p:nvPr/>
        </p:nvCxnSpPr>
        <p:spPr>
          <a:xfrm>
            <a:off x="10593458" y="1962844"/>
            <a:ext cx="377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EB3FCE5-12B3-B0EF-C351-EFBD1D88B19B}"/>
              </a:ext>
            </a:extLst>
          </p:cNvPr>
          <p:cNvCxnSpPr>
            <a:cxnSpLocks/>
          </p:cNvCxnSpPr>
          <p:nvPr/>
        </p:nvCxnSpPr>
        <p:spPr>
          <a:xfrm>
            <a:off x="10053457" y="2246119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E61CA59-C067-2B9D-10E1-D8123199410A}"/>
              </a:ext>
            </a:extLst>
          </p:cNvPr>
          <p:cNvCxnSpPr>
            <a:cxnSpLocks/>
          </p:cNvCxnSpPr>
          <p:nvPr/>
        </p:nvCxnSpPr>
        <p:spPr>
          <a:xfrm>
            <a:off x="10593457" y="2246119"/>
            <a:ext cx="377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F5C5FC5-8330-A2FD-C889-E78B43FB6198}"/>
              </a:ext>
            </a:extLst>
          </p:cNvPr>
          <p:cNvCxnSpPr>
            <a:cxnSpLocks/>
          </p:cNvCxnSpPr>
          <p:nvPr/>
        </p:nvCxnSpPr>
        <p:spPr>
          <a:xfrm>
            <a:off x="10053457" y="2521644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E1EFB3E-2742-66A2-B621-5C04435DB2AC}"/>
              </a:ext>
            </a:extLst>
          </p:cNvPr>
          <p:cNvCxnSpPr>
            <a:cxnSpLocks/>
          </p:cNvCxnSpPr>
          <p:nvPr/>
        </p:nvCxnSpPr>
        <p:spPr>
          <a:xfrm>
            <a:off x="10593457" y="2521644"/>
            <a:ext cx="377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B216BEC-214D-E579-46CF-9C2AC3C8E870}"/>
              </a:ext>
            </a:extLst>
          </p:cNvPr>
          <p:cNvSpPr txBox="1"/>
          <p:nvPr/>
        </p:nvSpPr>
        <p:spPr>
          <a:xfrm>
            <a:off x="482453" y="1833410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Auth_in</a:t>
            </a:r>
            <a:endParaRPr lang="ko-KR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659AD4-1680-176C-B70E-79D349A14DEA}"/>
              </a:ext>
            </a:extLst>
          </p:cNvPr>
          <p:cNvSpPr txBox="1"/>
          <p:nvPr/>
        </p:nvSpPr>
        <p:spPr>
          <a:xfrm>
            <a:off x="805119" y="2097728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F7D16F-3722-C22E-FB39-C518FC8996E1}"/>
              </a:ext>
            </a:extLst>
          </p:cNvPr>
          <p:cNvSpPr txBox="1"/>
          <p:nvPr/>
        </p:nvSpPr>
        <p:spPr>
          <a:xfrm>
            <a:off x="2550993" y="4404494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Auth_in</a:t>
            </a:r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38AD1A-FB4C-ED83-BD29-8EAEC014C126}"/>
              </a:ext>
            </a:extLst>
          </p:cNvPr>
          <p:cNvSpPr txBox="1"/>
          <p:nvPr/>
        </p:nvSpPr>
        <p:spPr>
          <a:xfrm>
            <a:off x="2557441" y="4598359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56FB018-E655-9DFA-4A3A-400409907A6A}"/>
              </a:ext>
            </a:extLst>
          </p:cNvPr>
          <p:cNvSpPr txBox="1"/>
          <p:nvPr/>
        </p:nvSpPr>
        <p:spPr>
          <a:xfrm>
            <a:off x="10889828" y="1793889"/>
            <a:ext cx="81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K(t)_out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C873D17-391D-5CE4-0D9C-281F887DDEDC}"/>
              </a:ext>
            </a:extLst>
          </p:cNvPr>
          <p:cNvSpPr txBox="1"/>
          <p:nvPr/>
        </p:nvSpPr>
        <p:spPr>
          <a:xfrm>
            <a:off x="5276505" y="2845142"/>
            <a:ext cx="127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R_a_in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2D8EBEE-6363-A911-401A-8B8723C3C9DD}"/>
              </a:ext>
            </a:extLst>
          </p:cNvPr>
          <p:cNvSpPr txBox="1"/>
          <p:nvPr/>
        </p:nvSpPr>
        <p:spPr>
          <a:xfrm>
            <a:off x="4580309" y="2593121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OK_a_in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DEE734-B244-98A2-27DB-02F4AD53C3C1}"/>
              </a:ext>
            </a:extLst>
          </p:cNvPr>
          <p:cNvSpPr txBox="1"/>
          <p:nvPr/>
        </p:nvSpPr>
        <p:spPr>
          <a:xfrm>
            <a:off x="3956178" y="2845056"/>
            <a:ext cx="91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</a:t>
            </a:r>
            <a:r>
              <a:rPr lang="en-US" altLang="ko-KR" sz="1400" dirty="0" err="1"/>
              <a:t>a_in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FE297D-956B-37EB-1A58-24B37695FDFB}"/>
              </a:ext>
            </a:extLst>
          </p:cNvPr>
          <p:cNvSpPr txBox="1"/>
          <p:nvPr/>
        </p:nvSpPr>
        <p:spPr>
          <a:xfrm>
            <a:off x="9827086" y="2848803"/>
            <a:ext cx="127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R_f_in</a:t>
            </a:r>
            <a:endParaRPr lang="ko-KR" alt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28A332-F557-C3DF-9C15-49DCE4025586}"/>
              </a:ext>
            </a:extLst>
          </p:cNvPr>
          <p:cNvSpPr txBox="1"/>
          <p:nvPr/>
        </p:nvSpPr>
        <p:spPr>
          <a:xfrm>
            <a:off x="9231028" y="2586293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OK_f_in</a:t>
            </a:r>
            <a:endParaRPr lang="ko-KR" alt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EC54DBC-7F41-71D1-4843-8E6219E6D839}"/>
              </a:ext>
            </a:extLst>
          </p:cNvPr>
          <p:cNvSpPr txBox="1"/>
          <p:nvPr/>
        </p:nvSpPr>
        <p:spPr>
          <a:xfrm>
            <a:off x="8757937" y="2848750"/>
            <a:ext cx="81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</a:t>
            </a:r>
            <a:r>
              <a:rPr lang="en-US" altLang="ko-KR" sz="1400" dirty="0" err="1"/>
              <a:t>f_in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352E0B-DF90-14EE-7E36-57C671FD69EF}"/>
              </a:ext>
            </a:extLst>
          </p:cNvPr>
          <p:cNvSpPr txBox="1"/>
          <p:nvPr/>
        </p:nvSpPr>
        <p:spPr>
          <a:xfrm>
            <a:off x="10909169" y="2092230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OK_out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1F79163-622C-DAB2-ECA7-89AAB43AEEED}"/>
              </a:ext>
            </a:extLst>
          </p:cNvPr>
          <p:cNvSpPr txBox="1"/>
          <p:nvPr/>
        </p:nvSpPr>
        <p:spPr>
          <a:xfrm>
            <a:off x="10889828" y="2375504"/>
            <a:ext cx="127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3B5310-5A11-164C-DDAA-5BBA157305E5}"/>
              </a:ext>
            </a:extLst>
          </p:cNvPr>
          <p:cNvSpPr txBox="1"/>
          <p:nvPr/>
        </p:nvSpPr>
        <p:spPr>
          <a:xfrm>
            <a:off x="7368702" y="703139"/>
            <a:ext cx="81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K(t)_in</a:t>
            </a:r>
            <a:endParaRPr lang="ko-KR" altLang="en-US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DBDB7A9-72AC-1B97-505B-0001293F832E}"/>
              </a:ext>
            </a:extLst>
          </p:cNvPr>
          <p:cNvSpPr txBox="1"/>
          <p:nvPr/>
        </p:nvSpPr>
        <p:spPr>
          <a:xfrm>
            <a:off x="6849658" y="539272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OK_in</a:t>
            </a:r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A43BF9-6F4D-A4E3-7F3E-83E4169C4AA8}"/>
              </a:ext>
            </a:extLst>
          </p:cNvPr>
          <p:cNvSpPr txBox="1"/>
          <p:nvPr/>
        </p:nvSpPr>
        <p:spPr>
          <a:xfrm>
            <a:off x="6474637" y="695632"/>
            <a:ext cx="127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CDA33B-E389-E115-AB90-D3D6C80046AA}"/>
              </a:ext>
            </a:extLst>
          </p:cNvPr>
          <p:cNvCxnSpPr>
            <a:cxnSpLocks/>
          </p:cNvCxnSpPr>
          <p:nvPr/>
        </p:nvCxnSpPr>
        <p:spPr>
          <a:xfrm>
            <a:off x="1617311" y="2527873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D109DD-8978-8535-2595-3FE63AF2E6F5}"/>
              </a:ext>
            </a:extLst>
          </p:cNvPr>
          <p:cNvCxnSpPr>
            <a:cxnSpLocks/>
          </p:cNvCxnSpPr>
          <p:nvPr/>
        </p:nvCxnSpPr>
        <p:spPr>
          <a:xfrm>
            <a:off x="1240040" y="2527873"/>
            <a:ext cx="377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E3CC3B-B137-0D78-A6F3-217359D8D038}"/>
              </a:ext>
            </a:extLst>
          </p:cNvPr>
          <p:cNvSpPr txBox="1"/>
          <p:nvPr/>
        </p:nvSpPr>
        <p:spPr>
          <a:xfrm>
            <a:off x="482453" y="2348147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Ohm_in</a:t>
            </a:r>
            <a:endParaRPr lang="ko-KR" altLang="en-US" sz="14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F750E74-347A-5D04-3A0F-90D9BAE790D0}"/>
              </a:ext>
            </a:extLst>
          </p:cNvPr>
          <p:cNvCxnSpPr/>
          <p:nvPr/>
        </p:nvCxnSpPr>
        <p:spPr>
          <a:xfrm rot="16200000" flipH="1">
            <a:off x="1537459" y="3603792"/>
            <a:ext cx="2160000" cy="720000"/>
          </a:xfrm>
          <a:prstGeom prst="bentConnector3">
            <a:avLst>
              <a:gd name="adj1" fmla="val 1000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1C9732-4E19-C5D2-7082-5D90BC375B23}"/>
              </a:ext>
            </a:extLst>
          </p:cNvPr>
          <p:cNvSpPr txBox="1"/>
          <p:nvPr/>
        </p:nvSpPr>
        <p:spPr>
          <a:xfrm>
            <a:off x="2243828" y="4992365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Ohm_in</a:t>
            </a:r>
            <a:endParaRPr lang="ko-KR" altLang="en-US" sz="14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A0D8186-DFE9-7059-42C0-36DF4D96AD5E}"/>
              </a:ext>
            </a:extLst>
          </p:cNvPr>
          <p:cNvCxnSpPr/>
          <p:nvPr/>
        </p:nvCxnSpPr>
        <p:spPr>
          <a:xfrm rot="16200000" flipH="1">
            <a:off x="6267217" y="3513792"/>
            <a:ext cx="2160000" cy="900000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FB950B-E350-826E-3335-4C222A03BCC0}"/>
              </a:ext>
            </a:extLst>
          </p:cNvPr>
          <p:cNvSpPr txBox="1"/>
          <p:nvPr/>
        </p:nvSpPr>
        <p:spPr>
          <a:xfrm>
            <a:off x="7706418" y="4918872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Ohm_f_in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B0028-7216-A337-9BE1-8455DFAA8473}"/>
              </a:ext>
            </a:extLst>
          </p:cNvPr>
          <p:cNvSpPr txBox="1"/>
          <p:nvPr/>
        </p:nvSpPr>
        <p:spPr>
          <a:xfrm>
            <a:off x="7706418" y="4724667"/>
            <a:ext cx="127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BC79EA-B21D-736A-9938-086019F22BCF}"/>
              </a:ext>
            </a:extLst>
          </p:cNvPr>
          <p:cNvSpPr txBox="1"/>
          <p:nvPr/>
        </p:nvSpPr>
        <p:spPr>
          <a:xfrm>
            <a:off x="7686345" y="4529241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OK_in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C419E9-9EC7-A593-187E-4261FB63E7E4}"/>
              </a:ext>
            </a:extLst>
          </p:cNvPr>
          <p:cNvSpPr txBox="1"/>
          <p:nvPr/>
        </p:nvSpPr>
        <p:spPr>
          <a:xfrm>
            <a:off x="7699215" y="4328572"/>
            <a:ext cx="81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K(t)_in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39AED-40B6-9A8A-61E9-1ACC36D80E14}"/>
              </a:ext>
            </a:extLst>
          </p:cNvPr>
          <p:cNvSpPr txBox="1"/>
          <p:nvPr/>
        </p:nvSpPr>
        <p:spPr>
          <a:xfrm>
            <a:off x="1194895" y="2815451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Ohm_a_out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83233-F765-28DE-C5C3-81F89F44AFE0}"/>
              </a:ext>
            </a:extLst>
          </p:cNvPr>
          <p:cNvSpPr txBox="1"/>
          <p:nvPr/>
        </p:nvSpPr>
        <p:spPr>
          <a:xfrm>
            <a:off x="2132747" y="2616240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r_a_out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F6334-E3A8-989D-0B31-5A9C1E8C167D}"/>
              </a:ext>
            </a:extLst>
          </p:cNvPr>
          <p:cNvSpPr txBox="1"/>
          <p:nvPr/>
        </p:nvSpPr>
        <p:spPr>
          <a:xfrm>
            <a:off x="2571622" y="2862461"/>
            <a:ext cx="113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Auth_a_out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E82FD5-C1DC-CCBD-515F-480300F8586E}"/>
              </a:ext>
            </a:extLst>
          </p:cNvPr>
          <p:cNvCxnSpPr>
            <a:cxnSpLocks/>
          </p:cNvCxnSpPr>
          <p:nvPr/>
        </p:nvCxnSpPr>
        <p:spPr>
          <a:xfrm>
            <a:off x="10053457" y="2796539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17E530-BAD8-05F4-DD49-62AED80A97F4}"/>
              </a:ext>
            </a:extLst>
          </p:cNvPr>
          <p:cNvCxnSpPr>
            <a:cxnSpLocks/>
          </p:cNvCxnSpPr>
          <p:nvPr/>
        </p:nvCxnSpPr>
        <p:spPr>
          <a:xfrm>
            <a:off x="10593457" y="2796539"/>
            <a:ext cx="377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184F77-05CB-5B70-BE9F-1014DCC74E2A}"/>
              </a:ext>
            </a:extLst>
          </p:cNvPr>
          <p:cNvSpPr txBox="1"/>
          <p:nvPr/>
        </p:nvSpPr>
        <p:spPr>
          <a:xfrm>
            <a:off x="10902421" y="2645065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FWM_out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D2657-9802-4D0E-9B17-943B8FB71425}"/>
              </a:ext>
            </a:extLst>
          </p:cNvPr>
          <p:cNvSpPr txBox="1"/>
          <p:nvPr/>
        </p:nvSpPr>
        <p:spPr>
          <a:xfrm>
            <a:off x="5893012" y="2836173"/>
            <a:ext cx="200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Ohm_f_out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A193B-53CC-A385-B6DC-EBC2C517A16F}"/>
              </a:ext>
            </a:extLst>
          </p:cNvPr>
          <p:cNvSpPr txBox="1"/>
          <p:nvPr/>
        </p:nvSpPr>
        <p:spPr>
          <a:xfrm>
            <a:off x="6656039" y="2602969"/>
            <a:ext cx="127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R_f_out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CCB5D-9243-229E-605B-875B701002B9}"/>
              </a:ext>
            </a:extLst>
          </p:cNvPr>
          <p:cNvSpPr txBox="1"/>
          <p:nvPr/>
        </p:nvSpPr>
        <p:spPr>
          <a:xfrm>
            <a:off x="6962041" y="2354857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OK_f_out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27048B-9133-14EE-2214-44B5D210E8C4}"/>
              </a:ext>
            </a:extLst>
          </p:cNvPr>
          <p:cNvSpPr txBox="1"/>
          <p:nvPr/>
        </p:nvSpPr>
        <p:spPr>
          <a:xfrm>
            <a:off x="7342213" y="2843005"/>
            <a:ext cx="109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</a:t>
            </a:r>
            <a:r>
              <a:rPr lang="en-US" altLang="ko-KR" sz="1400" dirty="0" err="1"/>
              <a:t>f_out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606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4AD71-8622-B061-5B51-C82093B26F37}"/>
              </a:ext>
            </a:extLst>
          </p:cNvPr>
          <p:cNvSpPr txBox="1"/>
          <p:nvPr/>
        </p:nvSpPr>
        <p:spPr>
          <a:xfrm>
            <a:off x="5471275" y="2180509"/>
            <a:ext cx="1308100" cy="37465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BS_N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1D94A-FE4D-DCCB-69DA-8A6E3A7B5C68}"/>
              </a:ext>
            </a:extLst>
          </p:cNvPr>
          <p:cNvSpPr/>
          <p:nvPr/>
        </p:nvSpPr>
        <p:spPr>
          <a:xfrm>
            <a:off x="3844241" y="1891585"/>
            <a:ext cx="4619593" cy="952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3D2299C-F826-023F-F76A-B5DB8A00147D}"/>
              </a:ext>
            </a:extLst>
          </p:cNvPr>
          <p:cNvCxnSpPr>
            <a:cxnSpLocks/>
          </p:cNvCxnSpPr>
          <p:nvPr/>
        </p:nvCxnSpPr>
        <p:spPr>
          <a:xfrm>
            <a:off x="2914037" y="2371010"/>
            <a:ext cx="9528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217015-61FA-28DD-1516-A3C23AEAEDBB}"/>
              </a:ext>
            </a:extLst>
          </p:cNvPr>
          <p:cNvCxnSpPr>
            <a:cxnSpLocks/>
          </p:cNvCxnSpPr>
          <p:nvPr/>
        </p:nvCxnSpPr>
        <p:spPr>
          <a:xfrm flipV="1">
            <a:off x="8463833" y="2297371"/>
            <a:ext cx="9302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8F53EC-332F-5BD4-F812-ABBF18299153}"/>
              </a:ext>
            </a:extLst>
          </p:cNvPr>
          <p:cNvSpPr txBox="1"/>
          <p:nvPr/>
        </p:nvSpPr>
        <p:spPr>
          <a:xfrm>
            <a:off x="3806310" y="2210679"/>
            <a:ext cx="99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31B7-1727-672B-35A5-26E66F940304}"/>
              </a:ext>
            </a:extLst>
          </p:cNvPr>
          <p:cNvSpPr/>
          <p:nvPr/>
        </p:nvSpPr>
        <p:spPr>
          <a:xfrm>
            <a:off x="5553825" y="3383906"/>
            <a:ext cx="1225550" cy="1060450"/>
          </a:xfrm>
          <a:prstGeom prst="rect">
            <a:avLst/>
          </a:prstGeom>
          <a:solidFill>
            <a:srgbClr val="A5B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B8D85-C8E5-1348-7BF0-495B07EE7532}"/>
              </a:ext>
            </a:extLst>
          </p:cNvPr>
          <p:cNvSpPr txBox="1"/>
          <p:nvPr/>
        </p:nvSpPr>
        <p:spPr>
          <a:xfrm>
            <a:off x="5858625" y="3729465"/>
            <a:ext cx="61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4DF03-5A47-8569-AB37-54EDA5D8FE26}"/>
              </a:ext>
            </a:extLst>
          </p:cNvPr>
          <p:cNvSpPr/>
          <p:nvPr/>
        </p:nvSpPr>
        <p:spPr>
          <a:xfrm>
            <a:off x="2914037" y="1213359"/>
            <a:ext cx="648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B38880-D0E2-7101-A994-B13D447C2B06}"/>
              </a:ext>
            </a:extLst>
          </p:cNvPr>
          <p:cNvCxnSpPr>
            <a:cxnSpLocks/>
          </p:cNvCxnSpPr>
          <p:nvPr/>
        </p:nvCxnSpPr>
        <p:spPr>
          <a:xfrm flipV="1">
            <a:off x="9381826" y="2303722"/>
            <a:ext cx="360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5BB1D1-8C04-BA07-B656-8462F31844D0}"/>
              </a:ext>
            </a:extLst>
          </p:cNvPr>
          <p:cNvCxnSpPr>
            <a:cxnSpLocks/>
          </p:cNvCxnSpPr>
          <p:nvPr/>
        </p:nvCxnSpPr>
        <p:spPr>
          <a:xfrm>
            <a:off x="2536766" y="2376900"/>
            <a:ext cx="377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4F46F2-0A42-69CA-26EF-F737B35D766A}"/>
              </a:ext>
            </a:extLst>
          </p:cNvPr>
          <p:cNvSpPr txBox="1"/>
          <p:nvPr/>
        </p:nvSpPr>
        <p:spPr>
          <a:xfrm>
            <a:off x="2571867" y="2133016"/>
            <a:ext cx="44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154478-C825-1F88-EC9C-6169DE0EE49B}"/>
              </a:ext>
            </a:extLst>
          </p:cNvPr>
          <p:cNvSpPr txBox="1"/>
          <p:nvPr/>
        </p:nvSpPr>
        <p:spPr>
          <a:xfrm>
            <a:off x="5339855" y="1028693"/>
            <a:ext cx="1570941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BS_ARCH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0AFD25E-7C7E-0AE2-AED9-8CB1EEB7C28D}"/>
              </a:ext>
            </a:extLst>
          </p:cNvPr>
          <p:cNvCxnSpPr>
            <a:endCxn id="8" idx="1"/>
          </p:cNvCxnSpPr>
          <p:nvPr/>
        </p:nvCxnSpPr>
        <p:spPr>
          <a:xfrm>
            <a:off x="4120816" y="2844085"/>
            <a:ext cx="1433009" cy="1070046"/>
          </a:xfrm>
          <a:prstGeom prst="bentConnector3">
            <a:avLst>
              <a:gd name="adj1" fmla="val 12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EB3E72-05A6-4308-3172-0F855A136072}"/>
              </a:ext>
            </a:extLst>
          </p:cNvPr>
          <p:cNvSpPr txBox="1"/>
          <p:nvPr/>
        </p:nvSpPr>
        <p:spPr>
          <a:xfrm>
            <a:off x="4044822" y="2794118"/>
            <a:ext cx="114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F509D-5068-4814-F30D-632A83AACA4C}"/>
              </a:ext>
            </a:extLst>
          </p:cNvPr>
          <p:cNvSpPr txBox="1"/>
          <p:nvPr/>
        </p:nvSpPr>
        <p:spPr>
          <a:xfrm>
            <a:off x="5071826" y="3622067"/>
            <a:ext cx="103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449A502-DDB1-D2EF-4521-31EE47E126E2}"/>
              </a:ext>
            </a:extLst>
          </p:cNvPr>
          <p:cNvCxnSpPr/>
          <p:nvPr/>
        </p:nvCxnSpPr>
        <p:spPr>
          <a:xfrm flipV="1">
            <a:off x="6779375" y="2844082"/>
            <a:ext cx="1440000" cy="10800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929EA1-6BD6-B804-E529-67A29CE365BD}"/>
              </a:ext>
            </a:extLst>
          </p:cNvPr>
          <p:cNvSpPr txBox="1"/>
          <p:nvPr/>
        </p:nvSpPr>
        <p:spPr>
          <a:xfrm>
            <a:off x="7856263" y="2110332"/>
            <a:ext cx="110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72E89-560A-62B9-C255-C0930CAD631F}"/>
              </a:ext>
            </a:extLst>
          </p:cNvPr>
          <p:cNvSpPr txBox="1"/>
          <p:nvPr/>
        </p:nvSpPr>
        <p:spPr>
          <a:xfrm>
            <a:off x="0" y="-7306"/>
            <a:ext cx="27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Coupled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 err="1"/>
              <a:t>ver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DC71B-3E9A-B110-47F7-735B65FF8462}"/>
              </a:ext>
            </a:extLst>
          </p:cNvPr>
          <p:cNvSpPr txBox="1"/>
          <p:nvPr/>
        </p:nvSpPr>
        <p:spPr>
          <a:xfrm>
            <a:off x="6732563" y="3607832"/>
            <a:ext cx="114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A0776-5178-12C9-2F08-41ADD0E2E4C1}"/>
              </a:ext>
            </a:extLst>
          </p:cNvPr>
          <p:cNvSpPr txBox="1"/>
          <p:nvPr/>
        </p:nvSpPr>
        <p:spPr>
          <a:xfrm>
            <a:off x="7729271" y="2784495"/>
            <a:ext cx="103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EB562-3F7A-D4F0-BAB5-8AB7EA372DD8}"/>
              </a:ext>
            </a:extLst>
          </p:cNvPr>
          <p:cNvSpPr txBox="1"/>
          <p:nvPr/>
        </p:nvSpPr>
        <p:spPr>
          <a:xfrm>
            <a:off x="9671808" y="2143482"/>
            <a:ext cx="55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138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31B7-1727-672B-35A5-26E66F940304}"/>
              </a:ext>
            </a:extLst>
          </p:cNvPr>
          <p:cNvSpPr/>
          <p:nvPr/>
        </p:nvSpPr>
        <p:spPr>
          <a:xfrm>
            <a:off x="5553825" y="2591855"/>
            <a:ext cx="1225550" cy="1060450"/>
          </a:xfrm>
          <a:prstGeom prst="rect">
            <a:avLst/>
          </a:prstGeom>
          <a:solidFill>
            <a:srgbClr val="A5B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B8D85-C8E5-1348-7BF0-495B07EE7532}"/>
              </a:ext>
            </a:extLst>
          </p:cNvPr>
          <p:cNvSpPr txBox="1"/>
          <p:nvPr/>
        </p:nvSpPr>
        <p:spPr>
          <a:xfrm>
            <a:off x="5858625" y="2937414"/>
            <a:ext cx="61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0AFD25E-7C7E-0AE2-AED9-8CB1EEB7C28D}"/>
              </a:ext>
            </a:extLst>
          </p:cNvPr>
          <p:cNvCxnSpPr>
            <a:cxnSpLocks/>
          </p:cNvCxnSpPr>
          <p:nvPr/>
        </p:nvCxnSpPr>
        <p:spPr>
          <a:xfrm>
            <a:off x="4473825" y="3119931"/>
            <a:ext cx="1080000" cy="0"/>
          </a:xfrm>
          <a:prstGeom prst="bentConnector3">
            <a:avLst>
              <a:gd name="adj1" fmla="val 12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F509D-5068-4814-F30D-632A83AACA4C}"/>
              </a:ext>
            </a:extLst>
          </p:cNvPr>
          <p:cNvSpPr txBox="1"/>
          <p:nvPr/>
        </p:nvSpPr>
        <p:spPr>
          <a:xfrm>
            <a:off x="5013825" y="2832089"/>
            <a:ext cx="103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449A502-DDB1-D2EF-4521-31EE47E126E2}"/>
              </a:ext>
            </a:extLst>
          </p:cNvPr>
          <p:cNvCxnSpPr/>
          <p:nvPr/>
        </p:nvCxnSpPr>
        <p:spPr>
          <a:xfrm flipV="1">
            <a:off x="6779375" y="3119931"/>
            <a:ext cx="1080000" cy="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E72E89-560A-62B9-C255-C0930CAD631F}"/>
              </a:ext>
            </a:extLst>
          </p:cNvPr>
          <p:cNvSpPr txBox="1"/>
          <p:nvPr/>
        </p:nvSpPr>
        <p:spPr>
          <a:xfrm>
            <a:off x="0" y="-7306"/>
            <a:ext cx="27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Atomic model</a:t>
            </a:r>
            <a:r>
              <a:rPr lang="ko-KR" altLang="en-US" dirty="0"/>
              <a:t> </a:t>
            </a:r>
            <a:r>
              <a:rPr lang="en-US" altLang="ko-KR" dirty="0" err="1"/>
              <a:t>ver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DC71B-3E9A-B110-47F7-735B65FF8462}"/>
              </a:ext>
            </a:extLst>
          </p:cNvPr>
          <p:cNvSpPr txBox="1"/>
          <p:nvPr/>
        </p:nvSpPr>
        <p:spPr>
          <a:xfrm>
            <a:off x="7242363" y="2872602"/>
            <a:ext cx="114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144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BCE6915-FA8D-EADE-A9FF-952D461DF1B0}"/>
              </a:ext>
            </a:extLst>
          </p:cNvPr>
          <p:cNvSpPr/>
          <p:nvPr/>
        </p:nvSpPr>
        <p:spPr>
          <a:xfrm>
            <a:off x="4898917" y="1001644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2F61C-D2C2-66AD-ADF8-4DBEB34A769E}"/>
              </a:ext>
            </a:extLst>
          </p:cNvPr>
          <p:cNvSpPr txBox="1"/>
          <p:nvPr/>
        </p:nvSpPr>
        <p:spPr>
          <a:xfrm>
            <a:off x="5155222" y="1081756"/>
            <a:ext cx="16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282FC4-F754-B8B0-F77F-3C4D45E565E6}"/>
              </a:ext>
            </a:extLst>
          </p:cNvPr>
          <p:cNvSpPr/>
          <p:nvPr/>
        </p:nvSpPr>
        <p:spPr>
          <a:xfrm>
            <a:off x="4951455" y="3403477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EBA3BD-CC0F-4BF9-F124-4BC7A04E346A}"/>
                  </a:ext>
                </a:extLst>
              </p:cNvPr>
              <p:cNvSpPr txBox="1"/>
              <p:nvPr/>
            </p:nvSpPr>
            <p:spPr>
              <a:xfrm>
                <a:off x="5207760" y="4093208"/>
                <a:ext cx="1647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메시지 감지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EBA3BD-CC0F-4BF9-F124-4BC7A04E3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60" y="4093208"/>
                <a:ext cx="1647391" cy="307777"/>
              </a:xfrm>
              <a:prstGeom prst="rect">
                <a:avLst/>
              </a:prstGeom>
              <a:blipFill>
                <a:blip r:embed="rId3"/>
                <a:stretch>
                  <a:fillRect t="-1961" r="-36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81CE5CF3-F9C1-0D0B-D237-925F577DAFBA}"/>
              </a:ext>
            </a:extLst>
          </p:cNvPr>
          <p:cNvSpPr/>
          <p:nvPr/>
        </p:nvSpPr>
        <p:spPr>
          <a:xfrm>
            <a:off x="4951455" y="4017902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588FD7A-563C-4668-3A92-0820956056B5}"/>
              </a:ext>
            </a:extLst>
          </p:cNvPr>
          <p:cNvSpPr/>
          <p:nvPr/>
        </p:nvSpPr>
        <p:spPr>
          <a:xfrm>
            <a:off x="4951455" y="5200581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ACB5E4-FBEA-DE2D-B1EE-21F210EE9104}"/>
                  </a:ext>
                </a:extLst>
              </p:cNvPr>
              <p:cNvSpPr txBox="1"/>
              <p:nvPr/>
            </p:nvSpPr>
            <p:spPr>
              <a:xfrm>
                <a:off x="5110428" y="5280693"/>
                <a:ext cx="1842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ACB5E4-FBEA-DE2D-B1EE-21F210EE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28" y="5280693"/>
                <a:ext cx="1842054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>
            <a:extLst>
              <a:ext uri="{FF2B5EF4-FFF2-40B4-BE49-F238E27FC236}">
                <a16:creationId xmlns:a16="http://schemas.microsoft.com/office/drawing/2014/main" id="{7A08AE70-7A1F-B540-2340-0B02283DE55F}"/>
              </a:ext>
            </a:extLst>
          </p:cNvPr>
          <p:cNvSpPr/>
          <p:nvPr/>
        </p:nvSpPr>
        <p:spPr>
          <a:xfrm>
            <a:off x="4951455" y="4601547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90DE7F-9BA1-437D-A95A-5ED0C089FCC3}"/>
                  </a:ext>
                </a:extLst>
              </p:cNvPr>
              <p:cNvSpPr txBox="1"/>
              <p:nvPr/>
            </p:nvSpPr>
            <p:spPr>
              <a:xfrm>
                <a:off x="5110428" y="4681659"/>
                <a:ext cx="1842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90DE7F-9BA1-437D-A95A-5ED0C089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28" y="4681659"/>
                <a:ext cx="18420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타원 111">
            <a:extLst>
              <a:ext uri="{FF2B5EF4-FFF2-40B4-BE49-F238E27FC236}">
                <a16:creationId xmlns:a16="http://schemas.microsoft.com/office/drawing/2014/main" id="{CDD7E4E5-EDF9-1EB7-27D8-2CDF74C70E80}"/>
              </a:ext>
            </a:extLst>
          </p:cNvPr>
          <p:cNvSpPr/>
          <p:nvPr/>
        </p:nvSpPr>
        <p:spPr>
          <a:xfrm>
            <a:off x="4936858" y="1597159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8ECA88A-AA4F-460E-71CF-D2EAC60FE35F}"/>
              </a:ext>
            </a:extLst>
          </p:cNvPr>
          <p:cNvSpPr txBox="1"/>
          <p:nvPr/>
        </p:nvSpPr>
        <p:spPr>
          <a:xfrm>
            <a:off x="5193163" y="1677271"/>
            <a:ext cx="16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 </a:t>
            </a:r>
            <a:r>
              <a:rPr lang="ko-KR" altLang="en-US" sz="1400" dirty="0"/>
              <a:t>메시지 전달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99699D8-7A66-B358-A30A-CBBC402A2350}"/>
              </a:ext>
            </a:extLst>
          </p:cNvPr>
          <p:cNvSpPr/>
          <p:nvPr/>
        </p:nvSpPr>
        <p:spPr>
          <a:xfrm>
            <a:off x="4951455" y="2804442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19F5B3-510B-3796-7659-2C71C569FC98}"/>
              </a:ext>
            </a:extLst>
          </p:cNvPr>
          <p:cNvSpPr txBox="1"/>
          <p:nvPr/>
        </p:nvSpPr>
        <p:spPr>
          <a:xfrm>
            <a:off x="5110428" y="3493513"/>
            <a:ext cx="184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 확인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6C73C0F-C112-4D48-69FC-648DC7A85889}"/>
              </a:ext>
            </a:extLst>
          </p:cNvPr>
          <p:cNvCxnSpPr/>
          <p:nvPr/>
        </p:nvCxnSpPr>
        <p:spPr>
          <a:xfrm>
            <a:off x="2614691" y="1689204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D8BD2A9-D34D-F7B9-0981-07FF14C8EF67}"/>
              </a:ext>
            </a:extLst>
          </p:cNvPr>
          <p:cNvCxnSpPr/>
          <p:nvPr/>
        </p:nvCxnSpPr>
        <p:spPr>
          <a:xfrm>
            <a:off x="8703423" y="4008689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AF5FA02-8891-1ACA-BC84-CD5986E4A421}"/>
                  </a:ext>
                </a:extLst>
              </p:cNvPr>
              <p:cNvSpPr txBox="1"/>
              <p:nvPr/>
            </p:nvSpPr>
            <p:spPr>
              <a:xfrm>
                <a:off x="6708748" y="1340130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AF5FA02-8891-1ACA-BC84-CD5986E4A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48" y="1340130"/>
                <a:ext cx="770926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957BD4B-5999-DAB5-52D0-64EBFC943AFB}"/>
                  </a:ext>
                </a:extLst>
              </p:cNvPr>
              <p:cNvSpPr txBox="1"/>
              <p:nvPr/>
            </p:nvSpPr>
            <p:spPr>
              <a:xfrm>
                <a:off x="8698624" y="3986969"/>
                <a:ext cx="2041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957BD4B-5999-DAB5-52D0-64EBFC94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624" y="3986969"/>
                <a:ext cx="204152" cy="307777"/>
              </a:xfrm>
              <a:prstGeom prst="rect">
                <a:avLst/>
              </a:prstGeom>
              <a:blipFill>
                <a:blip r:embed="rId7"/>
                <a:stretch>
                  <a:fillRect l="-27273" r="-30303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1490F4-13B9-DC02-9721-349799984422}"/>
                  </a:ext>
                </a:extLst>
              </p:cNvPr>
              <p:cNvSpPr txBox="1"/>
              <p:nvPr/>
            </p:nvSpPr>
            <p:spPr>
              <a:xfrm>
                <a:off x="5131755" y="2800850"/>
                <a:ext cx="1861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en-US" altLang="ko-KR" sz="1400" dirty="0"/>
                  <a:t> message</a:t>
                </a:r>
              </a:p>
              <a:p>
                <a:pPr algn="ctr"/>
                <a:r>
                  <a:rPr lang="ko-KR" altLang="en-US" sz="1400" dirty="0"/>
                  <a:t>감지 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1490F4-13B9-DC02-9721-34979998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55" y="2800850"/>
                <a:ext cx="1861751" cy="523220"/>
              </a:xfrm>
              <a:prstGeom prst="rect">
                <a:avLst/>
              </a:prstGeom>
              <a:blipFill>
                <a:blip r:embed="rId8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연결선: 구부러짐 189">
            <a:extLst>
              <a:ext uri="{FF2B5EF4-FFF2-40B4-BE49-F238E27FC236}">
                <a16:creationId xmlns:a16="http://schemas.microsoft.com/office/drawing/2014/main" id="{137F088E-868E-1F85-B03F-E23803C9EE29}"/>
              </a:ext>
            </a:extLst>
          </p:cNvPr>
          <p:cNvCxnSpPr>
            <a:stCxn id="116" idx="2"/>
            <a:endCxn id="18" idx="2"/>
          </p:cNvCxnSpPr>
          <p:nvPr/>
        </p:nvCxnSpPr>
        <p:spPr>
          <a:xfrm rot="10800000" flipV="1">
            <a:off x="4951455" y="3038441"/>
            <a:ext cx="12700" cy="5990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EAB45E07-D4DB-B224-3AA4-01FBA7F6BFA9}"/>
              </a:ext>
            </a:extLst>
          </p:cNvPr>
          <p:cNvCxnSpPr>
            <a:stCxn id="18" idx="2"/>
            <a:endCxn id="20" idx="2"/>
          </p:cNvCxnSpPr>
          <p:nvPr/>
        </p:nvCxnSpPr>
        <p:spPr>
          <a:xfrm rot="10800000" flipV="1">
            <a:off x="4951455" y="3637476"/>
            <a:ext cx="12700" cy="6144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구부러짐 195">
            <a:extLst>
              <a:ext uri="{FF2B5EF4-FFF2-40B4-BE49-F238E27FC236}">
                <a16:creationId xmlns:a16="http://schemas.microsoft.com/office/drawing/2014/main" id="{47607B15-BF65-BAE6-E4FD-3B96C8C8737C}"/>
              </a:ext>
            </a:extLst>
          </p:cNvPr>
          <p:cNvCxnSpPr>
            <a:stCxn id="20" idx="2"/>
            <a:endCxn id="26" idx="2"/>
          </p:cNvCxnSpPr>
          <p:nvPr/>
        </p:nvCxnSpPr>
        <p:spPr>
          <a:xfrm rot="10800000" flipV="1">
            <a:off x="4951455" y="4251901"/>
            <a:ext cx="12700" cy="58364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4645AEE8-D9D5-5622-4842-EB597E7DE1CF}"/>
              </a:ext>
            </a:extLst>
          </p:cNvPr>
          <p:cNvCxnSpPr>
            <a:stCxn id="26" idx="2"/>
            <a:endCxn id="24" idx="2"/>
          </p:cNvCxnSpPr>
          <p:nvPr/>
        </p:nvCxnSpPr>
        <p:spPr>
          <a:xfrm rot="10800000" flipV="1">
            <a:off x="4951455" y="4835547"/>
            <a:ext cx="12700" cy="59903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331AB7C-5377-0E95-3361-4C5BF075767F}"/>
                  </a:ext>
                </a:extLst>
              </p:cNvPr>
              <p:cNvSpPr txBox="1"/>
              <p:nvPr/>
            </p:nvSpPr>
            <p:spPr>
              <a:xfrm>
                <a:off x="4576794" y="1914456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331AB7C-5377-0E95-3361-4C5BF0757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794" y="1914456"/>
                <a:ext cx="770926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68C33E8-A958-CABF-8944-471CAE16261E}"/>
                  </a:ext>
                </a:extLst>
              </p:cNvPr>
              <p:cNvSpPr txBox="1"/>
              <p:nvPr/>
            </p:nvSpPr>
            <p:spPr>
              <a:xfrm>
                <a:off x="4600732" y="3117801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68C33E8-A958-CABF-8944-471CAE16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32" y="3117801"/>
                <a:ext cx="770926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연결선: 구부러짐 205">
            <a:extLst>
              <a:ext uri="{FF2B5EF4-FFF2-40B4-BE49-F238E27FC236}">
                <a16:creationId xmlns:a16="http://schemas.microsoft.com/office/drawing/2014/main" id="{20F7CFE2-281D-E0E8-D1A3-E80385D3DC21}"/>
              </a:ext>
            </a:extLst>
          </p:cNvPr>
          <p:cNvCxnSpPr>
            <a:cxnSpLocks/>
            <a:stCxn id="112" idx="7"/>
            <a:endCxn id="112" idx="6"/>
          </p:cNvCxnSpPr>
          <p:nvPr/>
        </p:nvCxnSpPr>
        <p:spPr>
          <a:xfrm rot="16200000" flipH="1">
            <a:off x="6855963" y="1590265"/>
            <a:ext cx="165463" cy="316325"/>
          </a:xfrm>
          <a:prstGeom prst="curvedConnector4">
            <a:avLst>
              <a:gd name="adj1" fmla="val -179579"/>
              <a:gd name="adj2" fmla="val 1722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EA42340-AC7B-808E-2309-C8EA7D7B1B4E}"/>
                  </a:ext>
                </a:extLst>
              </p:cNvPr>
              <p:cNvSpPr txBox="1"/>
              <p:nvPr/>
            </p:nvSpPr>
            <p:spPr>
              <a:xfrm>
                <a:off x="6710791" y="3154294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EA42340-AC7B-808E-2309-C8EA7D7B1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791" y="3154294"/>
                <a:ext cx="770926" cy="40011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7F58007-D1F8-DD0A-8741-EC0AA3E99A23}"/>
                  </a:ext>
                </a:extLst>
              </p:cNvPr>
              <p:cNvSpPr txBox="1"/>
              <p:nvPr/>
            </p:nvSpPr>
            <p:spPr>
              <a:xfrm>
                <a:off x="4600732" y="4307686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7F58007-D1F8-DD0A-8741-EC0AA3E9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32" y="4307686"/>
                <a:ext cx="770926" cy="400110"/>
              </a:xfrm>
              <a:prstGeom prst="rect">
                <a:avLst/>
              </a:prstGeom>
              <a:blipFill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3983334C-03F8-8B23-0FF6-A7858270EEF6}"/>
                  </a:ext>
                </a:extLst>
              </p:cNvPr>
              <p:cNvSpPr txBox="1"/>
              <p:nvPr/>
            </p:nvSpPr>
            <p:spPr>
              <a:xfrm>
                <a:off x="4628242" y="3717164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3983334C-03F8-8B23-0FF6-A7858270E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242" y="3717164"/>
                <a:ext cx="770926" cy="400110"/>
              </a:xfrm>
              <a:prstGeom prst="rect">
                <a:avLst/>
              </a:prstGeom>
              <a:blipFill>
                <a:blip r:embed="rId1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DAD2093-EC7F-C074-2FF5-239B45732A75}"/>
                  </a:ext>
                </a:extLst>
              </p:cNvPr>
              <p:cNvSpPr txBox="1"/>
              <p:nvPr/>
            </p:nvSpPr>
            <p:spPr>
              <a:xfrm>
                <a:off x="4634037" y="4872776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DAD2093-EC7F-C074-2FF5-239B45732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037" y="4872776"/>
                <a:ext cx="770926" cy="400110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9569F02-F465-1064-1F8A-4AB46482CDA8}"/>
                  </a:ext>
                </a:extLst>
              </p:cNvPr>
              <p:cNvSpPr txBox="1"/>
              <p:nvPr/>
            </p:nvSpPr>
            <p:spPr>
              <a:xfrm>
                <a:off x="7162545" y="1107290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9569F02-F465-1064-1F8A-4AB46482C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45" y="1107290"/>
                <a:ext cx="770926" cy="400110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35204556-2EAD-0E25-0A31-5B972A6D73C7}"/>
              </a:ext>
            </a:extLst>
          </p:cNvPr>
          <p:cNvSpPr txBox="1"/>
          <p:nvPr/>
        </p:nvSpPr>
        <p:spPr>
          <a:xfrm>
            <a:off x="9044670" y="3743237"/>
            <a:ext cx="8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K(t)_out</a:t>
            </a:r>
            <a:endParaRPr lang="ko-KR" altLang="en-US" sz="14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F05060B-4003-F2A2-639B-8D3370A6C3C8}"/>
              </a:ext>
            </a:extLst>
          </p:cNvPr>
          <p:cNvSpPr txBox="1"/>
          <p:nvPr/>
        </p:nvSpPr>
        <p:spPr>
          <a:xfrm>
            <a:off x="2569104" y="1909826"/>
            <a:ext cx="119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3190C1-FB7F-4AD7-F2F9-0BB73A708F40}"/>
              </a:ext>
            </a:extLst>
          </p:cNvPr>
          <p:cNvCxnSpPr>
            <a:endCxn id="4" idx="2"/>
          </p:cNvCxnSpPr>
          <p:nvPr/>
        </p:nvCxnSpPr>
        <p:spPr>
          <a:xfrm flipV="1">
            <a:off x="3433919" y="1235644"/>
            <a:ext cx="1464998" cy="4561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A8FF4F-D5BC-E8B7-37B1-CFD1701767C1}"/>
              </a:ext>
            </a:extLst>
          </p:cNvPr>
          <p:cNvCxnSpPr/>
          <p:nvPr/>
        </p:nvCxnSpPr>
        <p:spPr>
          <a:xfrm>
            <a:off x="2656369" y="2222211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60BA0D-AFB1-5183-85E3-F82ACF0D8753}"/>
              </a:ext>
            </a:extLst>
          </p:cNvPr>
          <p:cNvSpPr txBox="1"/>
          <p:nvPr/>
        </p:nvSpPr>
        <p:spPr>
          <a:xfrm>
            <a:off x="2575953" y="2393396"/>
            <a:ext cx="127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3EBE7C-72B7-8015-DC28-956E22EDEA96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3445951" y="1831159"/>
            <a:ext cx="1490907" cy="407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19FE1D2-D391-35E3-5ED4-5745FE3D303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480334" y="2454247"/>
            <a:ext cx="1469223" cy="216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46BCC23-7D8F-4CE3-3768-DB348BDC7032}"/>
              </a:ext>
            </a:extLst>
          </p:cNvPr>
          <p:cNvCxnSpPr/>
          <p:nvPr/>
        </p:nvCxnSpPr>
        <p:spPr>
          <a:xfrm>
            <a:off x="2660437" y="2678321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99144E-9AA3-40FB-7C72-618EF692523B}"/>
              </a:ext>
            </a:extLst>
          </p:cNvPr>
          <p:cNvSpPr txBox="1"/>
          <p:nvPr/>
        </p:nvSpPr>
        <p:spPr>
          <a:xfrm>
            <a:off x="2531163" y="1380112"/>
            <a:ext cx="119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Auth_in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D523FE8-6B8D-AFF3-FA35-A052949EA8AC}"/>
              </a:ext>
            </a:extLst>
          </p:cNvPr>
          <p:cNvCxnSpPr/>
          <p:nvPr/>
        </p:nvCxnSpPr>
        <p:spPr>
          <a:xfrm>
            <a:off x="2663928" y="3083703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962585-D7CA-B775-928B-F582546A473F}"/>
              </a:ext>
            </a:extLst>
          </p:cNvPr>
          <p:cNvSpPr txBox="1"/>
          <p:nvPr/>
        </p:nvSpPr>
        <p:spPr>
          <a:xfrm>
            <a:off x="2569104" y="3207543"/>
            <a:ext cx="119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K(t)_in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6EB36A-9B6E-4AF4-665B-6D17BF8D221B}"/>
              </a:ext>
            </a:extLst>
          </p:cNvPr>
          <p:cNvCxnSpPr>
            <a:cxnSpLocks/>
            <a:endCxn id="116" idx="2"/>
          </p:cNvCxnSpPr>
          <p:nvPr/>
        </p:nvCxnSpPr>
        <p:spPr>
          <a:xfrm flipV="1">
            <a:off x="3483825" y="3038442"/>
            <a:ext cx="1467630" cy="485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8C5DC0-62DE-822F-F68A-2386480A6282}"/>
              </a:ext>
            </a:extLst>
          </p:cNvPr>
          <p:cNvSpPr txBox="1"/>
          <p:nvPr/>
        </p:nvSpPr>
        <p:spPr>
          <a:xfrm>
            <a:off x="2575953" y="2799886"/>
            <a:ext cx="119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OK_in</a:t>
            </a:r>
            <a:endParaRPr lang="ko-KR" altLang="en-US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DE3196-7CCA-8131-CD9E-8E0788C1B2E7}"/>
              </a:ext>
            </a:extLst>
          </p:cNvPr>
          <p:cNvCxnSpPr/>
          <p:nvPr/>
        </p:nvCxnSpPr>
        <p:spPr>
          <a:xfrm>
            <a:off x="2670966" y="3518326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D398BB3-255A-1C8B-F737-7174B78ABBF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486457" y="3516322"/>
            <a:ext cx="1464998" cy="121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265A21FC-BC82-1AED-44A8-00CE663D05C3}"/>
              </a:ext>
            </a:extLst>
          </p:cNvPr>
          <p:cNvCxnSpPr>
            <a:stCxn id="18" idx="7"/>
            <a:endCxn id="18" idx="6"/>
          </p:cNvCxnSpPr>
          <p:nvPr/>
        </p:nvCxnSpPr>
        <p:spPr>
          <a:xfrm rot="16200000" flipH="1">
            <a:off x="6870560" y="3396583"/>
            <a:ext cx="165463" cy="316325"/>
          </a:xfrm>
          <a:prstGeom prst="curvedConnector4">
            <a:avLst>
              <a:gd name="adj1" fmla="val -179579"/>
              <a:gd name="adj2" fmla="val 17226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39E6C0E8-98AA-8CDD-2DFD-1FC89F2A1829}"/>
              </a:ext>
            </a:extLst>
          </p:cNvPr>
          <p:cNvCxnSpPr>
            <a:stCxn id="24" idx="6"/>
            <a:endCxn id="4" idx="6"/>
          </p:cNvCxnSpPr>
          <p:nvPr/>
        </p:nvCxnSpPr>
        <p:spPr>
          <a:xfrm flipH="1" flipV="1">
            <a:off x="7058917" y="1235644"/>
            <a:ext cx="52538" cy="4198937"/>
          </a:xfrm>
          <a:prstGeom prst="curvedConnector3">
            <a:avLst>
              <a:gd name="adj1" fmla="val -150362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F8FEFB8-4F67-0FE8-ECCA-3C9E95AE7A60}"/>
              </a:ext>
            </a:extLst>
          </p:cNvPr>
          <p:cNvCxnSpPr/>
          <p:nvPr/>
        </p:nvCxnSpPr>
        <p:spPr>
          <a:xfrm>
            <a:off x="8698538" y="2603235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8BC555-2A4A-2D26-0199-2D4A070865A2}"/>
                  </a:ext>
                </a:extLst>
              </p:cNvPr>
              <p:cNvSpPr txBox="1"/>
              <p:nvPr/>
            </p:nvSpPr>
            <p:spPr>
              <a:xfrm>
                <a:off x="8701907" y="2585539"/>
                <a:ext cx="2041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8BC555-2A4A-2D26-0199-2D4A07086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907" y="2585539"/>
                <a:ext cx="204152" cy="307777"/>
              </a:xfrm>
              <a:prstGeom prst="rect">
                <a:avLst/>
              </a:prstGeom>
              <a:blipFill>
                <a:blip r:embed="rId16"/>
                <a:stretch>
                  <a:fillRect l="-26471" r="-26471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A16E2D63-627D-E866-6897-F700CFEE5721}"/>
              </a:ext>
            </a:extLst>
          </p:cNvPr>
          <p:cNvSpPr txBox="1"/>
          <p:nvPr/>
        </p:nvSpPr>
        <p:spPr>
          <a:xfrm>
            <a:off x="8978344" y="3262296"/>
            <a:ext cx="79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OK_out</a:t>
            </a:r>
            <a:endParaRPr lang="ko-KR" altLang="en-US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793F201-0800-E857-320F-2DF919068D0F}"/>
              </a:ext>
            </a:extLst>
          </p:cNvPr>
          <p:cNvCxnSpPr>
            <a:cxnSpLocks/>
          </p:cNvCxnSpPr>
          <p:nvPr/>
        </p:nvCxnSpPr>
        <p:spPr>
          <a:xfrm>
            <a:off x="8707659" y="3540882"/>
            <a:ext cx="793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79551B-CE7B-2130-371B-3E422CBE6D71}"/>
                  </a:ext>
                </a:extLst>
              </p:cNvPr>
              <p:cNvSpPr txBox="1"/>
              <p:nvPr/>
            </p:nvSpPr>
            <p:spPr>
              <a:xfrm>
                <a:off x="8714267" y="3513574"/>
                <a:ext cx="17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79551B-CE7B-2130-371B-3E422CBE6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267" y="3513574"/>
                <a:ext cx="172971" cy="307777"/>
              </a:xfrm>
              <a:prstGeom prst="rect">
                <a:avLst/>
              </a:prstGeom>
              <a:blipFill>
                <a:blip r:embed="rId17"/>
                <a:stretch>
                  <a:fillRect l="-42857" r="-42857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FD9D09-11CC-7D21-9805-770813EC1E30}"/>
                  </a:ext>
                </a:extLst>
              </p:cNvPr>
              <p:cNvSpPr txBox="1"/>
              <p:nvPr/>
            </p:nvSpPr>
            <p:spPr>
              <a:xfrm>
                <a:off x="9000373" y="2295625"/>
                <a:ext cx="1598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_out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FD9D09-11CC-7D21-9805-770813EC1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73" y="2295625"/>
                <a:ext cx="1598471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C4A97C6E-0469-F8AC-202D-5E30E3883096}"/>
              </a:ext>
            </a:extLst>
          </p:cNvPr>
          <p:cNvSpPr/>
          <p:nvPr/>
        </p:nvSpPr>
        <p:spPr>
          <a:xfrm>
            <a:off x="4949557" y="2220247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E0302-F045-79BB-C538-36CDFEFC272B}"/>
              </a:ext>
            </a:extLst>
          </p:cNvPr>
          <p:cNvSpPr txBox="1"/>
          <p:nvPr/>
        </p:nvSpPr>
        <p:spPr>
          <a:xfrm>
            <a:off x="5205862" y="2300359"/>
            <a:ext cx="16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 전달</a:t>
            </a: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5404FA7D-C18F-2B92-F75E-C400459FA8B9}"/>
              </a:ext>
            </a:extLst>
          </p:cNvPr>
          <p:cNvCxnSpPr>
            <a:stCxn id="112" idx="2"/>
            <a:endCxn id="11" idx="2"/>
          </p:cNvCxnSpPr>
          <p:nvPr/>
        </p:nvCxnSpPr>
        <p:spPr>
          <a:xfrm rot="10800000" flipH="1" flipV="1">
            <a:off x="4936857" y="1831159"/>
            <a:ext cx="12699" cy="623088"/>
          </a:xfrm>
          <a:prstGeom prst="curvedConnector3">
            <a:avLst>
              <a:gd name="adj1" fmla="val -180014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3DC6F8B-87C2-623B-27C5-DB58E3C45121}"/>
                  </a:ext>
                </a:extLst>
              </p:cNvPr>
              <p:cNvSpPr txBox="1"/>
              <p:nvPr/>
            </p:nvSpPr>
            <p:spPr>
              <a:xfrm>
                <a:off x="4606120" y="2496794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3DC6F8B-87C2-623B-27C5-DB58E3C4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2496794"/>
                <a:ext cx="770926" cy="400110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573EBC26-9E34-94A7-010A-F4BC611B9B04}"/>
              </a:ext>
            </a:extLst>
          </p:cNvPr>
          <p:cNvCxnSpPr>
            <a:stCxn id="11" idx="2"/>
            <a:endCxn id="116" idx="2"/>
          </p:cNvCxnSpPr>
          <p:nvPr/>
        </p:nvCxnSpPr>
        <p:spPr>
          <a:xfrm rot="10800000" flipH="1" flipV="1">
            <a:off x="4949557" y="2454246"/>
            <a:ext cx="1898" cy="584195"/>
          </a:xfrm>
          <a:prstGeom prst="curvedConnector3">
            <a:avLst>
              <a:gd name="adj1" fmla="val -1204425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16ADAEE7-D248-D7C2-2FCE-D4E4D97797CD}"/>
              </a:ext>
            </a:extLst>
          </p:cNvPr>
          <p:cNvCxnSpPr>
            <a:stCxn id="11" idx="7"/>
            <a:endCxn id="11" idx="6"/>
          </p:cNvCxnSpPr>
          <p:nvPr/>
        </p:nvCxnSpPr>
        <p:spPr>
          <a:xfrm rot="16200000" flipH="1">
            <a:off x="6868662" y="2213353"/>
            <a:ext cx="165463" cy="316325"/>
          </a:xfrm>
          <a:prstGeom prst="curvedConnector4">
            <a:avLst>
              <a:gd name="adj1" fmla="val -179579"/>
              <a:gd name="adj2" fmla="val 17226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67B0163-4F67-788B-D5F6-AD4C2EE588DB}"/>
                  </a:ext>
                </a:extLst>
              </p:cNvPr>
              <p:cNvSpPr txBox="1"/>
              <p:nvPr/>
            </p:nvSpPr>
            <p:spPr>
              <a:xfrm>
                <a:off x="6693863" y="1967452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67B0163-4F67-788B-D5F6-AD4C2EE58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863" y="1967452"/>
                <a:ext cx="770926" cy="400110"/>
              </a:xfrm>
              <a:prstGeom prst="rect">
                <a:avLst/>
              </a:prstGeom>
              <a:blipFill>
                <a:blip r:embed="rId2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618F1BE-9FEC-FFED-3E5A-216E75E0254C}"/>
              </a:ext>
            </a:extLst>
          </p:cNvPr>
          <p:cNvCxnSpPr>
            <a:cxnSpLocks/>
            <a:stCxn id="112" idx="6"/>
          </p:cNvCxnSpPr>
          <p:nvPr/>
        </p:nvCxnSpPr>
        <p:spPr>
          <a:xfrm>
            <a:off x="7096858" y="1831159"/>
            <a:ext cx="1599888" cy="7769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050C84C-F486-7E40-87F3-EC4999BD7D4A}"/>
              </a:ext>
            </a:extLst>
          </p:cNvPr>
          <p:cNvCxnSpPr>
            <a:stCxn id="11" idx="6"/>
          </p:cNvCxnSpPr>
          <p:nvPr/>
        </p:nvCxnSpPr>
        <p:spPr>
          <a:xfrm>
            <a:off x="7109557" y="2454247"/>
            <a:ext cx="1587189" cy="108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2268E38-92C5-516D-21A3-1E325485AC9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111455" y="2608136"/>
            <a:ext cx="1585291" cy="1029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4D7EAF9-5EA5-5AAF-8DB6-7F3862A1567D}"/>
              </a:ext>
            </a:extLst>
          </p:cNvPr>
          <p:cNvCxnSpPr>
            <a:stCxn id="20" idx="6"/>
          </p:cNvCxnSpPr>
          <p:nvPr/>
        </p:nvCxnSpPr>
        <p:spPr>
          <a:xfrm flipV="1">
            <a:off x="7111455" y="3540882"/>
            <a:ext cx="1585291" cy="711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4E456FC-AB76-7BF5-5396-30E88C3F3BF4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7111455" y="3999733"/>
            <a:ext cx="1585291" cy="835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0B500C-F955-F701-72C2-B62739BCC7C7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7111455" y="4017902"/>
            <a:ext cx="1585291" cy="1416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8C54E47-980B-1324-ED70-DAD35ACEC004}"/>
              </a:ext>
            </a:extLst>
          </p:cNvPr>
          <p:cNvSpPr/>
          <p:nvPr/>
        </p:nvSpPr>
        <p:spPr>
          <a:xfrm>
            <a:off x="3433919" y="701626"/>
            <a:ext cx="5231563" cy="5250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5E693-0573-EFF7-78D8-88B7C5B17BF8}"/>
              </a:ext>
            </a:extLst>
          </p:cNvPr>
          <p:cNvSpPr txBox="1"/>
          <p:nvPr/>
        </p:nvSpPr>
        <p:spPr>
          <a:xfrm>
            <a:off x="5193447" y="516960"/>
            <a:ext cx="1570941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CH_N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1838F0D-1348-249C-6756-4CE396650CDF}"/>
                  </a:ext>
                </a:extLst>
              </p:cNvPr>
              <p:cNvSpPr txBox="1"/>
              <p:nvPr/>
            </p:nvSpPr>
            <p:spPr>
              <a:xfrm>
                <a:off x="2681471" y="3694612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1838F0D-1348-249C-6756-4CE39665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71" y="3694612"/>
                <a:ext cx="1340251" cy="461665"/>
              </a:xfrm>
              <a:prstGeom prst="rect">
                <a:avLst/>
              </a:prstGeom>
              <a:blipFill>
                <a:blip r:embed="rId21"/>
                <a:stretch>
                  <a:fillRect l="-45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6CC5539-FD25-7C8C-0406-761B9EDF1034}"/>
              </a:ext>
            </a:extLst>
          </p:cNvPr>
          <p:cNvCxnSpPr/>
          <p:nvPr/>
        </p:nvCxnSpPr>
        <p:spPr>
          <a:xfrm>
            <a:off x="2663927" y="4140857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5933FB3-DE8F-F337-F714-8AAABDD58F06}"/>
              </a:ext>
            </a:extLst>
          </p:cNvPr>
          <p:cNvCxnSpPr>
            <a:cxnSpLocks/>
          </p:cNvCxnSpPr>
          <p:nvPr/>
        </p:nvCxnSpPr>
        <p:spPr>
          <a:xfrm>
            <a:off x="3471860" y="4140857"/>
            <a:ext cx="1464997" cy="111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2FED078-0AF4-1DED-0C0F-D0FFF3CC301B}"/>
                  </a:ext>
                </a:extLst>
              </p:cNvPr>
              <p:cNvSpPr txBox="1"/>
              <p:nvPr/>
            </p:nvSpPr>
            <p:spPr>
              <a:xfrm>
                <a:off x="2671531" y="4170152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2FED078-0AF4-1DED-0C0F-D0FFF3CC3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31" y="4170152"/>
                <a:ext cx="1340251" cy="461665"/>
              </a:xfrm>
              <a:prstGeom prst="rect">
                <a:avLst/>
              </a:prstGeom>
              <a:blipFill>
                <a:blip r:embed="rId2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280C8C1-24CC-B221-6482-2C307D346406}"/>
              </a:ext>
            </a:extLst>
          </p:cNvPr>
          <p:cNvCxnSpPr/>
          <p:nvPr/>
        </p:nvCxnSpPr>
        <p:spPr>
          <a:xfrm>
            <a:off x="2653987" y="4616397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4A0F40BA-12FC-842B-6F87-05AD7E7F47D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469478" y="4616397"/>
            <a:ext cx="1481977" cy="219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8CF1C366-D5AD-5B14-0AD4-1AA65E8982C8}"/>
              </a:ext>
            </a:extLst>
          </p:cNvPr>
          <p:cNvCxnSpPr>
            <a:stCxn id="26" idx="7"/>
            <a:endCxn id="26" idx="6"/>
          </p:cNvCxnSpPr>
          <p:nvPr/>
        </p:nvCxnSpPr>
        <p:spPr>
          <a:xfrm rot="16200000" flipH="1">
            <a:off x="6870560" y="4594653"/>
            <a:ext cx="165463" cy="316325"/>
          </a:xfrm>
          <a:prstGeom prst="curvedConnector4">
            <a:avLst>
              <a:gd name="adj1" fmla="val -179579"/>
              <a:gd name="adj2" fmla="val 1722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1AB405A-F682-3B31-EC0B-5EDE90F414F0}"/>
                  </a:ext>
                </a:extLst>
              </p:cNvPr>
              <p:cNvSpPr txBox="1"/>
              <p:nvPr/>
            </p:nvSpPr>
            <p:spPr>
              <a:xfrm>
                <a:off x="6721756" y="4354656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1AB405A-F682-3B31-EC0B-5EDE90F4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56" y="4354656"/>
                <a:ext cx="770926" cy="400110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연결선: 구부러짐 146">
            <a:extLst>
              <a:ext uri="{FF2B5EF4-FFF2-40B4-BE49-F238E27FC236}">
                <a16:creationId xmlns:a16="http://schemas.microsoft.com/office/drawing/2014/main" id="{3D551C99-DE2D-3719-232A-F2A84328264F}"/>
              </a:ext>
            </a:extLst>
          </p:cNvPr>
          <p:cNvCxnSpPr>
            <a:stCxn id="20" idx="7"/>
            <a:endCxn id="20" idx="6"/>
          </p:cNvCxnSpPr>
          <p:nvPr/>
        </p:nvCxnSpPr>
        <p:spPr>
          <a:xfrm rot="16200000" flipH="1">
            <a:off x="6870560" y="4011008"/>
            <a:ext cx="165463" cy="316325"/>
          </a:xfrm>
          <a:prstGeom prst="curvedConnector4">
            <a:avLst>
              <a:gd name="adj1" fmla="val -179579"/>
              <a:gd name="adj2" fmla="val 1722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74CE851-5A1A-1604-D534-B26A4E96D280}"/>
                  </a:ext>
                </a:extLst>
              </p:cNvPr>
              <p:cNvSpPr txBox="1"/>
              <p:nvPr/>
            </p:nvSpPr>
            <p:spPr>
              <a:xfrm>
                <a:off x="6693863" y="3763698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74CE851-5A1A-1604-D534-B26A4E96D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863" y="3763698"/>
                <a:ext cx="770926" cy="400110"/>
              </a:xfrm>
              <a:prstGeom prst="rect">
                <a:avLst/>
              </a:prstGeom>
              <a:blipFill>
                <a:blip r:embed="rId2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299D35-6E69-5BF9-B05F-7C0CF32D8366}"/>
              </a:ext>
            </a:extLst>
          </p:cNvPr>
          <p:cNvCxnSpPr>
            <a:stCxn id="18" idx="6"/>
          </p:cNvCxnSpPr>
          <p:nvPr/>
        </p:nvCxnSpPr>
        <p:spPr>
          <a:xfrm flipV="1">
            <a:off x="7111455" y="3038441"/>
            <a:ext cx="1585291" cy="599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5322D0-4DED-D755-6BBB-D5FF523F6FCD}"/>
              </a:ext>
            </a:extLst>
          </p:cNvPr>
          <p:cNvSpPr txBox="1"/>
          <p:nvPr/>
        </p:nvSpPr>
        <p:spPr>
          <a:xfrm>
            <a:off x="9044670" y="2743015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FWM_out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BB3536-EA71-494B-4A42-553CC6842850}"/>
              </a:ext>
            </a:extLst>
          </p:cNvPr>
          <p:cNvCxnSpPr/>
          <p:nvPr/>
        </p:nvCxnSpPr>
        <p:spPr>
          <a:xfrm>
            <a:off x="8701750" y="3043758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C3E0B3-95D1-991D-491A-F802FBBD48E5}"/>
                  </a:ext>
                </a:extLst>
              </p:cNvPr>
              <p:cNvSpPr txBox="1"/>
              <p:nvPr/>
            </p:nvSpPr>
            <p:spPr>
              <a:xfrm>
                <a:off x="8705119" y="3026062"/>
                <a:ext cx="2041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C3E0B3-95D1-991D-491A-F802FBBD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119" y="3026062"/>
                <a:ext cx="204152" cy="307777"/>
              </a:xfrm>
              <a:prstGeom prst="rect">
                <a:avLst/>
              </a:prstGeom>
              <a:blipFill>
                <a:blip r:embed="rId25"/>
                <a:stretch>
                  <a:fillRect l="-27273" r="-30303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88B5665-15CB-C0C1-0AE8-84AF8234AF79}"/>
              </a:ext>
            </a:extLst>
          </p:cNvPr>
          <p:cNvCxnSpPr>
            <a:endCxn id="112" idx="2"/>
          </p:cNvCxnSpPr>
          <p:nvPr/>
        </p:nvCxnSpPr>
        <p:spPr>
          <a:xfrm>
            <a:off x="3430182" y="1687889"/>
            <a:ext cx="1506676" cy="14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7DB5B5B3-390A-EE8C-0301-0509C6236684}"/>
              </a:ext>
            </a:extLst>
          </p:cNvPr>
          <p:cNvCxnSpPr>
            <a:stCxn id="4" idx="2"/>
            <a:endCxn id="112" idx="2"/>
          </p:cNvCxnSpPr>
          <p:nvPr/>
        </p:nvCxnSpPr>
        <p:spPr>
          <a:xfrm rot="10800000" flipH="1" flipV="1">
            <a:off x="4898916" y="1235643"/>
            <a:ext cx="37941" cy="595515"/>
          </a:xfrm>
          <a:prstGeom prst="curvedConnector3">
            <a:avLst>
              <a:gd name="adj1" fmla="val -6025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F0C284-34F0-D19F-8D39-25F38DC5472E}"/>
                  </a:ext>
                </a:extLst>
              </p:cNvPr>
              <p:cNvSpPr txBox="1"/>
              <p:nvPr/>
            </p:nvSpPr>
            <p:spPr>
              <a:xfrm>
                <a:off x="4557482" y="1314205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F0C284-34F0-D19F-8D39-25F38DC54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82" y="1314205"/>
                <a:ext cx="770926" cy="400110"/>
              </a:xfrm>
              <a:prstGeom prst="rect">
                <a:avLst/>
              </a:prstGeom>
              <a:blipFill>
                <a:blip r:embed="rId2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3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72871" y="354011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087631" y="5745839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-8106" y="5153678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43364" y="540675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101293" y="-84261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6p (CH node</a:t>
            </a:r>
            <a:r>
              <a:rPr lang="ko-KR" altLang="en-US" dirty="0"/>
              <a:t>만 공격받은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68227" y="3879843"/>
            <a:ext cx="230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2523525" y="538624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325503" y="4579250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297045" y="4558457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754729" y="515067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0" y="3010359"/>
            <a:ext cx="15300000" cy="2700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6435241" y="4244157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41" y="4244157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6472254" y="4275843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8794334" y="3695922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B30080-D4E3-34C0-1A24-B91D8A95C5EE}"/>
                  </a:ext>
                </a:extLst>
              </p:cNvPr>
              <p:cNvSpPr txBox="1"/>
              <p:nvPr/>
            </p:nvSpPr>
            <p:spPr>
              <a:xfrm>
                <a:off x="8883265" y="3704879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B30080-D4E3-34C0-1A24-B91D8A95C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265" y="3704879"/>
                <a:ext cx="1622137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0591086" y="3409954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0540101" y="3412697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1623525" y="312384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1570335" y="3083509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335" y="3083509"/>
                <a:ext cx="1044000" cy="523220"/>
              </a:xfrm>
              <a:prstGeom prst="rect">
                <a:avLst/>
              </a:prstGeom>
              <a:blipFill>
                <a:blip r:embed="rId4"/>
                <a:stretch>
                  <a:fillRect t="-2326" r="-1754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234015" y="4862671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180767" y="4862671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242554" y="4737560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54" y="4737560"/>
                <a:ext cx="3803209" cy="368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DA58E86-240A-4F79-1590-E64406A8207E}"/>
              </a:ext>
            </a:extLst>
          </p:cNvPr>
          <p:cNvSpPr/>
          <p:nvPr/>
        </p:nvSpPr>
        <p:spPr>
          <a:xfrm>
            <a:off x="1017524" y="4191284"/>
            <a:ext cx="5455310" cy="12896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9A50E59-18F9-E109-D6B4-ACD3341F21EE}"/>
              </a:ext>
            </a:extLst>
          </p:cNvPr>
          <p:cNvCxnSpPr>
            <a:cxnSpLocks/>
          </p:cNvCxnSpPr>
          <p:nvPr/>
        </p:nvCxnSpPr>
        <p:spPr>
          <a:xfrm flipV="1">
            <a:off x="7900693" y="398784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C45B05D-45D9-EA72-1697-A8FFD0EBF678}"/>
              </a:ext>
            </a:extLst>
          </p:cNvPr>
          <p:cNvSpPr txBox="1"/>
          <p:nvPr/>
        </p:nvSpPr>
        <p:spPr>
          <a:xfrm>
            <a:off x="7596966" y="398315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1678FD5-6FE3-19C5-0233-D1A955A2EC5A}"/>
              </a:ext>
            </a:extLst>
          </p:cNvPr>
          <p:cNvSpPr txBox="1"/>
          <p:nvPr/>
        </p:nvSpPr>
        <p:spPr>
          <a:xfrm>
            <a:off x="2574481" y="118223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B2242FC-35A7-C3D6-400C-4AADDA713646}"/>
                  </a:ext>
                </a:extLst>
              </p:cNvPr>
              <p:cNvSpPr txBox="1"/>
              <p:nvPr/>
            </p:nvSpPr>
            <p:spPr>
              <a:xfrm>
                <a:off x="1017524" y="799852"/>
                <a:ext cx="627860" cy="542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B2242FC-35A7-C3D6-400C-4AADDA71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4" y="799852"/>
                <a:ext cx="627860" cy="542777"/>
              </a:xfrm>
              <a:prstGeom prst="rect">
                <a:avLst/>
              </a:prstGeom>
              <a:blipFill>
                <a:blip r:embed="rId6"/>
                <a:stretch>
                  <a:fillRect l="-2913" r="-5825" b="-11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D4B53C8-B0BB-0A74-93A4-52AC1553D993}"/>
              </a:ext>
            </a:extLst>
          </p:cNvPr>
          <p:cNvCxnSpPr>
            <a:cxnSpLocks/>
          </p:cNvCxnSpPr>
          <p:nvPr/>
        </p:nvCxnSpPr>
        <p:spPr>
          <a:xfrm>
            <a:off x="-8104" y="315430"/>
            <a:ext cx="2664000" cy="108000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94F9F54-A712-7697-2456-4DEFA6AEDD12}"/>
              </a:ext>
            </a:extLst>
          </p:cNvPr>
          <p:cNvSpPr txBox="1"/>
          <p:nvPr/>
        </p:nvSpPr>
        <p:spPr>
          <a:xfrm>
            <a:off x="-296656" y="575718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9246DE2-A118-748F-062A-40ABE916CD9D}"/>
              </a:ext>
            </a:extLst>
          </p:cNvPr>
          <p:cNvSpPr txBox="1"/>
          <p:nvPr/>
        </p:nvSpPr>
        <p:spPr>
          <a:xfrm>
            <a:off x="-72538" y="371813"/>
            <a:ext cx="137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Sensor  node</a:t>
            </a:r>
            <a:endParaRPr lang="ko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417E9BB-F533-43D3-CE2A-4615D20EA793}"/>
              </a:ext>
            </a:extLst>
          </p:cNvPr>
          <p:cNvSpPr txBox="1"/>
          <p:nvPr/>
        </p:nvSpPr>
        <p:spPr>
          <a:xfrm>
            <a:off x="58295" y="108528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7A88DBF6-A75C-AE4B-E401-0190D4F04AFA}"/>
              </a:ext>
            </a:extLst>
          </p:cNvPr>
          <p:cNvCxnSpPr>
            <a:cxnSpLocks/>
          </p:cNvCxnSpPr>
          <p:nvPr/>
        </p:nvCxnSpPr>
        <p:spPr>
          <a:xfrm flipV="1">
            <a:off x="-8104" y="860228"/>
            <a:ext cx="1656000" cy="288000"/>
          </a:xfrm>
          <a:prstGeom prst="bentConnector3">
            <a:avLst>
              <a:gd name="adj1" fmla="val 623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C90E0D05-D0B0-55D8-90B7-7885DCDE9D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2470" y="603430"/>
            <a:ext cx="2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4B3D572-D535-3E17-58EC-6E5666B4E434}"/>
              </a:ext>
            </a:extLst>
          </p:cNvPr>
          <p:cNvSpPr txBox="1"/>
          <p:nvPr/>
        </p:nvSpPr>
        <p:spPr>
          <a:xfrm>
            <a:off x="1663766" y="108528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0103C1E3-024B-CC2C-0DE8-7D6204D228EC}"/>
              </a:ext>
            </a:extLst>
          </p:cNvPr>
          <p:cNvCxnSpPr>
            <a:cxnSpLocks/>
          </p:cNvCxnSpPr>
          <p:nvPr/>
        </p:nvCxnSpPr>
        <p:spPr>
          <a:xfrm>
            <a:off x="-5393" y="1498474"/>
            <a:ext cx="10080000" cy="144000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F918A0F7-40FD-BE0C-ABC9-E601B8185051}"/>
              </a:ext>
            </a:extLst>
          </p:cNvPr>
          <p:cNvSpPr txBox="1"/>
          <p:nvPr/>
        </p:nvSpPr>
        <p:spPr>
          <a:xfrm>
            <a:off x="-311733" y="206185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484DC6B-8791-4D27-FE22-DEFF6A02A269}"/>
              </a:ext>
            </a:extLst>
          </p:cNvPr>
          <p:cNvSpPr txBox="1"/>
          <p:nvPr/>
        </p:nvSpPr>
        <p:spPr>
          <a:xfrm>
            <a:off x="-47207" y="1532957"/>
            <a:ext cx="2080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이전 </a:t>
            </a:r>
            <a:r>
              <a:rPr lang="en-US" altLang="ko-KR" sz="1400" dirty="0"/>
              <a:t>Forwarding node</a:t>
            </a:r>
            <a:endParaRPr lang="ko-KR" altLang="en-US" sz="1400" dirty="0"/>
          </a:p>
        </p:txBody>
      </p: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BE143EDA-EF51-CB80-5207-B629D48825B5}"/>
              </a:ext>
            </a:extLst>
          </p:cNvPr>
          <p:cNvCxnSpPr>
            <a:cxnSpLocks/>
          </p:cNvCxnSpPr>
          <p:nvPr/>
        </p:nvCxnSpPr>
        <p:spPr>
          <a:xfrm flipV="1">
            <a:off x="-3464" y="2370536"/>
            <a:ext cx="7740000" cy="288000"/>
          </a:xfrm>
          <a:prstGeom prst="bentConnector3">
            <a:avLst>
              <a:gd name="adj1" fmla="val 816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77F4C8F-44EF-ADB6-544A-D65AF62A6846}"/>
                  </a:ext>
                </a:extLst>
              </p:cNvPr>
              <p:cNvSpPr txBox="1"/>
              <p:nvPr/>
            </p:nvSpPr>
            <p:spPr>
              <a:xfrm>
                <a:off x="6272874" y="2307765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77F4C8F-44EF-ADB6-544A-D65AF62A6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74" y="2307765"/>
                <a:ext cx="1579605" cy="523220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E20497C1-1DCB-868C-D10B-8333DB84EA6F}"/>
              </a:ext>
            </a:extLst>
          </p:cNvPr>
          <p:cNvCxnSpPr>
            <a:cxnSpLocks/>
          </p:cNvCxnSpPr>
          <p:nvPr/>
        </p:nvCxnSpPr>
        <p:spPr>
          <a:xfrm flipV="1">
            <a:off x="7746041" y="208771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110C893E-971F-55C3-751C-F62D62F6700E}"/>
              </a:ext>
            </a:extLst>
          </p:cNvPr>
          <p:cNvSpPr txBox="1"/>
          <p:nvPr/>
        </p:nvSpPr>
        <p:spPr>
          <a:xfrm>
            <a:off x="7435753" y="2054686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전달</a:t>
            </a:r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5B7EA42B-AD03-93AD-4060-243E1CD06F0D}"/>
              </a:ext>
            </a:extLst>
          </p:cNvPr>
          <p:cNvCxnSpPr>
            <a:cxnSpLocks/>
          </p:cNvCxnSpPr>
          <p:nvPr/>
        </p:nvCxnSpPr>
        <p:spPr>
          <a:xfrm flipV="1">
            <a:off x="8646041" y="1790469"/>
            <a:ext cx="5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48A308DC-4EC7-A7C2-DD9A-A6FC31433BC4}"/>
                  </a:ext>
                </a:extLst>
              </p:cNvPr>
              <p:cNvSpPr txBox="1"/>
              <p:nvPr/>
            </p:nvSpPr>
            <p:spPr>
              <a:xfrm>
                <a:off x="8167292" y="1758167"/>
                <a:ext cx="1539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전달</a:t>
                </a:r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48A308DC-4EC7-A7C2-DD9A-A6FC3143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292" y="1758167"/>
                <a:ext cx="1539303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D0048BB1-F845-E3E0-3584-A1794339CF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47884" y="1821488"/>
            <a:ext cx="8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FBBEA84A-A3DD-E65F-A0FB-C85BF0AAD46A}"/>
              </a:ext>
            </a:extLst>
          </p:cNvPr>
          <p:cNvSpPr txBox="1"/>
          <p:nvPr/>
        </p:nvSpPr>
        <p:spPr>
          <a:xfrm>
            <a:off x="9183884" y="263802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48258BD-AD4C-FC7B-74DD-3AB6168D4416}"/>
              </a:ext>
            </a:extLst>
          </p:cNvPr>
          <p:cNvSpPr txBox="1"/>
          <p:nvPr/>
        </p:nvSpPr>
        <p:spPr>
          <a:xfrm>
            <a:off x="993150" y="262845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B50AFCD-39AC-118D-4A81-806BB2CF08C7}"/>
              </a:ext>
            </a:extLst>
          </p:cNvPr>
          <p:cNvSpPr txBox="1"/>
          <p:nvPr/>
        </p:nvSpPr>
        <p:spPr>
          <a:xfrm>
            <a:off x="10171098" y="27298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EE6AC3A-E457-B80F-D77E-35A5F349DA4E}"/>
              </a:ext>
            </a:extLst>
          </p:cNvPr>
          <p:cNvSpPr txBox="1"/>
          <p:nvPr/>
        </p:nvSpPr>
        <p:spPr>
          <a:xfrm>
            <a:off x="14988250" y="7059884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11EA42F8-31BE-3F21-024E-CE6B940A054A}"/>
              </a:ext>
            </a:extLst>
          </p:cNvPr>
          <p:cNvCxnSpPr>
            <a:cxnSpLocks/>
          </p:cNvCxnSpPr>
          <p:nvPr/>
        </p:nvCxnSpPr>
        <p:spPr>
          <a:xfrm flipV="1">
            <a:off x="6410828" y="61172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0A9D10F-F5E4-A9C2-3401-52565679F03B}"/>
                  </a:ext>
                </a:extLst>
              </p:cNvPr>
              <p:cNvSpPr txBox="1"/>
              <p:nvPr/>
            </p:nvSpPr>
            <p:spPr>
              <a:xfrm>
                <a:off x="2632725" y="5822503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0A9D10F-F5E4-A9C2-3401-52565679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25" y="5822503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1D0EAEE-C2DD-85AD-0F20-F666A230799E}"/>
                  </a:ext>
                </a:extLst>
              </p:cNvPr>
              <p:cNvSpPr txBox="1"/>
              <p:nvPr/>
            </p:nvSpPr>
            <p:spPr>
              <a:xfrm>
                <a:off x="12228618" y="5823345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1D0EAEE-C2DD-85AD-0F20-F666A2307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618" y="5823345"/>
                <a:ext cx="1472546" cy="523220"/>
              </a:xfrm>
              <a:prstGeom prst="rect">
                <a:avLst/>
              </a:prstGeom>
              <a:blipFill>
                <a:blip r:embed="rId10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CCD8BEB6-87BF-67A0-D764-A17D11D2A42B}"/>
              </a:ext>
            </a:extLst>
          </p:cNvPr>
          <p:cNvCxnSpPr>
            <a:cxnSpLocks/>
          </p:cNvCxnSpPr>
          <p:nvPr/>
        </p:nvCxnSpPr>
        <p:spPr>
          <a:xfrm flipV="1">
            <a:off x="12441674" y="6337538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EC04CB7-3E25-9429-8763-7D4DC9D9E70F}"/>
              </a:ext>
            </a:extLst>
          </p:cNvPr>
          <p:cNvSpPr txBox="1"/>
          <p:nvPr/>
        </p:nvSpPr>
        <p:spPr>
          <a:xfrm>
            <a:off x="-306000" y="624864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2B3B91EF-A76A-3F16-2C43-219CE823B879}"/>
              </a:ext>
            </a:extLst>
          </p:cNvPr>
          <p:cNvCxnSpPr>
            <a:cxnSpLocks/>
          </p:cNvCxnSpPr>
          <p:nvPr/>
        </p:nvCxnSpPr>
        <p:spPr>
          <a:xfrm>
            <a:off x="0" y="5805844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D72DF808-F8FF-A902-10FD-956F2FB35129}"/>
              </a:ext>
            </a:extLst>
          </p:cNvPr>
          <p:cNvCxnSpPr>
            <a:cxnSpLocks/>
          </p:cNvCxnSpPr>
          <p:nvPr/>
        </p:nvCxnSpPr>
        <p:spPr>
          <a:xfrm flipV="1">
            <a:off x="7838827" y="61203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C416B5F-F1F2-1538-0136-47C6697D5AF1}"/>
                  </a:ext>
                </a:extLst>
              </p:cNvPr>
              <p:cNvSpPr txBox="1"/>
              <p:nvPr/>
            </p:nvSpPr>
            <p:spPr>
              <a:xfrm>
                <a:off x="6812250" y="5843747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C416B5F-F1F2-1538-0136-47C6697D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50" y="5843747"/>
                <a:ext cx="2887134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FFA20BBA-AFB7-DFC4-2514-E78DCE8CAF98}"/>
              </a:ext>
            </a:extLst>
          </p:cNvPr>
          <p:cNvCxnSpPr>
            <a:cxnSpLocks/>
          </p:cNvCxnSpPr>
          <p:nvPr/>
        </p:nvCxnSpPr>
        <p:spPr>
          <a:xfrm flipV="1">
            <a:off x="10655175" y="61302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8B3070C5-795B-C6D1-2CFC-4CD0257488BD}"/>
              </a:ext>
            </a:extLst>
          </p:cNvPr>
          <p:cNvSpPr txBox="1"/>
          <p:nvPr/>
        </p:nvSpPr>
        <p:spPr>
          <a:xfrm>
            <a:off x="9924234" y="5831729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60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57AADB-2316-2A07-E261-AE380B15BD8F}"/>
              </a:ext>
            </a:extLst>
          </p:cNvPr>
          <p:cNvSpPr/>
          <p:nvPr/>
        </p:nvSpPr>
        <p:spPr>
          <a:xfrm>
            <a:off x="4182590" y="1955031"/>
            <a:ext cx="4064000" cy="3464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5E693-0573-EFF7-78D8-88B7C5B17BF8}"/>
              </a:ext>
            </a:extLst>
          </p:cNvPr>
          <p:cNvSpPr txBox="1"/>
          <p:nvPr/>
        </p:nvSpPr>
        <p:spPr>
          <a:xfrm>
            <a:off x="5429120" y="1770365"/>
            <a:ext cx="1570941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AnG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BCE6915-FA8D-EADE-A9FF-952D461DF1B0}"/>
              </a:ext>
            </a:extLst>
          </p:cNvPr>
          <p:cNvSpPr/>
          <p:nvPr/>
        </p:nvSpPr>
        <p:spPr>
          <a:xfrm>
            <a:off x="5138728" y="2255049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2F61C-D2C2-66AD-ADF8-4DBEB34A769E}"/>
              </a:ext>
            </a:extLst>
          </p:cNvPr>
          <p:cNvSpPr txBox="1"/>
          <p:nvPr/>
        </p:nvSpPr>
        <p:spPr>
          <a:xfrm>
            <a:off x="5395033" y="2335161"/>
            <a:ext cx="16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A08AE70-7A1F-B540-2340-0B02283DE55F}"/>
              </a:ext>
            </a:extLst>
          </p:cNvPr>
          <p:cNvSpPr/>
          <p:nvPr/>
        </p:nvSpPr>
        <p:spPr>
          <a:xfrm>
            <a:off x="5145123" y="4657619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90DE7F-9BA1-437D-A95A-5ED0C089FCC3}"/>
                  </a:ext>
                </a:extLst>
              </p:cNvPr>
              <p:cNvSpPr txBox="1"/>
              <p:nvPr/>
            </p:nvSpPr>
            <p:spPr>
              <a:xfrm>
                <a:off x="5304096" y="4737731"/>
                <a:ext cx="1842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90DE7F-9BA1-437D-A95A-5ED0C089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96" y="4737731"/>
                <a:ext cx="1842054" cy="307777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타원 111">
            <a:extLst>
              <a:ext uri="{FF2B5EF4-FFF2-40B4-BE49-F238E27FC236}">
                <a16:creationId xmlns:a16="http://schemas.microsoft.com/office/drawing/2014/main" id="{CDD7E4E5-EDF9-1EB7-27D8-2CDF74C70E80}"/>
              </a:ext>
            </a:extLst>
          </p:cNvPr>
          <p:cNvSpPr/>
          <p:nvPr/>
        </p:nvSpPr>
        <p:spPr>
          <a:xfrm>
            <a:off x="5138728" y="2854084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8ECA88A-AA4F-460E-71CF-D2EAC60FE35F}"/>
              </a:ext>
            </a:extLst>
          </p:cNvPr>
          <p:cNvSpPr txBox="1"/>
          <p:nvPr/>
        </p:nvSpPr>
        <p:spPr>
          <a:xfrm>
            <a:off x="5395033" y="2934196"/>
            <a:ext cx="16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 </a:t>
            </a:r>
            <a:r>
              <a:rPr lang="ko-KR" altLang="en-US" sz="1400" dirty="0"/>
              <a:t>메시지 생성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38772C1-5796-63E8-F2B6-056816803934}"/>
              </a:ext>
            </a:extLst>
          </p:cNvPr>
          <p:cNvSpPr/>
          <p:nvPr/>
        </p:nvSpPr>
        <p:spPr>
          <a:xfrm>
            <a:off x="5138728" y="3437731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6C73C0F-C112-4D48-69FC-648DC7A85889}"/>
              </a:ext>
            </a:extLst>
          </p:cNvPr>
          <p:cNvCxnSpPr/>
          <p:nvPr/>
        </p:nvCxnSpPr>
        <p:spPr>
          <a:xfrm>
            <a:off x="3356347" y="2854084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21490F4-13B9-DC02-9721-349799984422}"/>
              </a:ext>
            </a:extLst>
          </p:cNvPr>
          <p:cNvSpPr txBox="1"/>
          <p:nvPr/>
        </p:nvSpPr>
        <p:spPr>
          <a:xfrm>
            <a:off x="5287853" y="3517843"/>
            <a:ext cx="186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BBDD754-7EE1-34CA-EED1-865D9DD37738}"/>
                  </a:ext>
                </a:extLst>
              </p:cNvPr>
              <p:cNvSpPr txBox="1"/>
              <p:nvPr/>
            </p:nvSpPr>
            <p:spPr>
              <a:xfrm>
                <a:off x="4794946" y="2549892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BBDD754-7EE1-34CA-EED1-865D9DD37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46" y="2549892"/>
                <a:ext cx="770926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7F58007-D1F8-DD0A-8741-EC0AA3E99A23}"/>
                  </a:ext>
                </a:extLst>
              </p:cNvPr>
              <p:cNvSpPr txBox="1"/>
              <p:nvPr/>
            </p:nvSpPr>
            <p:spPr>
              <a:xfrm>
                <a:off x="4772369" y="3167935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7F58007-D1F8-DD0A-8741-EC0AA3E9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69" y="3167935"/>
                <a:ext cx="770926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F05060B-4003-F2A2-639B-8D3370A6C3C8}"/>
              </a:ext>
            </a:extLst>
          </p:cNvPr>
          <p:cNvSpPr txBox="1"/>
          <p:nvPr/>
        </p:nvSpPr>
        <p:spPr>
          <a:xfrm>
            <a:off x="3265532" y="2560327"/>
            <a:ext cx="8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Auth_in</a:t>
            </a:r>
            <a:endParaRPr lang="ko-KR" altLang="en-US" sz="1400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2F301E0-B336-3F4A-0F8D-365BB4699331}"/>
              </a:ext>
            </a:extLst>
          </p:cNvPr>
          <p:cNvCxnSpPr>
            <a:cxnSpLocks/>
            <a:stCxn id="4" idx="2"/>
            <a:endCxn id="112" idx="2"/>
          </p:cNvCxnSpPr>
          <p:nvPr/>
        </p:nvCxnSpPr>
        <p:spPr>
          <a:xfrm rot="10800000" flipV="1">
            <a:off x="5138728" y="2489048"/>
            <a:ext cx="12700" cy="5990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3E4248D1-8769-C463-72A8-8209F4BA0641}"/>
              </a:ext>
            </a:extLst>
          </p:cNvPr>
          <p:cNvCxnSpPr>
            <a:cxnSpLocks/>
            <a:stCxn id="112" idx="2"/>
            <a:endCxn id="114" idx="2"/>
          </p:cNvCxnSpPr>
          <p:nvPr/>
        </p:nvCxnSpPr>
        <p:spPr>
          <a:xfrm rot="10800000" flipV="1">
            <a:off x="5138728" y="3088083"/>
            <a:ext cx="12700" cy="5836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A2D6DB-0FB0-AE4D-86A6-FEFFADCF3A5C}"/>
                  </a:ext>
                </a:extLst>
              </p:cNvPr>
              <p:cNvSpPr txBox="1"/>
              <p:nvPr/>
            </p:nvSpPr>
            <p:spPr>
              <a:xfrm>
                <a:off x="4772369" y="3740289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A2D6DB-0FB0-AE4D-86A6-FEFFADCF3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69" y="3740289"/>
                <a:ext cx="770926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61D0F9-E944-C4F9-4793-10DC6E30B3CF}"/>
              </a:ext>
            </a:extLst>
          </p:cNvPr>
          <p:cNvCxnSpPr>
            <a:endCxn id="4" idx="2"/>
          </p:cNvCxnSpPr>
          <p:nvPr/>
        </p:nvCxnSpPr>
        <p:spPr>
          <a:xfrm flipV="1">
            <a:off x="4182590" y="2489049"/>
            <a:ext cx="956138" cy="365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10F3CD-91A2-E2F3-EFE3-C3F1BE0BEBE0}"/>
              </a:ext>
            </a:extLst>
          </p:cNvPr>
          <p:cNvCxnSpPr/>
          <p:nvPr/>
        </p:nvCxnSpPr>
        <p:spPr>
          <a:xfrm>
            <a:off x="3367099" y="3241973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03ED08-AC0D-6327-143D-F8CC65D218FE}"/>
              </a:ext>
            </a:extLst>
          </p:cNvPr>
          <p:cNvSpPr txBox="1"/>
          <p:nvPr/>
        </p:nvSpPr>
        <p:spPr>
          <a:xfrm>
            <a:off x="3286599" y="2954960"/>
            <a:ext cx="1456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8FF6DD-440C-70C8-D2E2-63C5EE36C96B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4182590" y="3088084"/>
            <a:ext cx="956138" cy="15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94D691-3FB7-3050-4AD2-6B12891F7237}"/>
              </a:ext>
            </a:extLst>
          </p:cNvPr>
          <p:cNvCxnSpPr>
            <a:cxnSpLocks/>
            <a:stCxn id="112" idx="6"/>
          </p:cNvCxnSpPr>
          <p:nvPr/>
        </p:nvCxnSpPr>
        <p:spPr>
          <a:xfrm flipV="1">
            <a:off x="7298728" y="3088083"/>
            <a:ext cx="94786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A2BFA6A-9B48-DD23-032D-2608984E38D0}"/>
              </a:ext>
            </a:extLst>
          </p:cNvPr>
          <p:cNvCxnSpPr/>
          <p:nvPr/>
        </p:nvCxnSpPr>
        <p:spPr>
          <a:xfrm>
            <a:off x="8246590" y="4592058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45C042-AF0F-0E59-179F-02C188B4EF8B}"/>
                  </a:ext>
                </a:extLst>
              </p:cNvPr>
              <p:cNvSpPr txBox="1"/>
              <p:nvPr/>
            </p:nvSpPr>
            <p:spPr>
              <a:xfrm>
                <a:off x="8261260" y="4584711"/>
                <a:ext cx="2041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45C042-AF0F-0E59-179F-02C188B4E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260" y="4584711"/>
                <a:ext cx="204152" cy="307777"/>
              </a:xfrm>
              <a:prstGeom prst="rect">
                <a:avLst/>
              </a:prstGeom>
              <a:blipFill>
                <a:blip r:embed="rId7"/>
                <a:stretch>
                  <a:fillRect l="-26471" r="-26471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19A3ADC-9835-9743-1187-38664A4E0113}"/>
              </a:ext>
            </a:extLst>
          </p:cNvPr>
          <p:cNvSpPr txBox="1"/>
          <p:nvPr/>
        </p:nvSpPr>
        <p:spPr>
          <a:xfrm>
            <a:off x="8582096" y="4284281"/>
            <a:ext cx="8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K(t)_out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2DE6E4-A0A5-B2D1-592F-38B9717E66D8}"/>
              </a:ext>
            </a:extLst>
          </p:cNvPr>
          <p:cNvCxnSpPr/>
          <p:nvPr/>
        </p:nvCxnSpPr>
        <p:spPr>
          <a:xfrm>
            <a:off x="8252986" y="3087628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C8AC94-7706-D645-1CD2-B31C81A4F11D}"/>
                  </a:ext>
                </a:extLst>
              </p:cNvPr>
              <p:cNvSpPr txBox="1"/>
              <p:nvPr/>
            </p:nvSpPr>
            <p:spPr>
              <a:xfrm>
                <a:off x="8256355" y="3069932"/>
                <a:ext cx="2041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C8AC94-7706-D645-1CD2-B31C81A4F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355" y="3069932"/>
                <a:ext cx="204152" cy="307777"/>
              </a:xfrm>
              <a:prstGeom prst="rect">
                <a:avLst/>
              </a:prstGeom>
              <a:blipFill>
                <a:blip r:embed="rId9"/>
                <a:stretch>
                  <a:fillRect l="-26471" r="-26471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8697B9A-00A6-EE86-3CFC-487129E91FF2}"/>
              </a:ext>
            </a:extLst>
          </p:cNvPr>
          <p:cNvSpPr txBox="1"/>
          <p:nvPr/>
        </p:nvSpPr>
        <p:spPr>
          <a:xfrm>
            <a:off x="8582095" y="3222364"/>
            <a:ext cx="8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OK_out</a:t>
            </a:r>
            <a:endParaRPr lang="ko-KR" altLang="en-US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2B85E92-5FAC-2261-B3B0-C2356F71CA9D}"/>
              </a:ext>
            </a:extLst>
          </p:cNvPr>
          <p:cNvCxnSpPr/>
          <p:nvPr/>
        </p:nvCxnSpPr>
        <p:spPr>
          <a:xfrm>
            <a:off x="8246590" y="3534279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06046B-632F-7CFE-C367-0E3E9A615AD5}"/>
                  </a:ext>
                </a:extLst>
              </p:cNvPr>
              <p:cNvSpPr txBox="1"/>
              <p:nvPr/>
            </p:nvSpPr>
            <p:spPr>
              <a:xfrm>
                <a:off x="8270455" y="3512707"/>
                <a:ext cx="17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06046B-632F-7CFE-C367-0E3E9A615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55" y="3512707"/>
                <a:ext cx="172971" cy="307777"/>
              </a:xfrm>
              <a:prstGeom prst="rect">
                <a:avLst/>
              </a:prstGeom>
              <a:blipFill>
                <a:blip r:embed="rId10"/>
                <a:stretch>
                  <a:fillRect l="-42857" r="-42857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06B1135-E243-3286-0BA3-C58A497424F5}"/>
              </a:ext>
            </a:extLst>
          </p:cNvPr>
          <p:cNvSpPr txBox="1"/>
          <p:nvPr/>
        </p:nvSpPr>
        <p:spPr>
          <a:xfrm>
            <a:off x="8590372" y="2757025"/>
            <a:ext cx="159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B5DC5D3-C235-567C-A3E4-712C4509CC06}"/>
              </a:ext>
            </a:extLst>
          </p:cNvPr>
          <p:cNvCxnSpPr>
            <a:cxnSpLocks/>
            <a:stCxn id="114" idx="6"/>
          </p:cNvCxnSpPr>
          <p:nvPr/>
        </p:nvCxnSpPr>
        <p:spPr>
          <a:xfrm flipV="1">
            <a:off x="7298728" y="3534279"/>
            <a:ext cx="947862" cy="137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591E502-4DF2-CDC5-A8AE-00D120B6EF3A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7305123" y="4592058"/>
            <a:ext cx="947863" cy="299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072B0FC1-CEAC-5D55-7AB0-0BFA2E09CB55}"/>
              </a:ext>
            </a:extLst>
          </p:cNvPr>
          <p:cNvCxnSpPr>
            <a:stCxn id="26" idx="6"/>
            <a:endCxn id="4" idx="6"/>
          </p:cNvCxnSpPr>
          <p:nvPr/>
        </p:nvCxnSpPr>
        <p:spPr>
          <a:xfrm flipH="1" flipV="1">
            <a:off x="7298728" y="2489049"/>
            <a:ext cx="6395" cy="2402570"/>
          </a:xfrm>
          <a:prstGeom prst="curvedConnector3">
            <a:avLst>
              <a:gd name="adj1" fmla="val -35746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51A40-76E9-2FE0-BA71-808B55B3ED72}"/>
                  </a:ext>
                </a:extLst>
              </p:cNvPr>
              <p:cNvSpPr txBox="1"/>
              <p:nvPr/>
            </p:nvSpPr>
            <p:spPr>
              <a:xfrm>
                <a:off x="7286029" y="2378866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51A40-76E9-2FE0-BA71-808B55B3E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29" y="2378866"/>
                <a:ext cx="770926" cy="40011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9E6C73F7-85A1-38CB-1DC4-478C3DD95396}"/>
              </a:ext>
            </a:extLst>
          </p:cNvPr>
          <p:cNvCxnSpPr>
            <a:cxnSpLocks/>
            <a:stCxn id="112" idx="7"/>
            <a:endCxn id="112" idx="6"/>
          </p:cNvCxnSpPr>
          <p:nvPr/>
        </p:nvCxnSpPr>
        <p:spPr>
          <a:xfrm rot="16200000" flipH="1">
            <a:off x="7057833" y="2847190"/>
            <a:ext cx="165463" cy="316325"/>
          </a:xfrm>
          <a:prstGeom prst="curvedConnector4">
            <a:avLst>
              <a:gd name="adj1" fmla="val -179579"/>
              <a:gd name="adj2" fmla="val 14151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6C47D0-B9C8-6DAE-6BC7-F67809A3FECA}"/>
                  </a:ext>
                </a:extLst>
              </p:cNvPr>
              <p:cNvSpPr txBox="1"/>
              <p:nvPr/>
            </p:nvSpPr>
            <p:spPr>
              <a:xfrm>
                <a:off x="6835659" y="2615132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6C47D0-B9C8-6DAE-6BC7-F67809A3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59" y="2615132"/>
                <a:ext cx="770926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4BBEE20C-5A01-1A33-ED62-24B4D2D5A74A}"/>
              </a:ext>
            </a:extLst>
          </p:cNvPr>
          <p:cNvSpPr/>
          <p:nvPr/>
        </p:nvSpPr>
        <p:spPr>
          <a:xfrm>
            <a:off x="5138728" y="4035731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CDF0E-9D48-E692-EEC5-4BCB3796EE0E}"/>
              </a:ext>
            </a:extLst>
          </p:cNvPr>
          <p:cNvSpPr txBox="1"/>
          <p:nvPr/>
        </p:nvSpPr>
        <p:spPr>
          <a:xfrm>
            <a:off x="5287853" y="4115843"/>
            <a:ext cx="186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엿듣기</a:t>
            </a: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D533A07D-DF11-E1D4-5F26-57FFCA236933}"/>
              </a:ext>
            </a:extLst>
          </p:cNvPr>
          <p:cNvCxnSpPr>
            <a:stCxn id="114" idx="2"/>
            <a:endCxn id="29" idx="2"/>
          </p:cNvCxnSpPr>
          <p:nvPr/>
        </p:nvCxnSpPr>
        <p:spPr>
          <a:xfrm rot="10800000" flipV="1">
            <a:off x="5138728" y="3671731"/>
            <a:ext cx="12700" cy="598000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C51C2B36-9E15-5293-A5BB-4D3F7202336B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10800000" flipH="1" flipV="1">
            <a:off x="5138727" y="4269731"/>
            <a:ext cx="6395" cy="621888"/>
          </a:xfrm>
          <a:prstGeom prst="curvedConnector3">
            <a:avLst>
              <a:gd name="adj1" fmla="val -357466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A9ED9E-E5F0-D6B2-C61E-C94DE6509CEA}"/>
                  </a:ext>
                </a:extLst>
              </p:cNvPr>
              <p:cNvSpPr txBox="1"/>
              <p:nvPr/>
            </p:nvSpPr>
            <p:spPr>
              <a:xfrm>
                <a:off x="4760838" y="4345840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A9ED9E-E5F0-D6B2-C61E-C94DE650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4345840"/>
                <a:ext cx="770926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B41D60-35F8-1B89-2D8C-F028D6E9E671}"/>
                  </a:ext>
                </a:extLst>
              </p:cNvPr>
              <p:cNvSpPr txBox="1"/>
              <p:nvPr/>
            </p:nvSpPr>
            <p:spPr>
              <a:xfrm>
                <a:off x="3351108" y="3822616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B41D60-35F8-1B89-2D8C-F028D6E9E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108" y="3822616"/>
                <a:ext cx="1340251" cy="461665"/>
              </a:xfrm>
              <a:prstGeom prst="rect">
                <a:avLst/>
              </a:prstGeom>
              <a:blipFill>
                <a:blip r:embed="rId15"/>
                <a:stretch>
                  <a:fillRect l="-45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89895B-3BE4-2F1B-C651-BE952F2F124B}"/>
              </a:ext>
            </a:extLst>
          </p:cNvPr>
          <p:cNvCxnSpPr/>
          <p:nvPr/>
        </p:nvCxnSpPr>
        <p:spPr>
          <a:xfrm>
            <a:off x="3377322" y="4284281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0CE8AB-4D82-96A8-9B20-36622D8E9448}"/>
              </a:ext>
            </a:extLst>
          </p:cNvPr>
          <p:cNvCxnSpPr>
            <a:endCxn id="29" idx="2"/>
          </p:cNvCxnSpPr>
          <p:nvPr/>
        </p:nvCxnSpPr>
        <p:spPr>
          <a:xfrm flipV="1">
            <a:off x="4171838" y="4269731"/>
            <a:ext cx="966890" cy="14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7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57AADB-2316-2A07-E261-AE380B15BD8F}"/>
              </a:ext>
            </a:extLst>
          </p:cNvPr>
          <p:cNvSpPr/>
          <p:nvPr/>
        </p:nvSpPr>
        <p:spPr>
          <a:xfrm>
            <a:off x="3932125" y="598835"/>
            <a:ext cx="4064000" cy="51263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5E693-0573-EFF7-78D8-88B7C5B17BF8}"/>
              </a:ext>
            </a:extLst>
          </p:cNvPr>
          <p:cNvSpPr txBox="1"/>
          <p:nvPr/>
        </p:nvSpPr>
        <p:spPr>
          <a:xfrm>
            <a:off x="5178655" y="414168"/>
            <a:ext cx="1570941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FW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BCE6915-FA8D-EADE-A9FF-952D461DF1B0}"/>
              </a:ext>
            </a:extLst>
          </p:cNvPr>
          <p:cNvSpPr/>
          <p:nvPr/>
        </p:nvSpPr>
        <p:spPr>
          <a:xfrm>
            <a:off x="4888263" y="898852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2F61C-D2C2-66AD-ADF8-4DBEB34A769E}"/>
              </a:ext>
            </a:extLst>
          </p:cNvPr>
          <p:cNvSpPr txBox="1"/>
          <p:nvPr/>
        </p:nvSpPr>
        <p:spPr>
          <a:xfrm>
            <a:off x="5144568" y="978964"/>
            <a:ext cx="16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A08AE70-7A1F-B540-2340-0B02283DE55F}"/>
              </a:ext>
            </a:extLst>
          </p:cNvPr>
          <p:cNvSpPr/>
          <p:nvPr/>
        </p:nvSpPr>
        <p:spPr>
          <a:xfrm>
            <a:off x="4888263" y="3306898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DD7E4E5-EDF9-1EB7-27D8-2CDF74C70E80}"/>
              </a:ext>
            </a:extLst>
          </p:cNvPr>
          <p:cNvSpPr/>
          <p:nvPr/>
        </p:nvSpPr>
        <p:spPr>
          <a:xfrm>
            <a:off x="4888263" y="1509335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38772C1-5796-63E8-F2B6-056816803934}"/>
              </a:ext>
            </a:extLst>
          </p:cNvPr>
          <p:cNvSpPr/>
          <p:nvPr/>
        </p:nvSpPr>
        <p:spPr>
          <a:xfrm>
            <a:off x="4888263" y="2119818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BBDD754-7EE1-34CA-EED1-865D9DD37738}"/>
                  </a:ext>
                </a:extLst>
              </p:cNvPr>
              <p:cNvSpPr txBox="1"/>
              <p:nvPr/>
            </p:nvSpPr>
            <p:spPr>
              <a:xfrm>
                <a:off x="4530831" y="1254894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BBDD754-7EE1-34CA-EED1-865D9DD37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31" y="1254894"/>
                <a:ext cx="770926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7F58007-D1F8-DD0A-8741-EC0AA3E99A23}"/>
                  </a:ext>
                </a:extLst>
              </p:cNvPr>
              <p:cNvSpPr txBox="1"/>
              <p:nvPr/>
            </p:nvSpPr>
            <p:spPr>
              <a:xfrm>
                <a:off x="4515500" y="1843148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7F58007-D1F8-DD0A-8741-EC0AA3E9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00" y="1843148"/>
                <a:ext cx="770926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F72FAF-16EB-CE03-22B1-F84C19FEE262}"/>
                  </a:ext>
                </a:extLst>
              </p:cNvPr>
              <p:cNvSpPr txBox="1"/>
              <p:nvPr/>
            </p:nvSpPr>
            <p:spPr>
              <a:xfrm>
                <a:off x="5033249" y="1500054"/>
                <a:ext cx="1861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en-US" altLang="ko-KR" sz="1400" dirty="0"/>
                  <a:t> message</a:t>
                </a:r>
              </a:p>
              <a:p>
                <a:pPr algn="ctr"/>
                <a:r>
                  <a:rPr lang="ko-KR" altLang="en-US" sz="1400" dirty="0"/>
                  <a:t>감지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F72FAF-16EB-CE03-22B1-F84C19FEE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49" y="1500054"/>
                <a:ext cx="1861751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26220-3808-46E9-1962-E944D89F16E2}"/>
                  </a:ext>
                </a:extLst>
              </p:cNvPr>
              <p:cNvSpPr txBox="1"/>
              <p:nvPr/>
            </p:nvSpPr>
            <p:spPr>
              <a:xfrm>
                <a:off x="5144568" y="3386707"/>
                <a:ext cx="1647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메시지 확인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26220-3808-46E9-1962-E944D89F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68" y="3386707"/>
                <a:ext cx="1647391" cy="307777"/>
              </a:xfrm>
              <a:prstGeom prst="rect">
                <a:avLst/>
              </a:prstGeom>
              <a:blipFill>
                <a:blip r:embed="rId6"/>
                <a:stretch>
                  <a:fillRect t="-4000" r="-74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C2E18D6B-9599-1D1A-128C-F626EB9B6FED}"/>
              </a:ext>
            </a:extLst>
          </p:cNvPr>
          <p:cNvSpPr/>
          <p:nvPr/>
        </p:nvSpPr>
        <p:spPr>
          <a:xfrm>
            <a:off x="4900963" y="3941040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F7AD05-B862-6C3C-EBA5-4D44A3D7112D}"/>
                  </a:ext>
                </a:extLst>
              </p:cNvPr>
              <p:cNvSpPr txBox="1"/>
              <p:nvPr/>
            </p:nvSpPr>
            <p:spPr>
              <a:xfrm>
                <a:off x="5157267" y="4638839"/>
                <a:ext cx="1647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메시지 전달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F7AD05-B862-6C3C-EBA5-4D44A3D7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67" y="4638839"/>
                <a:ext cx="1647391" cy="307777"/>
              </a:xfrm>
              <a:prstGeom prst="rect">
                <a:avLst/>
              </a:prstGeom>
              <a:blipFill>
                <a:blip r:embed="rId7"/>
                <a:stretch>
                  <a:fillRect t="-4000" r="-74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59C804B-1E81-3DF1-3A08-4D4C88CCC8B2}"/>
              </a:ext>
            </a:extLst>
          </p:cNvPr>
          <p:cNvCxnSpPr>
            <a:stCxn id="4" idx="2"/>
            <a:endCxn id="112" idx="2"/>
          </p:cNvCxnSpPr>
          <p:nvPr/>
        </p:nvCxnSpPr>
        <p:spPr>
          <a:xfrm rot="10800000" flipV="1">
            <a:off x="4888263" y="1132851"/>
            <a:ext cx="12700" cy="61048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D1A3090C-AF12-2987-5BCB-4EB730C8428C}"/>
              </a:ext>
            </a:extLst>
          </p:cNvPr>
          <p:cNvCxnSpPr>
            <a:stCxn id="112" idx="2"/>
            <a:endCxn id="114" idx="2"/>
          </p:cNvCxnSpPr>
          <p:nvPr/>
        </p:nvCxnSpPr>
        <p:spPr>
          <a:xfrm rot="10800000" flipV="1">
            <a:off x="4888263" y="1743334"/>
            <a:ext cx="12700" cy="61048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515E39-C93B-1792-AD9B-F7034FC82C8F}"/>
                  </a:ext>
                </a:extLst>
              </p:cNvPr>
              <p:cNvSpPr txBox="1"/>
              <p:nvPr/>
            </p:nvSpPr>
            <p:spPr>
              <a:xfrm>
                <a:off x="7014949" y="944269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515E39-C93B-1792-AD9B-F7034FC82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949" y="944269"/>
                <a:ext cx="770926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AC6FB8-FBF2-859D-F147-709092B582A4}"/>
                  </a:ext>
                </a:extLst>
              </p:cNvPr>
              <p:cNvSpPr txBox="1"/>
              <p:nvPr/>
            </p:nvSpPr>
            <p:spPr>
              <a:xfrm>
                <a:off x="4539344" y="3629615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AC6FB8-FBF2-859D-F147-709092B5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44" y="3629615"/>
                <a:ext cx="770926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6471F0-F851-8A9C-77B9-569C3D7E517B}"/>
              </a:ext>
            </a:extLst>
          </p:cNvPr>
          <p:cNvCxnSpPr/>
          <p:nvPr/>
        </p:nvCxnSpPr>
        <p:spPr>
          <a:xfrm>
            <a:off x="7999763" y="4047777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B7039E-5FDE-FE2E-B9A7-855129E8CDB6}"/>
                  </a:ext>
                </a:extLst>
              </p:cNvPr>
              <p:cNvSpPr txBox="1"/>
              <p:nvPr/>
            </p:nvSpPr>
            <p:spPr>
              <a:xfrm>
                <a:off x="7994964" y="4026057"/>
                <a:ext cx="2041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B7039E-5FDE-FE2E-B9A7-855129E8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964" y="4026057"/>
                <a:ext cx="204152" cy="307777"/>
              </a:xfrm>
              <a:prstGeom prst="rect">
                <a:avLst/>
              </a:prstGeom>
              <a:blipFill>
                <a:blip r:embed="rId10"/>
                <a:stretch>
                  <a:fillRect l="-27273" r="-30303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1F5938C-7811-1FB8-7FD7-FDE8511D3E5F}"/>
              </a:ext>
            </a:extLst>
          </p:cNvPr>
          <p:cNvSpPr txBox="1"/>
          <p:nvPr/>
        </p:nvSpPr>
        <p:spPr>
          <a:xfrm>
            <a:off x="8341010" y="3782325"/>
            <a:ext cx="8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K(t)_out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242EDAF-74F7-51F3-F3C3-91B7B7F99680}"/>
              </a:ext>
            </a:extLst>
          </p:cNvPr>
          <p:cNvCxnSpPr/>
          <p:nvPr/>
        </p:nvCxnSpPr>
        <p:spPr>
          <a:xfrm>
            <a:off x="7998626" y="1980949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917805-AFB1-0F0D-F992-204EF0C0B837}"/>
                  </a:ext>
                </a:extLst>
              </p:cNvPr>
              <p:cNvSpPr txBox="1"/>
              <p:nvPr/>
            </p:nvSpPr>
            <p:spPr>
              <a:xfrm>
                <a:off x="8001995" y="1963253"/>
                <a:ext cx="2041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917805-AFB1-0F0D-F992-204EF0C0B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95" y="1963253"/>
                <a:ext cx="204152" cy="307777"/>
              </a:xfrm>
              <a:prstGeom prst="rect">
                <a:avLst/>
              </a:prstGeom>
              <a:blipFill>
                <a:blip r:embed="rId11"/>
                <a:stretch>
                  <a:fillRect l="-27273" r="-30303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161DF6E-F5E3-4D02-3117-417E4DEFC965}"/>
              </a:ext>
            </a:extLst>
          </p:cNvPr>
          <p:cNvSpPr txBox="1"/>
          <p:nvPr/>
        </p:nvSpPr>
        <p:spPr>
          <a:xfrm>
            <a:off x="8347750" y="3128128"/>
            <a:ext cx="8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OK_out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66A3CD-54F4-A8DF-B26F-9614F79E5680}"/>
              </a:ext>
            </a:extLst>
          </p:cNvPr>
          <p:cNvCxnSpPr/>
          <p:nvPr/>
        </p:nvCxnSpPr>
        <p:spPr>
          <a:xfrm>
            <a:off x="8006503" y="3430087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002BEF-4620-E5FF-F945-CB810B97DD30}"/>
                  </a:ext>
                </a:extLst>
              </p:cNvPr>
              <p:cNvSpPr txBox="1"/>
              <p:nvPr/>
            </p:nvSpPr>
            <p:spPr>
              <a:xfrm>
                <a:off x="8017295" y="3408515"/>
                <a:ext cx="17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002BEF-4620-E5FF-F945-CB810B97D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95" y="3408515"/>
                <a:ext cx="172971" cy="307777"/>
              </a:xfrm>
              <a:prstGeom prst="rect">
                <a:avLst/>
              </a:prstGeom>
              <a:blipFill>
                <a:blip r:embed="rId12"/>
                <a:stretch>
                  <a:fillRect l="-41379" r="-37931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1BB93663-54C6-66A1-A7C5-B2737222081E}"/>
              </a:ext>
            </a:extLst>
          </p:cNvPr>
          <p:cNvSpPr txBox="1"/>
          <p:nvPr/>
        </p:nvSpPr>
        <p:spPr>
          <a:xfrm>
            <a:off x="8346550" y="1641651"/>
            <a:ext cx="159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R_out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5AFC58-5B0B-54CD-B222-3A3CD7E1A902}"/>
              </a:ext>
            </a:extLst>
          </p:cNvPr>
          <p:cNvCxnSpPr/>
          <p:nvPr/>
        </p:nvCxnSpPr>
        <p:spPr>
          <a:xfrm>
            <a:off x="3121082" y="3266092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16AF62-35E5-8405-5468-2CD9F140B95C}"/>
              </a:ext>
            </a:extLst>
          </p:cNvPr>
          <p:cNvSpPr txBox="1"/>
          <p:nvPr/>
        </p:nvSpPr>
        <p:spPr>
          <a:xfrm>
            <a:off x="3068050" y="2948328"/>
            <a:ext cx="8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K(t)_in</a:t>
            </a:r>
            <a:endParaRPr lang="ko-KR" altLang="en-US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DE60236-7A58-144F-2077-6ACC8291E318}"/>
              </a:ext>
            </a:extLst>
          </p:cNvPr>
          <p:cNvCxnSpPr/>
          <p:nvPr/>
        </p:nvCxnSpPr>
        <p:spPr>
          <a:xfrm>
            <a:off x="3111522" y="1909494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2E4DB2A-84FE-6A41-68B9-9E5B33E6915C}"/>
              </a:ext>
            </a:extLst>
          </p:cNvPr>
          <p:cNvSpPr txBox="1"/>
          <p:nvPr/>
        </p:nvSpPr>
        <p:spPr>
          <a:xfrm>
            <a:off x="3068050" y="2048446"/>
            <a:ext cx="8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OK_in</a:t>
            </a:r>
            <a:endParaRPr lang="ko-KR" altLang="en-US" sz="14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C4248C5-C4D3-317E-E1B6-E8CFE9A6FE8D}"/>
              </a:ext>
            </a:extLst>
          </p:cNvPr>
          <p:cNvCxnSpPr/>
          <p:nvPr/>
        </p:nvCxnSpPr>
        <p:spPr>
          <a:xfrm>
            <a:off x="3118199" y="2356145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EA8640-47F2-5DDA-EEC1-2E2C10999C5E}"/>
              </a:ext>
            </a:extLst>
          </p:cNvPr>
          <p:cNvSpPr txBox="1"/>
          <p:nvPr/>
        </p:nvSpPr>
        <p:spPr>
          <a:xfrm>
            <a:off x="3082747" y="1608994"/>
            <a:ext cx="159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R_in</a:t>
            </a:r>
            <a:endParaRPr lang="ko-KR" altLang="en-US" sz="14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5DCC361-F7EE-2DD4-CA31-3EF653A13431}"/>
              </a:ext>
            </a:extLst>
          </p:cNvPr>
          <p:cNvCxnSpPr>
            <a:endCxn id="4" idx="2"/>
          </p:cNvCxnSpPr>
          <p:nvPr/>
        </p:nvCxnSpPr>
        <p:spPr>
          <a:xfrm flipV="1">
            <a:off x="3933690" y="1132852"/>
            <a:ext cx="954573" cy="776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0930F99-FF8E-C635-D37A-F38E1AE7022B}"/>
              </a:ext>
            </a:extLst>
          </p:cNvPr>
          <p:cNvCxnSpPr>
            <a:endCxn id="112" idx="2"/>
          </p:cNvCxnSpPr>
          <p:nvPr/>
        </p:nvCxnSpPr>
        <p:spPr>
          <a:xfrm flipV="1">
            <a:off x="3922947" y="1743335"/>
            <a:ext cx="965316" cy="61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57CE47-C67E-1D0B-42BD-19E8C620A9D3}"/>
                  </a:ext>
                </a:extLst>
              </p:cNvPr>
              <p:cNvSpPr txBox="1"/>
              <p:nvPr/>
            </p:nvSpPr>
            <p:spPr>
              <a:xfrm>
                <a:off x="5041526" y="2100800"/>
                <a:ext cx="1861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en-US" altLang="ko-KR" sz="1400" dirty="0"/>
                  <a:t> message</a:t>
                </a:r>
              </a:p>
              <a:p>
                <a:pPr algn="ctr"/>
                <a:r>
                  <a:rPr lang="ko-KR" altLang="en-US" sz="1400" dirty="0"/>
                  <a:t>전달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57CE47-C67E-1D0B-42BD-19E8C620A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26" y="2100800"/>
                <a:ext cx="1861751" cy="523220"/>
              </a:xfrm>
              <a:prstGeom prst="rect">
                <a:avLst/>
              </a:prstGeom>
              <a:blipFill>
                <a:blip r:embed="rId13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9E3DDAF-FB70-D9EA-00D7-090352976633}"/>
                  </a:ext>
                </a:extLst>
              </p:cNvPr>
              <p:cNvSpPr txBox="1"/>
              <p:nvPr/>
            </p:nvSpPr>
            <p:spPr>
              <a:xfrm>
                <a:off x="4530831" y="2423527"/>
                <a:ext cx="77092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9E3DDAF-FB70-D9EA-00D7-09035297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31" y="2423527"/>
                <a:ext cx="770926" cy="400110"/>
              </a:xfrm>
              <a:prstGeom prst="rect">
                <a:avLst/>
              </a:prstGeom>
              <a:blipFill>
                <a:blip r:embed="rId14"/>
                <a:stretch>
                  <a:fillRect b="-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790ADF8-094C-460F-B44E-9A2C8D156757}"/>
              </a:ext>
            </a:extLst>
          </p:cNvPr>
          <p:cNvCxnSpPr>
            <a:stCxn id="114" idx="6"/>
          </p:cNvCxnSpPr>
          <p:nvPr/>
        </p:nvCxnSpPr>
        <p:spPr>
          <a:xfrm flipV="1">
            <a:off x="7048263" y="1977335"/>
            <a:ext cx="947862" cy="376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13A6B88-C88C-3C82-DCB7-BE054319BE7D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7048263" y="3422738"/>
            <a:ext cx="946701" cy="118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E9C5E7A-38EA-19C7-38AB-9998526AFDC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7053664" y="4029725"/>
            <a:ext cx="942461" cy="751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3BCFA31-152A-D2C5-9FAC-A43FB0D3754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937819" y="2957688"/>
            <a:ext cx="964194" cy="301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EB1F7389-6678-DEF2-EBAD-23821CA82FF4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 flipH="1" flipV="1">
            <a:off x="7048263" y="1132852"/>
            <a:ext cx="5401" cy="3648296"/>
          </a:xfrm>
          <a:prstGeom prst="curvedConnector3">
            <a:avLst>
              <a:gd name="adj1" fmla="val -80900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669F267-2950-38A1-882B-A0341C900E5B}"/>
              </a:ext>
            </a:extLst>
          </p:cNvPr>
          <p:cNvCxnSpPr>
            <a:stCxn id="26" idx="2"/>
            <a:endCxn id="10" idx="2"/>
          </p:cNvCxnSpPr>
          <p:nvPr/>
        </p:nvCxnSpPr>
        <p:spPr>
          <a:xfrm rot="10800000" flipH="1" flipV="1">
            <a:off x="4888263" y="3540898"/>
            <a:ext cx="12700" cy="634142"/>
          </a:xfrm>
          <a:prstGeom prst="curvedConnector3">
            <a:avLst>
              <a:gd name="adj1" fmla="val -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21E0001-4B33-EFBF-D7F3-0ADF74B57B28}"/>
              </a:ext>
            </a:extLst>
          </p:cNvPr>
          <p:cNvSpPr/>
          <p:nvPr/>
        </p:nvSpPr>
        <p:spPr>
          <a:xfrm>
            <a:off x="4893664" y="4547148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FD874-8F83-1588-DA79-05163FEC41EB}"/>
              </a:ext>
            </a:extLst>
          </p:cNvPr>
          <p:cNvSpPr txBox="1"/>
          <p:nvPr/>
        </p:nvSpPr>
        <p:spPr>
          <a:xfrm>
            <a:off x="5058360" y="4016429"/>
            <a:ext cx="186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엿듣기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B73B17-7524-5F32-333A-586FA8337142}"/>
              </a:ext>
            </a:extLst>
          </p:cNvPr>
          <p:cNvCxnSpPr/>
          <p:nvPr/>
        </p:nvCxnSpPr>
        <p:spPr>
          <a:xfrm>
            <a:off x="3118199" y="4147161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556602-0F35-FA1C-B985-56F37F6EE8F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922947" y="4147006"/>
            <a:ext cx="978016" cy="28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B3C8A65-8181-3AE7-D3BD-EAB6BB7F49DF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0800000" flipV="1">
            <a:off x="4893665" y="4175040"/>
            <a:ext cx="7299" cy="606108"/>
          </a:xfrm>
          <a:prstGeom prst="curvedConnector3">
            <a:avLst>
              <a:gd name="adj1" fmla="val 323193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4B45A8-E19E-EE25-2FF7-F16BA815F9E8}"/>
                  </a:ext>
                </a:extLst>
              </p:cNvPr>
              <p:cNvSpPr txBox="1"/>
              <p:nvPr/>
            </p:nvSpPr>
            <p:spPr>
              <a:xfrm>
                <a:off x="4548779" y="4237019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4B45A8-E19E-EE25-2FF7-F16BA815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779" y="4237019"/>
                <a:ext cx="770926" cy="400110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555B32-2771-DFED-C5A9-4DFDE704218A}"/>
                  </a:ext>
                </a:extLst>
              </p:cNvPr>
              <p:cNvSpPr txBox="1"/>
              <p:nvPr/>
            </p:nvSpPr>
            <p:spPr>
              <a:xfrm>
                <a:off x="3095424" y="3685341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555B32-2771-DFED-C5A9-4DFDE704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24" y="3685341"/>
                <a:ext cx="1340251" cy="461665"/>
              </a:xfrm>
              <a:prstGeom prst="rect">
                <a:avLst/>
              </a:prstGeom>
              <a:blipFill>
                <a:blip r:embed="rId16"/>
                <a:stretch>
                  <a:fillRect l="-455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F9CB05-0AFE-C10B-6F81-7CDE0C6AECBE}"/>
              </a:ext>
            </a:extLst>
          </p:cNvPr>
          <p:cNvSpPr txBox="1"/>
          <p:nvPr/>
        </p:nvSpPr>
        <p:spPr>
          <a:xfrm>
            <a:off x="8337480" y="2129020"/>
            <a:ext cx="99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FWM_out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E7DD4A-8AC0-BFBC-123E-D34B0362E55B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062013" y="2422880"/>
            <a:ext cx="932951" cy="534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07276B-7642-834F-1626-E5C377658C60}"/>
              </a:ext>
            </a:extLst>
          </p:cNvPr>
          <p:cNvCxnSpPr/>
          <p:nvPr/>
        </p:nvCxnSpPr>
        <p:spPr>
          <a:xfrm>
            <a:off x="7994560" y="2429763"/>
            <a:ext cx="81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157E82-F4AF-2D65-AE41-0EC4E53D41DD}"/>
                  </a:ext>
                </a:extLst>
              </p:cNvPr>
              <p:cNvSpPr txBox="1"/>
              <p:nvPr/>
            </p:nvSpPr>
            <p:spPr>
              <a:xfrm>
                <a:off x="7997929" y="2412067"/>
                <a:ext cx="2041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157E82-F4AF-2D65-AE41-0EC4E53D4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929" y="2412067"/>
                <a:ext cx="204152" cy="307777"/>
              </a:xfrm>
              <a:prstGeom prst="rect">
                <a:avLst/>
              </a:prstGeom>
              <a:blipFill>
                <a:blip r:embed="rId17"/>
                <a:stretch>
                  <a:fillRect l="-27273" r="-3030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EEA646ED-D709-A4B5-DFA5-64051175041F}"/>
              </a:ext>
            </a:extLst>
          </p:cNvPr>
          <p:cNvSpPr/>
          <p:nvPr/>
        </p:nvSpPr>
        <p:spPr>
          <a:xfrm>
            <a:off x="4902013" y="2723688"/>
            <a:ext cx="2160000" cy="46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AB3293-13D8-131B-384B-52EE09B92C5C}"/>
              </a:ext>
            </a:extLst>
          </p:cNvPr>
          <p:cNvSpPr txBox="1"/>
          <p:nvPr/>
        </p:nvSpPr>
        <p:spPr>
          <a:xfrm>
            <a:off x="5064709" y="2807669"/>
            <a:ext cx="186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</a:t>
            </a:r>
            <a:r>
              <a:rPr lang="en-US" altLang="ko-KR" sz="1400" dirty="0"/>
              <a:t>message</a:t>
            </a:r>
            <a:r>
              <a:rPr lang="ko-KR" altLang="en-US" sz="1400" dirty="0"/>
              <a:t> 전달  </a:t>
            </a: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1A84EFA-18AA-0021-1002-859FED20EFF5}"/>
              </a:ext>
            </a:extLst>
          </p:cNvPr>
          <p:cNvCxnSpPr>
            <a:stCxn id="114" idx="2"/>
            <a:endCxn id="18" idx="2"/>
          </p:cNvCxnSpPr>
          <p:nvPr/>
        </p:nvCxnSpPr>
        <p:spPr>
          <a:xfrm rot="10800000" flipH="1" flipV="1">
            <a:off x="4888263" y="2353818"/>
            <a:ext cx="13750" cy="603870"/>
          </a:xfrm>
          <a:prstGeom prst="curvedConnector3">
            <a:avLst>
              <a:gd name="adj1" fmla="val -166254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F12C7F84-1B65-0838-F974-887113749EDA}"/>
              </a:ext>
            </a:extLst>
          </p:cNvPr>
          <p:cNvCxnSpPr>
            <a:stCxn id="18" idx="2"/>
            <a:endCxn id="26" idx="2"/>
          </p:cNvCxnSpPr>
          <p:nvPr/>
        </p:nvCxnSpPr>
        <p:spPr>
          <a:xfrm rot="10800000" flipV="1">
            <a:off x="4888263" y="2957688"/>
            <a:ext cx="13750" cy="583210"/>
          </a:xfrm>
          <a:prstGeom prst="curvedConnector3">
            <a:avLst>
              <a:gd name="adj1" fmla="val 176254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229AD6-3B5D-DC66-0EC3-8E57E6C22576}"/>
                  </a:ext>
                </a:extLst>
              </p:cNvPr>
              <p:cNvSpPr txBox="1"/>
              <p:nvPr/>
            </p:nvSpPr>
            <p:spPr>
              <a:xfrm>
                <a:off x="4533358" y="3039344"/>
                <a:ext cx="770926" cy="413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229AD6-3B5D-DC66-0EC3-8E57E6C2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358" y="3039344"/>
                <a:ext cx="770926" cy="4135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FC14074C-F61F-4345-FEFF-FD2F08429227}"/>
              </a:ext>
            </a:extLst>
          </p:cNvPr>
          <p:cNvCxnSpPr>
            <a:stCxn id="18" idx="7"/>
            <a:endCxn id="18" idx="6"/>
          </p:cNvCxnSpPr>
          <p:nvPr/>
        </p:nvCxnSpPr>
        <p:spPr>
          <a:xfrm rot="16200000" flipH="1">
            <a:off x="6821118" y="2716794"/>
            <a:ext cx="165463" cy="316325"/>
          </a:xfrm>
          <a:prstGeom prst="curvedConnector4">
            <a:avLst>
              <a:gd name="adj1" fmla="val -179579"/>
              <a:gd name="adj2" fmla="val 1722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13466C-32A6-B31C-A5B1-7116C4EA7EAA}"/>
                  </a:ext>
                </a:extLst>
              </p:cNvPr>
              <p:cNvSpPr txBox="1"/>
              <p:nvPr/>
            </p:nvSpPr>
            <p:spPr>
              <a:xfrm>
                <a:off x="6662645" y="2470834"/>
                <a:ext cx="77092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13466C-32A6-B31C-A5B1-7116C4EA7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645" y="2470834"/>
                <a:ext cx="770926" cy="400110"/>
              </a:xfrm>
              <a:prstGeom prst="rect">
                <a:avLst/>
              </a:prstGeom>
              <a:blipFill>
                <a:blip r:embed="rId19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69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08098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trike="sngStrike" dirty="0"/>
                  <a:t>정상인 경우</a:t>
                </a:r>
                <a:endParaRPr lang="en-US" altLang="ko-KR" strike="sngStrike" dirty="0"/>
              </a:p>
              <a:p>
                <a:r>
                  <a:rPr lang="en-US" altLang="ko-KR" dirty="0"/>
                  <a:t>1. </a:t>
                </a:r>
                <a:r>
                  <a:rPr lang="en-US" altLang="ko-KR" dirty="0" err="1"/>
                  <a:t>CHFW_A.Passive</a:t>
                </a:r>
                <a:r>
                  <a:rPr lang="en-US" altLang="ko-KR" dirty="0"/>
                  <a:t> :: O(CH.R </a:t>
                </a:r>
                <a:r>
                  <a:rPr lang="ko-KR" altLang="en-US" dirty="0"/>
                  <a:t>메시지 생성 </a:t>
                </a:r>
                <a:r>
                  <a:rPr lang="en-US" altLang="ko-KR" dirty="0"/>
                  <a:t>^ </a:t>
                </a:r>
                <a:r>
                  <a:rPr lang="en-US" altLang="ko-KR" dirty="0" err="1"/>
                  <a:t>FW.Passive</a:t>
                </a:r>
                <a:r>
                  <a:rPr lang="en-US" altLang="ko-KR" dirty="0"/>
                  <a:t>)=&gt;CHFW_A.R</a:t>
                </a:r>
                <a:r>
                  <a:rPr lang="ko-KR" altLang="en-US" dirty="0"/>
                  <a:t> 메시지 전달</a:t>
                </a:r>
                <a:endParaRPr lang="en-US" altLang="ko-KR" dirty="0"/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2. CHFW_A.R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 메시지 전달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:: CHFW_A.R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 메시지 전달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U O(CH.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생성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) ;;;;;;;;;;;;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이건 굳이 필요하지 않음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!</a:t>
                </a:r>
              </a:p>
              <a:p>
                <a:r>
                  <a:rPr lang="ko-KR" altLang="en-US" dirty="0">
                    <a:solidFill>
                      <a:srgbClr val="00B050"/>
                    </a:solidFill>
                  </a:rPr>
                  <a:t>필요한가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?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아닌가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? </a:t>
                </a:r>
                <a:r>
                  <a:rPr lang="ko-KR" altLang="en-US" dirty="0" err="1">
                    <a:solidFill>
                      <a:srgbClr val="00B050"/>
                    </a:solidFill>
                  </a:rPr>
                  <a:t>생각해볼것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!!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상태유지를 하기 위해서라면 굳이 없어도 상태 유지 가능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!</a:t>
                </a:r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3. CHFW_A.R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메시지 전달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:: O(CH.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생성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^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FW.</a:t>
                </a:r>
                <a:r>
                  <a:rPr lang="en-US" altLang="ko-KR" sz="1800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00B050"/>
                    </a:solidFill>
                  </a:rPr>
                  <a:t> 메시지 감지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) =&gt;CHFW_A.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00B050"/>
                    </a:solidFill>
                  </a:rPr>
                  <a:t> 메시지 감지</a:t>
                </a:r>
                <a:endParaRPr lang="en-US" altLang="ko-KR" dirty="0">
                  <a:solidFill>
                    <a:srgbClr val="00B050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4.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메시지 감지 </a:t>
                </a:r>
                <a:r>
                  <a:rPr lang="en-US" altLang="ko-KR" dirty="0"/>
                  <a:t>:: 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C000"/>
                    </a:solidFill>
                  </a:rPr>
                  <a:t> 메시지 감지 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U O(FW.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C000"/>
                    </a:solidFill>
                  </a:rPr>
                  <a:t> 메시지 전달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)</a:t>
                </a:r>
              </a:p>
              <a:p>
                <a:r>
                  <a:rPr lang="ko-KR" altLang="en-US" dirty="0">
                    <a:solidFill>
                      <a:srgbClr val="FFC000"/>
                    </a:solidFill>
                  </a:rPr>
                  <a:t>교수님과 정한 표준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!: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</m:oMath>
                </a14:m>
                <a:r>
                  <a:rPr lang="ko-KR" altLang="en-US" dirty="0">
                    <a:solidFill>
                      <a:srgbClr val="FFC000"/>
                    </a:solidFill>
                  </a:rPr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C000"/>
                    </a:solidFill>
                  </a:rPr>
                  <a:t>CHFW_A.</a:t>
                </a:r>
                <a:r>
                  <a:rPr lang="ko-KR" altLang="en-US" dirty="0">
                    <a:solidFill>
                      <a:srgbClr val="FFC000"/>
                    </a:solidFill>
                  </a:rPr>
                  <a:t>메시지 감지</a:t>
                </a:r>
                <a:endParaRPr lang="en-US" altLang="ko-KR" dirty="0">
                  <a:solidFill>
                    <a:srgbClr val="FFC000"/>
                  </a:solidFill>
                </a:endParaRPr>
              </a:p>
              <a:p>
                <a:r>
                  <a:rPr lang="en-US" altLang="ko-KR" dirty="0"/>
                  <a:t>5.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메시지 감지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:: O(CH.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생성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메시지 전달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)=&gt;CHFW_A.OK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확인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6. CHFW_A.OK </a:t>
                </a:r>
                <a:r>
                  <a:rPr lang="ko-KR" altLang="en-US" dirty="0"/>
                  <a:t>메시지 확인 </a:t>
                </a:r>
                <a:r>
                  <a:rPr lang="en-US" altLang="ko-KR" dirty="0"/>
                  <a:t>:: CHFW_A.OK</a:t>
                </a:r>
                <a:r>
                  <a:rPr lang="ko-KR" altLang="en-US" dirty="0"/>
                  <a:t> 메시지 확인 </a:t>
                </a:r>
                <a:r>
                  <a:rPr lang="en-US" altLang="ko-KR" dirty="0"/>
                  <a:t>U O(FW.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확인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7.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CHFW_A.OK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확인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:: O(CH.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생성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확인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)=&gt;CHFW_A.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감지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/>
                  <a:t>8.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dirty="0"/>
                  <a:t>메시지 감지 </a:t>
                </a:r>
                <a:r>
                  <a:rPr lang="en-US" altLang="ko-KR" dirty="0"/>
                  <a:t>::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감지 </a:t>
                </a:r>
                <a:r>
                  <a:rPr lang="en-US" altLang="ko-KR" dirty="0"/>
                  <a:t>U O (FW. OK </a:t>
                </a:r>
                <a:r>
                  <a:rPr lang="ko-KR" altLang="en-US" dirty="0"/>
                  <a:t>메시지 확인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9.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dirty="0"/>
                  <a:t>메시지 감지 </a:t>
                </a:r>
                <a:r>
                  <a:rPr lang="en-US" altLang="ko-KR" dirty="0"/>
                  <a:t>:: O(CH.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생성</a:t>
                </a:r>
                <a:r>
                  <a:rPr lang="en-US" altLang="ko-KR" dirty="0"/>
                  <a:t> ^ FW. OK </a:t>
                </a:r>
                <a:r>
                  <a:rPr lang="ko-KR" altLang="en-US" dirty="0"/>
                  <a:t>메시지 확인</a:t>
                </a:r>
                <a:r>
                  <a:rPr lang="en-US" altLang="ko-KR" dirty="0"/>
                  <a:t>)=&gt;CHFW_A. </a:t>
                </a:r>
                <a:r>
                  <a:rPr lang="ko-KR" altLang="en-US" dirty="0"/>
                  <a:t>보고서 전달 엿듣기 </a:t>
                </a:r>
                <a:endParaRPr lang="en-US" altLang="ko-KR" dirty="0"/>
              </a:p>
              <a:p>
                <a:r>
                  <a:rPr lang="en-US" altLang="ko-KR" dirty="0"/>
                  <a:t>10. CHFW_A.</a:t>
                </a:r>
                <a:r>
                  <a:rPr lang="ko-KR" altLang="en-US" dirty="0"/>
                  <a:t>보고서 전달 엿듣기 </a:t>
                </a:r>
                <a:r>
                  <a:rPr lang="en-US" altLang="ko-KR" dirty="0"/>
                  <a:t>:: CHFW_A.</a:t>
                </a:r>
                <a:r>
                  <a:rPr lang="ko-KR" altLang="en-US" dirty="0"/>
                  <a:t>보고서 전달 엿듣기 </a:t>
                </a:r>
                <a:r>
                  <a:rPr lang="en-US" altLang="ko-KR" dirty="0"/>
                  <a:t>U O (CH.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전달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11. CHFW_A.</a:t>
                </a:r>
                <a:r>
                  <a:rPr lang="ko-KR" altLang="en-US" dirty="0"/>
                  <a:t>보고서 전달 엿듣기 </a:t>
                </a:r>
                <a:r>
                  <a:rPr lang="en-US" altLang="ko-KR" dirty="0"/>
                  <a:t>:: O(CH.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dirty="0"/>
                  <a:t>전달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^ FW.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확인</a:t>
                </a:r>
                <a:r>
                  <a:rPr lang="en-US" altLang="ko-KR" dirty="0"/>
                  <a:t>)=&gt;CHFW_A.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전달</a:t>
                </a:r>
                <a:endParaRPr lang="en-US" altLang="ko-KR" sz="1800" dirty="0"/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12.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sz="1800" dirty="0">
                    <a:solidFill>
                      <a:srgbClr val="00B050"/>
                    </a:solidFill>
                  </a:rPr>
                  <a:t>전달 </a:t>
                </a:r>
                <a:r>
                  <a:rPr lang="en-US" altLang="ko-KR" sz="1800" dirty="0">
                    <a:solidFill>
                      <a:srgbClr val="00B050"/>
                    </a:solidFill>
                  </a:rPr>
                  <a:t>::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전달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U O(</a:t>
                </a:r>
                <a:r>
                  <a:rPr lang="en-US" altLang="ko-KR" dirty="0" err="1">
                    <a:solidFill>
                      <a:srgbClr val="00B050"/>
                    </a:solidFill>
                  </a:rPr>
                  <a:t>CH.Passive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13.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sz="1800" dirty="0">
                    <a:solidFill>
                      <a:srgbClr val="00B050"/>
                    </a:solidFill>
                  </a:rPr>
                  <a:t>전달 </a:t>
                </a:r>
                <a:r>
                  <a:rPr lang="en-US" altLang="ko-KR" sz="1800" dirty="0">
                    <a:solidFill>
                      <a:srgbClr val="00B050"/>
                    </a:solidFill>
                  </a:rPr>
                  <a:t>:: O(</a:t>
                </a:r>
                <a:r>
                  <a:rPr lang="en-US" altLang="ko-KR" sz="1800" dirty="0" err="1">
                    <a:solidFill>
                      <a:srgbClr val="00B050"/>
                    </a:solidFill>
                  </a:rPr>
                  <a:t>CH.Passive</a:t>
                </a:r>
                <a:r>
                  <a:rPr lang="en-US" altLang="ko-KR" sz="1800" dirty="0">
                    <a:solidFill>
                      <a:srgbClr val="00B050"/>
                    </a:solidFill>
                  </a:rPr>
                  <a:t> ^ FW.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메시지 전달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)=&gt;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전달 </a:t>
                </a:r>
                <a:endParaRPr lang="en-US" altLang="ko-KR" dirty="0">
                  <a:solidFill>
                    <a:srgbClr val="00B050"/>
                  </a:solidFill>
                </a:endParaRPr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14.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전달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 ::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전달 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U O(</a:t>
                </a:r>
                <a:r>
                  <a:rPr lang="en-US" altLang="ko-KR" dirty="0" err="1">
                    <a:solidFill>
                      <a:srgbClr val="00B050"/>
                    </a:solidFill>
                  </a:rPr>
                  <a:t>FW.Passive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15. CHFW_A.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전달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:: O(</a:t>
                </a:r>
                <a:r>
                  <a:rPr lang="en-US" altLang="ko-KR" dirty="0" err="1">
                    <a:solidFill>
                      <a:srgbClr val="00B050"/>
                    </a:solidFill>
                  </a:rPr>
                  <a:t>CH.Passive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 ^ </a:t>
                </a:r>
                <a:r>
                  <a:rPr lang="en-US" altLang="ko-KR" dirty="0" err="1">
                    <a:solidFill>
                      <a:srgbClr val="00B050"/>
                    </a:solidFill>
                  </a:rPr>
                  <a:t>FW.Passive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)=&gt;</a:t>
                </a:r>
                <a:r>
                  <a:rPr lang="en-US" altLang="ko-KR" dirty="0" err="1">
                    <a:solidFill>
                      <a:srgbClr val="00B050"/>
                    </a:solidFill>
                  </a:rPr>
                  <a:t>CHFW_A.Passive</a:t>
                </a:r>
                <a:endParaRPr lang="en-US" altLang="ko-KR" dirty="0">
                  <a:solidFill>
                    <a:srgbClr val="00B050"/>
                  </a:solidFill>
                </a:endParaRPr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-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수정 할 부분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!!-</a:t>
                </a:r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=&gt;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수정할 필요 없음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: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왜냐하면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CH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노드가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K(t)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를 생성하여 전달 하는 경우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,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CH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가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FW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역할일 때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K(t)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를 전달하는 경우</a:t>
                </a:r>
                <a:endParaRPr lang="en-US" altLang="ko-KR" dirty="0">
                  <a:solidFill>
                    <a:srgbClr val="00B050"/>
                  </a:solidFill>
                </a:endParaRPr>
              </a:p>
              <a:p>
                <a:r>
                  <a:rPr lang="ko-KR" altLang="en-US" dirty="0">
                    <a:solidFill>
                      <a:srgbClr val="00B050"/>
                    </a:solidFill>
                  </a:rPr>
                  <a:t>두 경우에 전자와 후자의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K(t)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의 내용이 다르기 때문에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!!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080980" cy="5909310"/>
              </a:xfrm>
              <a:prstGeom prst="rect">
                <a:avLst/>
              </a:prstGeom>
              <a:blipFill>
                <a:blip r:embed="rId3"/>
                <a:stretch>
                  <a:fillRect l="-404" t="-516" b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0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/>
              <p:nvPr/>
            </p:nvSpPr>
            <p:spPr>
              <a:xfrm>
                <a:off x="55510" y="86479"/>
                <a:ext cx="12080980" cy="286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정상인 경우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 err="1"/>
                  <a:t>CH_A.Passive</a:t>
                </a:r>
                <a:r>
                  <a:rPr lang="en-US" altLang="ko-KR" dirty="0"/>
                  <a:t> :: O(</a:t>
                </a:r>
                <a:r>
                  <a:rPr lang="en-US" altLang="ko-KR" dirty="0" err="1"/>
                  <a:t>AnG.R</a:t>
                </a:r>
                <a:r>
                  <a:rPr lang="ko-KR" altLang="en-US" dirty="0"/>
                  <a:t>메시지 생성 </a:t>
                </a:r>
                <a:r>
                  <a:rPr lang="en-US" altLang="ko-KR" dirty="0"/>
                  <a:t>^ </a:t>
                </a:r>
                <a:r>
                  <a:rPr lang="en-US" altLang="ko-KR" dirty="0" err="1"/>
                  <a:t>FW.Passive</a:t>
                </a:r>
                <a:r>
                  <a:rPr lang="en-US" altLang="ko-KR" dirty="0"/>
                  <a:t>)=&gt;CH_A.R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CH_A.R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</a:t>
                </a:r>
                <a:r>
                  <a:rPr lang="en-US" altLang="ko-KR" dirty="0"/>
                  <a:t>OK </a:t>
                </a:r>
                <a:r>
                  <a:rPr lang="ko-KR" altLang="en-US" dirty="0"/>
                  <a:t>메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생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^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FW.Passive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)=&gt;CH_A.</a:t>
                </a:r>
                <a:r>
                  <a:rPr lang="en-US" altLang="ko-KR" dirty="0"/>
                  <a:t>OK 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CH_A.OK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전달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:: O(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AnG.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보고서 전달 엿듣기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^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FW.R</a:t>
                </a:r>
                <a:r>
                  <a:rPr lang="ko-KR" altLang="en-US" dirty="0"/>
                  <a:t>메시지 감지</a:t>
                </a:r>
                <a:r>
                  <a:rPr lang="en-US" altLang="ko-KR" dirty="0"/>
                  <a:t>)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CH_A.R</a:t>
                </a:r>
                <a:r>
                  <a:rPr lang="ko-KR" altLang="en-US" dirty="0"/>
                  <a:t>메시지 감지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CH_A.R</a:t>
                </a:r>
                <a:r>
                  <a:rPr lang="ko-KR" altLang="en-US" dirty="0"/>
                  <a:t>메시지 감지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</a:t>
                </a:r>
                <a:r>
                  <a:rPr lang="ko-KR" altLang="en-US" dirty="0"/>
                  <a:t>보고서 전달 엿듣기 </a:t>
                </a:r>
                <a:r>
                  <a:rPr lang="en-US" altLang="ko-KR" dirty="0"/>
                  <a:t>^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FW.R</a:t>
                </a:r>
                <a:r>
                  <a:rPr lang="ko-KR" altLang="en-US" dirty="0"/>
                  <a:t>메시지 전달</a:t>
                </a:r>
                <a:r>
                  <a:rPr lang="en-US" altLang="ko-KR" dirty="0"/>
                  <a:t>) =&gt; CH_A.OK </a:t>
                </a:r>
                <a:r>
                  <a:rPr lang="ko-KR" altLang="en-US" dirty="0"/>
                  <a:t>메시지 확인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CH_A.OK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확인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:: O(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AnG.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보고서 전달 엿듣기 </a:t>
                </a:r>
                <a:r>
                  <a:rPr lang="en-US" altLang="ko-KR" dirty="0"/>
                  <a:t>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확인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감지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감지 </a:t>
                </a:r>
                <a:r>
                  <a:rPr lang="en-US" altLang="ko-KR" dirty="0"/>
                  <a:t>:: O(AnG.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생성</a:t>
                </a:r>
                <a:r>
                  <a:rPr lang="en-US" altLang="ko-KR" dirty="0"/>
                  <a:t> ^ FW.</a:t>
                </a:r>
                <a:r>
                  <a:rPr lang="ko-KR" altLang="en-US" dirty="0"/>
                  <a:t>보고서 전달 엿듣기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AnG.Passive</a:t>
                </a:r>
                <a:r>
                  <a:rPr lang="en-US" altLang="ko-KR" dirty="0"/>
                  <a:t> 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AnG.Passive</a:t>
                </a:r>
                <a:r>
                  <a:rPr lang="en-US" altLang="ko-KR" dirty="0"/>
                  <a:t> ^ </a:t>
                </a:r>
                <a:r>
                  <a:rPr lang="en-US" altLang="ko-KR" dirty="0" err="1"/>
                  <a:t>FW.Passive</a:t>
                </a:r>
                <a:r>
                  <a:rPr lang="en-US" altLang="ko-KR" dirty="0"/>
                  <a:t>) =&gt; </a:t>
                </a:r>
                <a:r>
                  <a:rPr lang="en-US" altLang="ko-KR" dirty="0" err="1"/>
                  <a:t>CH_A.Passive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0" y="86479"/>
                <a:ext cx="12080980" cy="2867516"/>
              </a:xfrm>
              <a:prstGeom prst="rect">
                <a:avLst/>
              </a:prstGeom>
              <a:blipFill>
                <a:blip r:embed="rId3"/>
                <a:stretch>
                  <a:fillRect l="-505" t="-1062" b="-2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0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080980" cy="342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 </a:t>
                </a:r>
                <a:r>
                  <a:rPr lang="ko-KR" altLang="en-US" dirty="0"/>
                  <a:t>노드 공격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CH_A.Passive :: O(</a:t>
                </a:r>
                <a:r>
                  <a:rPr lang="en-US" altLang="ko-KR" dirty="0" err="1"/>
                  <a:t>AnG.R</a:t>
                </a:r>
                <a:r>
                  <a:rPr lang="ko-KR" altLang="en-US" dirty="0"/>
                  <a:t>메시지 생성 </a:t>
                </a:r>
                <a:r>
                  <a:rPr lang="en-US" altLang="ko-KR" dirty="0"/>
                  <a:t>^ </a:t>
                </a:r>
                <a:r>
                  <a:rPr lang="en-US" altLang="ko-KR" dirty="0" err="1"/>
                  <a:t>FW.Passive</a:t>
                </a:r>
                <a:r>
                  <a:rPr lang="en-US" altLang="ko-KR" dirty="0"/>
                  <a:t>)=&gt;CH_A.R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CH_A.R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전달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:: O(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AnG.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OK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지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생</m:t>
                    </m:r>
                    <m:r>
                      <a:rPr lang="ko-KR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성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^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FW.Passive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)=&gt;CH_A.OK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전달</a:t>
                </a:r>
                <a:br>
                  <a:rPr lang="en-US" altLang="ko-KR" dirty="0"/>
                </a:br>
                <a:r>
                  <a:rPr lang="en-US" altLang="ko-KR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AnG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다음 순간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 계속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AnG.R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생성 이라면 키 복제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허위 이벤트 내용 관련 공격이 발생하고 있는 것으로 간주 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CH_A.OK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전달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:: O(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AnG.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보고서 전달 엿듣기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^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FW.R</a:t>
                </a:r>
                <a:r>
                  <a:rPr lang="ko-KR" altLang="en-US" dirty="0"/>
                  <a:t>메시지 감지</a:t>
                </a:r>
                <a:r>
                  <a:rPr lang="en-US" altLang="ko-KR" dirty="0"/>
                  <a:t>)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CH_A.R</a:t>
                </a:r>
                <a:r>
                  <a:rPr lang="ko-KR" altLang="en-US" dirty="0"/>
                  <a:t>메시지 감지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CH_A.R</a:t>
                </a:r>
                <a:r>
                  <a:rPr lang="ko-KR" altLang="en-US" dirty="0"/>
                  <a:t>메시지 감지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</a:t>
                </a:r>
                <a:r>
                  <a:rPr lang="ko-KR" altLang="en-US" dirty="0"/>
                  <a:t>보고서 전달 엿듣기 </a:t>
                </a:r>
                <a:r>
                  <a:rPr lang="en-US" altLang="ko-KR" dirty="0"/>
                  <a:t>^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FW.R</a:t>
                </a:r>
                <a:r>
                  <a:rPr lang="ko-KR" altLang="en-US" dirty="0"/>
                  <a:t>메시지 전달</a:t>
                </a:r>
                <a:r>
                  <a:rPr lang="en-US" altLang="ko-KR" dirty="0"/>
                  <a:t>) =&gt; CH_A.OK </a:t>
                </a:r>
                <a:r>
                  <a:rPr lang="ko-KR" altLang="en-US" dirty="0"/>
                  <a:t>메시지 확인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CH_A.OK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확인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:: O(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AnG.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보고서 전달 엿듣기 </a:t>
                </a:r>
                <a:r>
                  <a:rPr lang="en-US" altLang="ko-KR" dirty="0"/>
                  <a:t>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확인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감지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감지 </a:t>
                </a:r>
                <a:r>
                  <a:rPr lang="en-US" altLang="ko-KR" dirty="0"/>
                  <a:t>:: O(AnG.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생성</a:t>
                </a:r>
                <a:r>
                  <a:rPr lang="en-US" altLang="ko-KR" dirty="0"/>
                  <a:t> ^ FW.</a:t>
                </a:r>
                <a:r>
                  <a:rPr lang="ko-KR" altLang="en-US" dirty="0"/>
                  <a:t>보고서 전달 엿듣기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AnG.Passive</a:t>
                </a:r>
                <a:r>
                  <a:rPr lang="en-US" altLang="ko-KR" dirty="0"/>
                  <a:t> 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AnG.Passive</a:t>
                </a:r>
                <a:r>
                  <a:rPr lang="en-US" altLang="ko-KR" dirty="0"/>
                  <a:t> ^ </a:t>
                </a:r>
                <a:r>
                  <a:rPr lang="en-US" altLang="ko-KR" dirty="0" err="1"/>
                  <a:t>FW.Passive</a:t>
                </a:r>
                <a:r>
                  <a:rPr lang="en-US" altLang="ko-KR" dirty="0"/>
                  <a:t>) =&gt; </a:t>
                </a:r>
                <a:r>
                  <a:rPr lang="en-US" altLang="ko-KR" dirty="0" err="1"/>
                  <a:t>CH_A.Passive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080980" cy="3421514"/>
              </a:xfrm>
              <a:prstGeom prst="rect">
                <a:avLst/>
              </a:prstGeom>
              <a:blipFill>
                <a:blip r:embed="rId3"/>
                <a:stretch>
                  <a:fillRect l="-505" t="-891" b="-24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16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/>
              <p:nvPr/>
            </p:nvSpPr>
            <p:spPr>
              <a:xfrm>
                <a:off x="55510" y="72591"/>
                <a:ext cx="12080980" cy="342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FW </a:t>
                </a:r>
                <a:r>
                  <a:rPr lang="ko-KR" altLang="en-US" dirty="0"/>
                  <a:t>노드 공격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CH_A.Passive :: O(</a:t>
                </a:r>
                <a:r>
                  <a:rPr lang="en-US" altLang="ko-KR" dirty="0" err="1"/>
                  <a:t>AnG.R</a:t>
                </a:r>
                <a:r>
                  <a:rPr lang="ko-KR" altLang="en-US" dirty="0"/>
                  <a:t>메시지 생성 </a:t>
                </a:r>
                <a:r>
                  <a:rPr lang="en-US" altLang="ko-KR" dirty="0"/>
                  <a:t>^ </a:t>
                </a:r>
                <a:r>
                  <a:rPr lang="en-US" altLang="ko-KR" dirty="0" err="1"/>
                  <a:t>FW.Passive</a:t>
                </a:r>
                <a:r>
                  <a:rPr lang="en-US" altLang="ko-KR" dirty="0"/>
                  <a:t>)=&gt;CH_A.R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CH_A.R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</a:t>
                </a:r>
                <a:r>
                  <a:rPr lang="en-US" altLang="ko-KR" dirty="0"/>
                  <a:t>OK </a:t>
                </a:r>
                <a:r>
                  <a:rPr lang="ko-KR" altLang="en-US" dirty="0"/>
                  <a:t>메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생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^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FW.Passive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)=&gt;CH_A.</a:t>
                </a:r>
                <a:r>
                  <a:rPr lang="en-US" altLang="ko-KR" dirty="0"/>
                  <a:t>OK 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CH_A.OK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전달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:: O(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AnG.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보고서 전달 엿듣기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^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FW.R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감지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CH_A.R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감지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CH_A.R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감지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:: O(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AnG.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보고서 전달 엿듣기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^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FW.R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전달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 =&gt; CH_A.OK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확인</a:t>
                </a:r>
                <a:br>
                  <a:rPr lang="en-US" altLang="ko-KR" dirty="0">
                    <a:solidFill>
                      <a:srgbClr val="FF0000"/>
                    </a:solidFill>
                  </a:rPr>
                </a:br>
                <a:r>
                  <a:rPr lang="en-US" altLang="ko-KR" dirty="0">
                    <a:solidFill>
                      <a:srgbClr val="FF0000"/>
                    </a:solidFill>
                  </a:rPr>
                  <a:t>*FW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가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다음 순간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까지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FW.R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감지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라면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키 복제를 하여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메시지를 재 생성하고 있다고 간주할 수 있다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CH_A.OK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확인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:: O(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AnG.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보고서 전달 엿듣기 </a:t>
                </a:r>
                <a:r>
                  <a:rPr lang="en-US" altLang="ko-KR" dirty="0"/>
                  <a:t>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확인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감지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감지 </a:t>
                </a:r>
                <a:r>
                  <a:rPr lang="en-US" altLang="ko-KR" dirty="0"/>
                  <a:t>:: O(AnG.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생성</a:t>
                </a:r>
                <a:r>
                  <a:rPr lang="en-US" altLang="ko-KR" dirty="0"/>
                  <a:t> ^ FW.</a:t>
                </a:r>
                <a:r>
                  <a:rPr lang="ko-KR" altLang="en-US" dirty="0"/>
                  <a:t>보고서 전달 엿듣기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AnG.Passive</a:t>
                </a:r>
                <a:r>
                  <a:rPr lang="en-US" altLang="ko-KR" dirty="0"/>
                  <a:t> 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AnG.Passive</a:t>
                </a:r>
                <a:r>
                  <a:rPr lang="en-US" altLang="ko-KR" dirty="0"/>
                  <a:t> ^ </a:t>
                </a:r>
                <a:r>
                  <a:rPr lang="en-US" altLang="ko-KR" dirty="0" err="1"/>
                  <a:t>FW.Passive</a:t>
                </a:r>
                <a:r>
                  <a:rPr lang="en-US" altLang="ko-KR" dirty="0"/>
                  <a:t>) =&gt; </a:t>
                </a:r>
                <a:r>
                  <a:rPr lang="en-US" altLang="ko-KR" dirty="0" err="1"/>
                  <a:t>CH_A.Passive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0" y="72591"/>
                <a:ext cx="12080980" cy="3421514"/>
              </a:xfrm>
              <a:prstGeom prst="rect">
                <a:avLst/>
              </a:prstGeom>
              <a:blipFill>
                <a:blip r:embed="rId3"/>
                <a:stretch>
                  <a:fillRect l="-505" t="-1070" b="-24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15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/>
              <p:nvPr/>
            </p:nvSpPr>
            <p:spPr>
              <a:xfrm>
                <a:off x="55510" y="72591"/>
                <a:ext cx="12080980" cy="398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CH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노드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+ FW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노드 공격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CH_A.Passive :: O(</a:t>
                </a:r>
                <a:r>
                  <a:rPr lang="en-US" altLang="ko-KR" dirty="0" err="1"/>
                  <a:t>AnG.R</a:t>
                </a:r>
                <a:r>
                  <a:rPr lang="ko-KR" altLang="en-US" dirty="0"/>
                  <a:t>메시지 생성 </a:t>
                </a:r>
                <a:r>
                  <a:rPr lang="en-US" altLang="ko-KR" dirty="0"/>
                  <a:t>^ </a:t>
                </a:r>
                <a:r>
                  <a:rPr lang="en-US" altLang="ko-KR" dirty="0" err="1"/>
                  <a:t>FW.Passive</a:t>
                </a:r>
                <a:r>
                  <a:rPr lang="en-US" altLang="ko-KR" dirty="0"/>
                  <a:t>)=&gt;CH_A.R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>
                    <a:solidFill>
                      <a:srgbClr val="FF0000"/>
                    </a:solidFill>
                  </a:rPr>
                  <a:t>CH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_A.R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전달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:: O(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AnG.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OK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지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생</m:t>
                    </m:r>
                    <m:r>
                      <a:rPr lang="ko-KR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성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^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FW.Passive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)=&gt;CH_A.OK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전달</a:t>
                </a:r>
                <a:br>
                  <a:rPr lang="en-US" altLang="ko-KR" dirty="0">
                    <a:solidFill>
                      <a:srgbClr val="FF0000"/>
                    </a:solidFill>
                  </a:rPr>
                </a:br>
                <a:r>
                  <a:rPr lang="en-US" altLang="ko-KR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AnG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다음 순간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 계속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AnG.R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생성 이라면 키 복제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허위 이벤트 내용 관련 공격이 발생하고 있는 것으로 간주 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CH_A.OK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전달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:: O(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AnG.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보고서 전달 엿듣기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^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FW.R</a:t>
                </a:r>
                <a:r>
                  <a:rPr lang="ko-KR" altLang="en-US" dirty="0"/>
                  <a:t>메시지 감지</a:t>
                </a:r>
                <a:r>
                  <a:rPr lang="en-US" altLang="ko-KR" dirty="0"/>
                  <a:t>)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CH_A.R</a:t>
                </a:r>
                <a:r>
                  <a:rPr lang="ko-KR" altLang="en-US" dirty="0"/>
                  <a:t>메시지 감지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CH_A.R</a:t>
                </a:r>
                <a:r>
                  <a:rPr lang="ko-KR" altLang="en-US" dirty="0"/>
                  <a:t>메시지 감지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</a:t>
                </a:r>
                <a:r>
                  <a:rPr lang="ko-KR" altLang="en-US" dirty="0"/>
                  <a:t>보고서 전달 엿듣기 </a:t>
                </a:r>
                <a:r>
                  <a:rPr lang="en-US" altLang="ko-KR" dirty="0"/>
                  <a:t>^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FW.R</a:t>
                </a:r>
                <a:r>
                  <a:rPr lang="ko-KR" altLang="en-US" dirty="0"/>
                  <a:t>메시지 전달</a:t>
                </a:r>
                <a:r>
                  <a:rPr lang="en-US" altLang="ko-KR" dirty="0"/>
                  <a:t>) =&gt; CH_A.OK </a:t>
                </a:r>
                <a:r>
                  <a:rPr lang="ko-KR" altLang="en-US" dirty="0"/>
                  <a:t>메시지 확인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CH_A.OK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메시지 확인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:: O(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AnG.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보고서 전달 엿듣기 </a:t>
                </a:r>
                <a:r>
                  <a:rPr lang="en-US" altLang="ko-KR" dirty="0"/>
                  <a:t>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확인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감지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감지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:: O(AnG.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생성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^ FW.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보고서 전달 엿듣기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전달</a:t>
                </a:r>
                <a:br>
                  <a:rPr lang="en-US" altLang="ko-KR" dirty="0">
                    <a:solidFill>
                      <a:srgbClr val="FF0000"/>
                    </a:solidFill>
                  </a:rPr>
                </a:br>
                <a:r>
                  <a:rPr lang="en-US" altLang="ko-KR" dirty="0">
                    <a:solidFill>
                      <a:srgbClr val="FF0000"/>
                    </a:solidFill>
                  </a:rPr>
                  <a:t>*FW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다음 순간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 계속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메시지 전달 이라면 앞에서 복제한 키를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메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시지를 새로 생성하고 있는 것으로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간주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AnG.Passive</a:t>
                </a:r>
                <a:r>
                  <a:rPr lang="en-US" altLang="ko-KR" dirty="0"/>
                  <a:t> ^ FW.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r>
                  <a:rPr lang="en-US" altLang="ko-KR" dirty="0"/>
                  <a:t>) =&gt; 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</a:t>
                </a:r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CH_A.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메시지 전달 </a:t>
                </a:r>
                <a:r>
                  <a:rPr lang="en-US" altLang="ko-KR" dirty="0"/>
                  <a:t>:: O(</a:t>
                </a:r>
                <a:r>
                  <a:rPr lang="en-US" altLang="ko-KR" dirty="0" err="1"/>
                  <a:t>AnG.Passive</a:t>
                </a:r>
                <a:r>
                  <a:rPr lang="en-US" altLang="ko-KR" dirty="0"/>
                  <a:t> ^ </a:t>
                </a:r>
                <a:r>
                  <a:rPr lang="en-US" altLang="ko-KR" dirty="0" err="1"/>
                  <a:t>FW.Passive</a:t>
                </a:r>
                <a:r>
                  <a:rPr lang="en-US" altLang="ko-KR" dirty="0"/>
                  <a:t>) =&gt; </a:t>
                </a:r>
                <a:r>
                  <a:rPr lang="en-US" altLang="ko-KR" dirty="0" err="1"/>
                  <a:t>CH_A.Passive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3C88-E0C1-9070-571B-397A6C2C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0" y="72591"/>
                <a:ext cx="12080980" cy="3980705"/>
              </a:xfrm>
              <a:prstGeom prst="rect">
                <a:avLst/>
              </a:prstGeom>
              <a:blipFill>
                <a:blip r:embed="rId3"/>
                <a:stretch>
                  <a:fillRect l="-505" t="-919" r="-252" b="-1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52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DC89673-6CA2-8A34-202F-CA04A48F4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181100"/>
            <a:ext cx="5676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5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D748FFD-5AAC-514E-1350-7FD7846811B0}"/>
              </a:ext>
            </a:extLst>
          </p:cNvPr>
          <p:cNvSpPr/>
          <p:nvPr/>
        </p:nvSpPr>
        <p:spPr>
          <a:xfrm>
            <a:off x="7772386" y="422912"/>
            <a:ext cx="3181358" cy="3340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6B9523-6FD9-C786-B2EC-7C83ADECF39A}"/>
              </a:ext>
            </a:extLst>
          </p:cNvPr>
          <p:cNvSpPr/>
          <p:nvPr/>
        </p:nvSpPr>
        <p:spPr>
          <a:xfrm>
            <a:off x="7531103" y="591888"/>
            <a:ext cx="3181358" cy="3340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BBDBDB-3E17-4F8A-A2AC-2995C5EDAAB4}"/>
              </a:ext>
            </a:extLst>
          </p:cNvPr>
          <p:cNvSpPr/>
          <p:nvPr/>
        </p:nvSpPr>
        <p:spPr>
          <a:xfrm>
            <a:off x="7080248" y="767857"/>
            <a:ext cx="3371850" cy="3340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4D8AC-C09C-3FDA-470F-072A3839C176}"/>
              </a:ext>
            </a:extLst>
          </p:cNvPr>
          <p:cNvSpPr/>
          <p:nvPr/>
        </p:nvSpPr>
        <p:spPr>
          <a:xfrm>
            <a:off x="306946" y="199622"/>
            <a:ext cx="11578107" cy="6458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632BB-36E1-7507-7CB7-7B6B0512B7FB}"/>
              </a:ext>
            </a:extLst>
          </p:cNvPr>
          <p:cNvSpPr txBox="1"/>
          <p:nvPr/>
        </p:nvSpPr>
        <p:spPr>
          <a:xfrm>
            <a:off x="5418562" y="14956"/>
            <a:ext cx="135487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WSN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118210-42BF-6A73-0C8A-EAA69BC20B32}"/>
              </a:ext>
            </a:extLst>
          </p:cNvPr>
          <p:cNvSpPr/>
          <p:nvPr/>
        </p:nvSpPr>
        <p:spPr>
          <a:xfrm>
            <a:off x="1015998" y="5394396"/>
            <a:ext cx="10160000" cy="1136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D4AC2B-4305-2FC4-06EA-E2F2D3EF80CE}"/>
              </a:ext>
            </a:extLst>
          </p:cNvPr>
          <p:cNvSpPr/>
          <p:nvPr/>
        </p:nvSpPr>
        <p:spPr>
          <a:xfrm>
            <a:off x="1289049" y="4705349"/>
            <a:ext cx="9886949" cy="561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EB56F-DC74-90A7-C7DE-6B654F63120A}"/>
              </a:ext>
            </a:extLst>
          </p:cNvPr>
          <p:cNvSpPr/>
          <p:nvPr/>
        </p:nvSpPr>
        <p:spPr>
          <a:xfrm>
            <a:off x="4173143" y="943826"/>
            <a:ext cx="3371850" cy="3340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B788E-CC7D-92CB-076C-240451C35275}"/>
              </a:ext>
            </a:extLst>
          </p:cNvPr>
          <p:cNvSpPr/>
          <p:nvPr/>
        </p:nvSpPr>
        <p:spPr>
          <a:xfrm>
            <a:off x="1289049" y="1118847"/>
            <a:ext cx="3371850" cy="3340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DA08B-A35D-E307-D003-B486333FDE94}"/>
              </a:ext>
            </a:extLst>
          </p:cNvPr>
          <p:cNvSpPr txBox="1"/>
          <p:nvPr/>
        </p:nvSpPr>
        <p:spPr>
          <a:xfrm>
            <a:off x="5418560" y="4755374"/>
            <a:ext cx="1354876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BS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5A812-0EF2-A4D0-E00D-07293B1ADB9C}"/>
              </a:ext>
            </a:extLst>
          </p:cNvPr>
          <p:cNvSpPr txBox="1"/>
          <p:nvPr/>
        </p:nvSpPr>
        <p:spPr>
          <a:xfrm>
            <a:off x="5283198" y="5505450"/>
            <a:ext cx="16256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Transd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AF641-D7FA-1B14-9123-993EFA3F2250}"/>
              </a:ext>
            </a:extLst>
          </p:cNvPr>
          <p:cNvSpPr txBox="1"/>
          <p:nvPr/>
        </p:nvSpPr>
        <p:spPr>
          <a:xfrm>
            <a:off x="5283198" y="6063361"/>
            <a:ext cx="16256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Genr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6B04A68-F327-A720-052A-BC1A00934030}"/>
              </a:ext>
            </a:extLst>
          </p:cNvPr>
          <p:cNvCxnSpPr>
            <a:cxnSpLocks/>
          </p:cNvCxnSpPr>
          <p:nvPr/>
        </p:nvCxnSpPr>
        <p:spPr>
          <a:xfrm>
            <a:off x="932262" y="4986206"/>
            <a:ext cx="36000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C6083B-1AB8-2895-CC17-FEB4C2AF2360}"/>
              </a:ext>
            </a:extLst>
          </p:cNvPr>
          <p:cNvSpPr/>
          <p:nvPr/>
        </p:nvSpPr>
        <p:spPr>
          <a:xfrm>
            <a:off x="2894863" y="1877562"/>
            <a:ext cx="1582424" cy="24695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EB1F7E-3D67-C5E2-5FE6-AF89A780477C}"/>
              </a:ext>
            </a:extLst>
          </p:cNvPr>
          <p:cNvSpPr/>
          <p:nvPr/>
        </p:nvSpPr>
        <p:spPr>
          <a:xfrm>
            <a:off x="1828538" y="1407060"/>
            <a:ext cx="822028" cy="6597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51DC0F-7BAB-38EF-CB7B-B363F80CE407}"/>
              </a:ext>
            </a:extLst>
          </p:cNvPr>
          <p:cNvSpPr txBox="1"/>
          <p:nvPr/>
        </p:nvSpPr>
        <p:spPr>
          <a:xfrm>
            <a:off x="1952567" y="1279729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MN N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262D8F-D6A8-1690-3EB0-89AC8FC1CA0F}"/>
              </a:ext>
            </a:extLst>
          </p:cNvPr>
          <p:cNvSpPr/>
          <p:nvPr/>
        </p:nvSpPr>
        <p:spPr>
          <a:xfrm>
            <a:off x="1654821" y="1635664"/>
            <a:ext cx="822028" cy="6597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E58A7-1CD5-40ED-484F-B86B86BD2337}"/>
              </a:ext>
            </a:extLst>
          </p:cNvPr>
          <p:cNvSpPr txBox="1"/>
          <p:nvPr/>
        </p:nvSpPr>
        <p:spPr>
          <a:xfrm>
            <a:off x="1778850" y="1508333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MN 2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F42F5A-9FF3-208C-CFD9-2163CBA18A49}"/>
              </a:ext>
            </a:extLst>
          </p:cNvPr>
          <p:cNvSpPr/>
          <p:nvPr/>
        </p:nvSpPr>
        <p:spPr>
          <a:xfrm>
            <a:off x="1479539" y="1831263"/>
            <a:ext cx="822028" cy="6597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F7797-0B12-7C75-66F9-43EADF02CCD0}"/>
              </a:ext>
            </a:extLst>
          </p:cNvPr>
          <p:cNvSpPr txBox="1"/>
          <p:nvPr/>
        </p:nvSpPr>
        <p:spPr>
          <a:xfrm>
            <a:off x="1603568" y="1703932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MN 1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6EE97-4C3E-2C89-1392-AD3546DA6982}"/>
              </a:ext>
            </a:extLst>
          </p:cNvPr>
          <p:cNvSpPr txBox="1"/>
          <p:nvPr/>
        </p:nvSpPr>
        <p:spPr>
          <a:xfrm>
            <a:off x="3401672" y="1749655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CH_A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86C387-6AF0-9E75-0A8C-E38DB00EE974}"/>
              </a:ext>
            </a:extLst>
          </p:cNvPr>
          <p:cNvSpPr/>
          <p:nvPr/>
        </p:nvSpPr>
        <p:spPr>
          <a:xfrm>
            <a:off x="3063278" y="2122525"/>
            <a:ext cx="1238491" cy="855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9BE1FE-4952-93DE-F6FA-FFC22AC5948F}"/>
              </a:ext>
            </a:extLst>
          </p:cNvPr>
          <p:cNvSpPr/>
          <p:nvPr/>
        </p:nvSpPr>
        <p:spPr>
          <a:xfrm>
            <a:off x="3063278" y="3286020"/>
            <a:ext cx="1238491" cy="855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705FC-277D-A274-1082-81B2A0FB6064}"/>
              </a:ext>
            </a:extLst>
          </p:cNvPr>
          <p:cNvSpPr txBox="1"/>
          <p:nvPr/>
        </p:nvSpPr>
        <p:spPr>
          <a:xfrm>
            <a:off x="3227944" y="2411702"/>
            <a:ext cx="90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AnG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734FFF-BC62-B91B-B8E7-0B1435C9A1DE}"/>
              </a:ext>
            </a:extLst>
          </p:cNvPr>
          <p:cNvSpPr txBox="1"/>
          <p:nvPr/>
        </p:nvSpPr>
        <p:spPr>
          <a:xfrm>
            <a:off x="3235585" y="3575197"/>
            <a:ext cx="90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FW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18E4B3-772B-3BE9-A7A9-946225058E1C}"/>
              </a:ext>
            </a:extLst>
          </p:cNvPr>
          <p:cNvCxnSpPr>
            <a:stCxn id="15" idx="1"/>
          </p:cNvCxnSpPr>
          <p:nvPr/>
        </p:nvCxnSpPr>
        <p:spPr>
          <a:xfrm flipH="1">
            <a:off x="1015998" y="6248027"/>
            <a:ext cx="426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537F63E-0F36-EA1F-D6FE-2DF6608248FC}"/>
              </a:ext>
            </a:extLst>
          </p:cNvPr>
          <p:cNvCxnSpPr/>
          <p:nvPr/>
        </p:nvCxnSpPr>
        <p:spPr>
          <a:xfrm rot="16200000" flipV="1">
            <a:off x="-1295145" y="3936884"/>
            <a:ext cx="4104000" cy="518287"/>
          </a:xfrm>
          <a:prstGeom prst="bentConnector3">
            <a:avLst>
              <a:gd name="adj1" fmla="val -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DAFACF1-91D4-0F98-2FFF-B33F2AC51BD0}"/>
              </a:ext>
            </a:extLst>
          </p:cNvPr>
          <p:cNvCxnSpPr>
            <a:cxnSpLocks/>
          </p:cNvCxnSpPr>
          <p:nvPr/>
        </p:nvCxnSpPr>
        <p:spPr>
          <a:xfrm>
            <a:off x="502119" y="2149343"/>
            <a:ext cx="9774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7F945C0-49D7-2916-D668-E7C39356AD87}"/>
              </a:ext>
            </a:extLst>
          </p:cNvPr>
          <p:cNvCxnSpPr/>
          <p:nvPr/>
        </p:nvCxnSpPr>
        <p:spPr>
          <a:xfrm>
            <a:off x="2076919" y="2496201"/>
            <a:ext cx="972000" cy="108000"/>
          </a:xfrm>
          <a:prstGeom prst="bentConnector3">
            <a:avLst>
              <a:gd name="adj1" fmla="val 10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CEE6AB7-184E-54B6-D396-6FB8833A1FA8}"/>
              </a:ext>
            </a:extLst>
          </p:cNvPr>
          <p:cNvCxnSpPr/>
          <p:nvPr/>
        </p:nvCxnSpPr>
        <p:spPr>
          <a:xfrm>
            <a:off x="1983278" y="2505876"/>
            <a:ext cx="1080000" cy="216000"/>
          </a:xfrm>
          <a:prstGeom prst="bentConnector3">
            <a:avLst>
              <a:gd name="adj1" fmla="val 10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D97A2F0-F413-9615-8CBF-E59EBAFB0FF8}"/>
              </a:ext>
            </a:extLst>
          </p:cNvPr>
          <p:cNvSpPr/>
          <p:nvPr/>
        </p:nvSpPr>
        <p:spPr>
          <a:xfrm>
            <a:off x="5765067" y="1661958"/>
            <a:ext cx="1582424" cy="24695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FB37EF-8F7E-D20E-AAEF-52C087F07CFA}"/>
              </a:ext>
            </a:extLst>
          </p:cNvPr>
          <p:cNvSpPr txBox="1"/>
          <p:nvPr/>
        </p:nvSpPr>
        <p:spPr>
          <a:xfrm>
            <a:off x="6271876" y="1534051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CH_A</a:t>
            </a:r>
            <a:endParaRPr lang="ko-KR" altLang="en-US" sz="11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51AB72-0CA0-E4E7-A08B-7DE949B4B249}"/>
              </a:ext>
            </a:extLst>
          </p:cNvPr>
          <p:cNvSpPr/>
          <p:nvPr/>
        </p:nvSpPr>
        <p:spPr>
          <a:xfrm>
            <a:off x="5933482" y="1906921"/>
            <a:ext cx="1238491" cy="855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5040602-CCD1-E370-5592-9094CC4B3F2B}"/>
              </a:ext>
            </a:extLst>
          </p:cNvPr>
          <p:cNvSpPr/>
          <p:nvPr/>
        </p:nvSpPr>
        <p:spPr>
          <a:xfrm>
            <a:off x="5933482" y="3070416"/>
            <a:ext cx="1238491" cy="855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2F2C15-D003-17AA-A95E-E53FC4F05049}"/>
              </a:ext>
            </a:extLst>
          </p:cNvPr>
          <p:cNvSpPr txBox="1"/>
          <p:nvPr/>
        </p:nvSpPr>
        <p:spPr>
          <a:xfrm>
            <a:off x="6098148" y="2196098"/>
            <a:ext cx="90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AnG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94B41F-F26E-A5E0-8B74-AF3A5EBCF233}"/>
              </a:ext>
            </a:extLst>
          </p:cNvPr>
          <p:cNvSpPr txBox="1"/>
          <p:nvPr/>
        </p:nvSpPr>
        <p:spPr>
          <a:xfrm>
            <a:off x="6105789" y="3359593"/>
            <a:ext cx="90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FW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4B6C792-AA4E-39A5-A1D8-849DFEEF6C7E}"/>
              </a:ext>
            </a:extLst>
          </p:cNvPr>
          <p:cNvSpPr/>
          <p:nvPr/>
        </p:nvSpPr>
        <p:spPr>
          <a:xfrm>
            <a:off x="5056145" y="1123481"/>
            <a:ext cx="648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857DB9-88E4-9BC5-252E-2D5ABB0670F9}"/>
              </a:ext>
            </a:extLst>
          </p:cNvPr>
          <p:cNvSpPr txBox="1"/>
          <p:nvPr/>
        </p:nvSpPr>
        <p:spPr>
          <a:xfrm>
            <a:off x="5180174" y="996150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MN N</a:t>
            </a:r>
            <a:endParaRPr lang="ko-KR" altLang="en-US" sz="11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AA210CF-A4D7-3771-0123-E7757E17DF39}"/>
              </a:ext>
            </a:extLst>
          </p:cNvPr>
          <p:cNvSpPr/>
          <p:nvPr/>
        </p:nvSpPr>
        <p:spPr>
          <a:xfrm>
            <a:off x="4882428" y="1352085"/>
            <a:ext cx="648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14471-BAE9-A2D5-A9CC-49869D72DD30}"/>
              </a:ext>
            </a:extLst>
          </p:cNvPr>
          <p:cNvSpPr txBox="1"/>
          <p:nvPr/>
        </p:nvSpPr>
        <p:spPr>
          <a:xfrm>
            <a:off x="5006457" y="1224754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MN 2</a:t>
            </a:r>
            <a:endParaRPr lang="ko-KR" altLang="en-US" sz="11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2A27FBD-8559-F341-B346-C2C6FBE162B4}"/>
              </a:ext>
            </a:extLst>
          </p:cNvPr>
          <p:cNvSpPr/>
          <p:nvPr/>
        </p:nvSpPr>
        <p:spPr>
          <a:xfrm>
            <a:off x="4707146" y="1547684"/>
            <a:ext cx="648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5BC763-0419-DA52-E373-21F750A655E1}"/>
              </a:ext>
            </a:extLst>
          </p:cNvPr>
          <p:cNvSpPr txBox="1"/>
          <p:nvPr/>
        </p:nvSpPr>
        <p:spPr>
          <a:xfrm>
            <a:off x="4831175" y="1420353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MN 1</a:t>
            </a:r>
            <a:endParaRPr lang="ko-KR" altLang="en-US" sz="11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D15591C-F415-CBBF-8F06-C1E6BF4C7DB2}"/>
              </a:ext>
            </a:extLst>
          </p:cNvPr>
          <p:cNvCxnSpPr/>
          <p:nvPr/>
        </p:nvCxnSpPr>
        <p:spPr>
          <a:xfrm>
            <a:off x="4314168" y="2291001"/>
            <a:ext cx="1631713" cy="980481"/>
          </a:xfrm>
          <a:prstGeom prst="bentConnector3">
            <a:avLst>
              <a:gd name="adj1" fmla="val 520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5FC910E-171E-C996-C3DB-8753BF253442}"/>
              </a:ext>
            </a:extLst>
          </p:cNvPr>
          <p:cNvCxnSpPr/>
          <p:nvPr/>
        </p:nvCxnSpPr>
        <p:spPr>
          <a:xfrm>
            <a:off x="4314701" y="2435918"/>
            <a:ext cx="1631713" cy="980481"/>
          </a:xfrm>
          <a:prstGeom prst="bentConnector3">
            <a:avLst>
              <a:gd name="adj1" fmla="val 442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8D72926-19A7-58DA-81D5-BF2FF584ED1F}"/>
              </a:ext>
            </a:extLst>
          </p:cNvPr>
          <p:cNvCxnSpPr/>
          <p:nvPr/>
        </p:nvCxnSpPr>
        <p:spPr>
          <a:xfrm>
            <a:off x="4304725" y="2587261"/>
            <a:ext cx="1631713" cy="980481"/>
          </a:xfrm>
          <a:prstGeom prst="bentConnector3">
            <a:avLst>
              <a:gd name="adj1" fmla="val 364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B10EB3-288D-360E-12B3-DACCB59E2B80}"/>
              </a:ext>
            </a:extLst>
          </p:cNvPr>
          <p:cNvSpPr/>
          <p:nvPr/>
        </p:nvSpPr>
        <p:spPr>
          <a:xfrm>
            <a:off x="8700715" y="1478995"/>
            <a:ext cx="1582424" cy="24695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BF9EC4-CF08-D8B4-6471-63EDF11025C6}"/>
              </a:ext>
            </a:extLst>
          </p:cNvPr>
          <p:cNvSpPr txBox="1"/>
          <p:nvPr/>
        </p:nvSpPr>
        <p:spPr>
          <a:xfrm>
            <a:off x="9207524" y="1351088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CH_A</a:t>
            </a:r>
            <a:endParaRPr lang="ko-KR" altLang="en-US" sz="11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F9B574D-77CB-A558-6ADB-5E5A8476197E}"/>
              </a:ext>
            </a:extLst>
          </p:cNvPr>
          <p:cNvSpPr/>
          <p:nvPr/>
        </p:nvSpPr>
        <p:spPr>
          <a:xfrm>
            <a:off x="8869130" y="1723958"/>
            <a:ext cx="1238491" cy="855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7F6340-5A10-DF02-62C0-8AB270268589}"/>
              </a:ext>
            </a:extLst>
          </p:cNvPr>
          <p:cNvSpPr/>
          <p:nvPr/>
        </p:nvSpPr>
        <p:spPr>
          <a:xfrm>
            <a:off x="8869130" y="2887453"/>
            <a:ext cx="1238491" cy="855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6F748B-0846-F7EF-F555-4DCBC38F1571}"/>
              </a:ext>
            </a:extLst>
          </p:cNvPr>
          <p:cNvSpPr txBox="1"/>
          <p:nvPr/>
        </p:nvSpPr>
        <p:spPr>
          <a:xfrm>
            <a:off x="9033796" y="2013135"/>
            <a:ext cx="90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AnG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57FDBA-A451-5DC1-36B4-894C23F14A53}"/>
              </a:ext>
            </a:extLst>
          </p:cNvPr>
          <p:cNvSpPr txBox="1"/>
          <p:nvPr/>
        </p:nvSpPr>
        <p:spPr>
          <a:xfrm>
            <a:off x="9041437" y="3176630"/>
            <a:ext cx="90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FW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E8470C7-5665-0208-71B2-07D7991FC7B6}"/>
              </a:ext>
            </a:extLst>
          </p:cNvPr>
          <p:cNvSpPr/>
          <p:nvPr/>
        </p:nvSpPr>
        <p:spPr>
          <a:xfrm>
            <a:off x="7991793" y="940518"/>
            <a:ext cx="648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1F3A88B-DDDC-320E-E000-3003BBB7CFAA}"/>
              </a:ext>
            </a:extLst>
          </p:cNvPr>
          <p:cNvSpPr txBox="1"/>
          <p:nvPr/>
        </p:nvSpPr>
        <p:spPr>
          <a:xfrm>
            <a:off x="8115822" y="813187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MN N</a:t>
            </a:r>
            <a:endParaRPr lang="ko-KR" altLang="en-US" sz="11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B384A94-9545-249D-14A8-4A3B99CF5EC9}"/>
              </a:ext>
            </a:extLst>
          </p:cNvPr>
          <p:cNvSpPr/>
          <p:nvPr/>
        </p:nvSpPr>
        <p:spPr>
          <a:xfrm>
            <a:off x="7818076" y="1169122"/>
            <a:ext cx="648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554B01F-778A-8A8A-E7D5-5610B4810249}"/>
              </a:ext>
            </a:extLst>
          </p:cNvPr>
          <p:cNvSpPr txBox="1"/>
          <p:nvPr/>
        </p:nvSpPr>
        <p:spPr>
          <a:xfrm>
            <a:off x="7942105" y="1041791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MN 2</a:t>
            </a:r>
            <a:endParaRPr lang="ko-KR" altLang="en-US" sz="11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EF5F5D-0157-0F5C-DF4D-0F9424E507CA}"/>
              </a:ext>
            </a:extLst>
          </p:cNvPr>
          <p:cNvSpPr/>
          <p:nvPr/>
        </p:nvSpPr>
        <p:spPr>
          <a:xfrm>
            <a:off x="7642794" y="1364721"/>
            <a:ext cx="648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916EEA-CAE0-9B10-82E2-DAC44D249503}"/>
              </a:ext>
            </a:extLst>
          </p:cNvPr>
          <p:cNvSpPr txBox="1"/>
          <p:nvPr/>
        </p:nvSpPr>
        <p:spPr>
          <a:xfrm>
            <a:off x="7766823" y="1237390"/>
            <a:ext cx="573969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MN 1</a:t>
            </a:r>
            <a:endParaRPr lang="ko-KR" altLang="en-US" sz="11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D51DD19-220E-B71E-4AF7-D66D36431E5B}"/>
              </a:ext>
            </a:extLst>
          </p:cNvPr>
          <p:cNvCxnSpPr/>
          <p:nvPr/>
        </p:nvCxnSpPr>
        <p:spPr>
          <a:xfrm>
            <a:off x="7171973" y="3852196"/>
            <a:ext cx="50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B195DEE-93D2-C63E-1493-8BE49F969693}"/>
              </a:ext>
            </a:extLst>
          </p:cNvPr>
          <p:cNvCxnSpPr/>
          <p:nvPr/>
        </p:nvCxnSpPr>
        <p:spPr>
          <a:xfrm rot="10800000" flipV="1">
            <a:off x="1976838" y="3853339"/>
            <a:ext cx="5680800" cy="684000"/>
          </a:xfrm>
          <a:prstGeom prst="bentConnector3">
            <a:avLst>
              <a:gd name="adj1" fmla="val 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5B57D3C1-EA69-412A-0E49-7E01E1681E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7667" y="3151607"/>
            <a:ext cx="1684800" cy="1080000"/>
          </a:xfrm>
          <a:prstGeom prst="bentConnector3">
            <a:avLst>
              <a:gd name="adj1" fmla="val 99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0C3CE53-E43D-C3E4-C231-4E1DF14F9098}"/>
              </a:ext>
            </a:extLst>
          </p:cNvPr>
          <p:cNvCxnSpPr/>
          <p:nvPr/>
        </p:nvCxnSpPr>
        <p:spPr>
          <a:xfrm>
            <a:off x="10107621" y="3605317"/>
            <a:ext cx="50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7EFF151-9174-7A9E-2B8D-66291735AF2A}"/>
              </a:ext>
            </a:extLst>
          </p:cNvPr>
          <p:cNvCxnSpPr/>
          <p:nvPr/>
        </p:nvCxnSpPr>
        <p:spPr>
          <a:xfrm rot="10800000" flipV="1">
            <a:off x="4890463" y="3602911"/>
            <a:ext cx="5702400" cy="756000"/>
          </a:xfrm>
          <a:prstGeom prst="bentConnector3">
            <a:avLst>
              <a:gd name="adj1" fmla="val 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E8E403B-3587-AA05-694E-27F6A2D5ED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92589" y="3520023"/>
            <a:ext cx="648000" cy="1044000"/>
          </a:xfrm>
          <a:prstGeom prst="bentConnector3">
            <a:avLst>
              <a:gd name="adj1" fmla="val 99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8CC2E56-6ED4-72E7-6ACF-8FA89B6CBDAB}"/>
              </a:ext>
            </a:extLst>
          </p:cNvPr>
          <p:cNvCxnSpPr/>
          <p:nvPr/>
        </p:nvCxnSpPr>
        <p:spPr>
          <a:xfrm>
            <a:off x="7171973" y="3176630"/>
            <a:ext cx="3591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9B174AE-ABD2-2933-4F72-76BBDDB24413}"/>
              </a:ext>
            </a:extLst>
          </p:cNvPr>
          <p:cNvCxnSpPr>
            <a:cxnSpLocks/>
          </p:cNvCxnSpPr>
          <p:nvPr/>
        </p:nvCxnSpPr>
        <p:spPr>
          <a:xfrm>
            <a:off x="7531103" y="3176630"/>
            <a:ext cx="1338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5CB58FB-3E5E-0C77-FDFC-BE598537788A}"/>
              </a:ext>
            </a:extLst>
          </p:cNvPr>
          <p:cNvCxnSpPr/>
          <p:nvPr/>
        </p:nvCxnSpPr>
        <p:spPr>
          <a:xfrm>
            <a:off x="7171972" y="3406133"/>
            <a:ext cx="3591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4E3436C-0AE2-5C60-8BED-40F15AAC09B8}"/>
              </a:ext>
            </a:extLst>
          </p:cNvPr>
          <p:cNvCxnSpPr>
            <a:cxnSpLocks/>
          </p:cNvCxnSpPr>
          <p:nvPr/>
        </p:nvCxnSpPr>
        <p:spPr>
          <a:xfrm>
            <a:off x="7531102" y="3406133"/>
            <a:ext cx="1338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1240109-17C3-6D65-CC54-AB79DC81FBC6}"/>
              </a:ext>
            </a:extLst>
          </p:cNvPr>
          <p:cNvCxnSpPr/>
          <p:nvPr/>
        </p:nvCxnSpPr>
        <p:spPr>
          <a:xfrm>
            <a:off x="7165942" y="3643688"/>
            <a:ext cx="3591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9FFF8D4-989E-45FB-F293-E8E4DDD845A1}"/>
              </a:ext>
            </a:extLst>
          </p:cNvPr>
          <p:cNvCxnSpPr>
            <a:cxnSpLocks/>
          </p:cNvCxnSpPr>
          <p:nvPr/>
        </p:nvCxnSpPr>
        <p:spPr>
          <a:xfrm>
            <a:off x="7525072" y="3643688"/>
            <a:ext cx="1338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9C8C5BC-C49C-7476-3EEA-7C4ADB70D631}"/>
              </a:ext>
            </a:extLst>
          </p:cNvPr>
          <p:cNvCxnSpPr/>
          <p:nvPr/>
        </p:nvCxnSpPr>
        <p:spPr>
          <a:xfrm>
            <a:off x="10107621" y="2977880"/>
            <a:ext cx="75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D78A48A-DC96-37EA-0BA9-0E50C584D4CB}"/>
              </a:ext>
            </a:extLst>
          </p:cNvPr>
          <p:cNvCxnSpPr/>
          <p:nvPr/>
        </p:nvCxnSpPr>
        <p:spPr>
          <a:xfrm rot="10800000" flipV="1">
            <a:off x="940072" y="2968975"/>
            <a:ext cx="9900000" cy="1656000"/>
          </a:xfrm>
          <a:prstGeom prst="bentConnector3">
            <a:avLst>
              <a:gd name="adj1" fmla="val 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5229089-F7FA-8446-04F3-F26790AE8697}"/>
              </a:ext>
            </a:extLst>
          </p:cNvPr>
          <p:cNvCxnSpPr/>
          <p:nvPr/>
        </p:nvCxnSpPr>
        <p:spPr>
          <a:xfrm>
            <a:off x="940072" y="4620563"/>
            <a:ext cx="0" cy="361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E890095-F7B3-D944-20C6-D019D36A0184}"/>
              </a:ext>
            </a:extLst>
          </p:cNvPr>
          <p:cNvCxnSpPr>
            <a:cxnSpLocks/>
          </p:cNvCxnSpPr>
          <p:nvPr/>
        </p:nvCxnSpPr>
        <p:spPr>
          <a:xfrm>
            <a:off x="11179073" y="4986206"/>
            <a:ext cx="36000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132340E5-3571-62FD-6D12-33EE625DF7B4}"/>
              </a:ext>
            </a:extLst>
          </p:cNvPr>
          <p:cNvCxnSpPr>
            <a:cxnSpLocks/>
          </p:cNvCxnSpPr>
          <p:nvPr/>
        </p:nvCxnSpPr>
        <p:spPr>
          <a:xfrm rot="5400000">
            <a:off x="11040996" y="5116794"/>
            <a:ext cx="612000" cy="342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B790F61-434C-261B-65A6-5A8AFFDB32F9}"/>
              </a:ext>
            </a:extLst>
          </p:cNvPr>
          <p:cNvCxnSpPr>
            <a:cxnSpLocks/>
          </p:cNvCxnSpPr>
          <p:nvPr/>
        </p:nvCxnSpPr>
        <p:spPr>
          <a:xfrm flipH="1">
            <a:off x="6903288" y="5592600"/>
            <a:ext cx="4267199" cy="1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01E7DC4-FDFA-10F4-96F3-95EBEC7EE054}"/>
              </a:ext>
            </a:extLst>
          </p:cNvPr>
          <p:cNvCxnSpPr/>
          <p:nvPr/>
        </p:nvCxnSpPr>
        <p:spPr>
          <a:xfrm>
            <a:off x="6908798" y="5806434"/>
            <a:ext cx="257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6DA163D9-2FB2-B39F-372F-5543CAD45A6B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6816191" y="5898275"/>
            <a:ext cx="442359" cy="25714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BFE54E75-C5E7-08E9-79EF-D92DDCA8E812}"/>
              </a:ext>
            </a:extLst>
          </p:cNvPr>
          <p:cNvCxnSpPr>
            <a:endCxn id="14" idx="1"/>
          </p:cNvCxnSpPr>
          <p:nvPr/>
        </p:nvCxnSpPr>
        <p:spPr>
          <a:xfrm flipV="1">
            <a:off x="4425950" y="5690116"/>
            <a:ext cx="857248" cy="557911"/>
          </a:xfrm>
          <a:prstGeom prst="bentConnector3">
            <a:avLst>
              <a:gd name="adj1" fmla="val 1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2E25D88-B8FE-FB67-3D10-71C797A5E673}"/>
              </a:ext>
            </a:extLst>
          </p:cNvPr>
          <p:cNvSpPr txBox="1"/>
          <p:nvPr/>
        </p:nvSpPr>
        <p:spPr>
          <a:xfrm>
            <a:off x="6655558" y="5411863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solved</a:t>
            </a:r>
            <a:endParaRPr lang="ko-KR" altLang="en-US" sz="9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DE35BE9-0670-E8D4-F41D-DE4AE5FB6D6F}"/>
              </a:ext>
            </a:extLst>
          </p:cNvPr>
          <p:cNvSpPr txBox="1"/>
          <p:nvPr/>
        </p:nvSpPr>
        <p:spPr>
          <a:xfrm>
            <a:off x="6547872" y="5620867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out</a:t>
            </a:r>
            <a:endParaRPr lang="ko-KR" altLang="en-US" sz="9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81C0CF-B36C-12A7-C309-CEAB406B3ED6}"/>
              </a:ext>
            </a:extLst>
          </p:cNvPr>
          <p:cNvSpPr txBox="1"/>
          <p:nvPr/>
        </p:nvSpPr>
        <p:spPr>
          <a:xfrm>
            <a:off x="6591822" y="6209403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stop</a:t>
            </a:r>
            <a:endParaRPr lang="ko-KR" altLang="en-US" sz="9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9A99677-35BC-43EC-A12D-14B41234C377}"/>
              </a:ext>
            </a:extLst>
          </p:cNvPr>
          <p:cNvSpPr txBox="1"/>
          <p:nvPr/>
        </p:nvSpPr>
        <p:spPr>
          <a:xfrm>
            <a:off x="4673906" y="6052138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out</a:t>
            </a:r>
            <a:endParaRPr lang="ko-KR" altLang="en-US" sz="9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B95334-F3D6-D670-EFA4-0558CD2C61CC}"/>
              </a:ext>
            </a:extLst>
          </p:cNvPr>
          <p:cNvSpPr txBox="1"/>
          <p:nvPr/>
        </p:nvSpPr>
        <p:spPr>
          <a:xfrm>
            <a:off x="4057887" y="5492188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ariv</a:t>
            </a:r>
            <a:endParaRPr lang="ko-KR" altLang="en-US" sz="9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C625C60-49A7-D826-7C49-C892642B8111}"/>
              </a:ext>
            </a:extLst>
          </p:cNvPr>
          <p:cNvSpPr txBox="1"/>
          <p:nvPr/>
        </p:nvSpPr>
        <p:spPr>
          <a:xfrm>
            <a:off x="904586" y="1934600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in</a:t>
            </a:r>
            <a:endParaRPr lang="ko-KR" altLang="en-US" sz="9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7A8721-E7EC-43CE-F5CC-D411E1B676A3}"/>
              </a:ext>
            </a:extLst>
          </p:cNvPr>
          <p:cNvSpPr txBox="1"/>
          <p:nvPr/>
        </p:nvSpPr>
        <p:spPr>
          <a:xfrm>
            <a:off x="822649" y="6204538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out</a:t>
            </a:r>
            <a:endParaRPr lang="ko-KR" altLang="en-US" sz="9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BB78CDF-5FDC-A558-C49D-4378115A7E06}"/>
              </a:ext>
            </a:extLst>
          </p:cNvPr>
          <p:cNvSpPr txBox="1"/>
          <p:nvPr/>
        </p:nvSpPr>
        <p:spPr>
          <a:xfrm>
            <a:off x="4362601" y="2092883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R_out</a:t>
            </a:r>
            <a:endParaRPr lang="ko-KR" altLang="en-US" sz="9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13FC3F3-4154-D42F-D974-52530A4CD2BF}"/>
              </a:ext>
            </a:extLst>
          </p:cNvPr>
          <p:cNvSpPr txBox="1"/>
          <p:nvPr/>
        </p:nvSpPr>
        <p:spPr>
          <a:xfrm>
            <a:off x="2717720" y="2585135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r_in</a:t>
            </a:r>
            <a:endParaRPr lang="ko-KR" altLang="en-US" sz="9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10DB7BD-F01D-465C-EC18-D66FFD98C67C}"/>
              </a:ext>
            </a:extLst>
          </p:cNvPr>
          <p:cNvSpPr txBox="1"/>
          <p:nvPr/>
        </p:nvSpPr>
        <p:spPr>
          <a:xfrm>
            <a:off x="2812441" y="2717537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ohm_in</a:t>
            </a:r>
            <a:endParaRPr lang="ko-KR" altLang="en-US" sz="9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0EE83C9-3255-4651-331D-E6189ADE1D5F}"/>
              </a:ext>
            </a:extLst>
          </p:cNvPr>
          <p:cNvSpPr txBox="1"/>
          <p:nvPr/>
        </p:nvSpPr>
        <p:spPr>
          <a:xfrm>
            <a:off x="2812441" y="2458441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auth_in</a:t>
            </a:r>
            <a:endParaRPr lang="ko-KR" altLang="en-US" sz="900" b="1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826BFDDB-0354-D76D-8ED6-5CD75D412D77}"/>
              </a:ext>
            </a:extLst>
          </p:cNvPr>
          <p:cNvCxnSpPr>
            <a:cxnSpLocks/>
          </p:cNvCxnSpPr>
          <p:nvPr/>
        </p:nvCxnSpPr>
        <p:spPr>
          <a:xfrm flipV="1">
            <a:off x="4322266" y="2290048"/>
            <a:ext cx="334840" cy="3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49B08C6-3404-10F5-B544-EDB396F3F025}"/>
              </a:ext>
            </a:extLst>
          </p:cNvPr>
          <p:cNvCxnSpPr>
            <a:cxnSpLocks/>
          </p:cNvCxnSpPr>
          <p:nvPr/>
        </p:nvCxnSpPr>
        <p:spPr>
          <a:xfrm flipV="1">
            <a:off x="4326326" y="2433636"/>
            <a:ext cx="334840" cy="3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55A088E-117E-7D2B-E0E7-60CB7348D68A}"/>
              </a:ext>
            </a:extLst>
          </p:cNvPr>
          <p:cNvCxnSpPr>
            <a:cxnSpLocks/>
          </p:cNvCxnSpPr>
          <p:nvPr/>
        </p:nvCxnSpPr>
        <p:spPr>
          <a:xfrm flipV="1">
            <a:off x="4326193" y="2582909"/>
            <a:ext cx="334840" cy="3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12023B6-44D4-BB9F-6791-561463A68827}"/>
              </a:ext>
            </a:extLst>
          </p:cNvPr>
          <p:cNvSpPr txBox="1"/>
          <p:nvPr/>
        </p:nvSpPr>
        <p:spPr>
          <a:xfrm>
            <a:off x="4376612" y="2250624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ok_out</a:t>
            </a:r>
            <a:endParaRPr lang="ko-KR" altLang="en-US" sz="9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602D05-9EE2-D4A3-5384-07C2CA95D62F}"/>
              </a:ext>
            </a:extLst>
          </p:cNvPr>
          <p:cNvSpPr txBox="1"/>
          <p:nvPr/>
        </p:nvSpPr>
        <p:spPr>
          <a:xfrm>
            <a:off x="4402745" y="2399696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K(t)_out</a:t>
            </a:r>
            <a:endParaRPr lang="ko-KR" altLang="en-US" sz="9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6F4FF1-3602-03F4-9B56-EE070CD981FF}"/>
              </a:ext>
            </a:extLst>
          </p:cNvPr>
          <p:cNvSpPr txBox="1"/>
          <p:nvPr/>
        </p:nvSpPr>
        <p:spPr>
          <a:xfrm>
            <a:off x="5119185" y="3073364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R_in</a:t>
            </a:r>
            <a:endParaRPr lang="ko-KR" altLang="en-US" sz="9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99E0B9E-B2CD-101D-C8E7-40EBCFE97827}"/>
              </a:ext>
            </a:extLst>
          </p:cNvPr>
          <p:cNvSpPr txBox="1"/>
          <p:nvPr/>
        </p:nvSpPr>
        <p:spPr>
          <a:xfrm>
            <a:off x="5103177" y="3225792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ok_in</a:t>
            </a:r>
            <a:endParaRPr lang="ko-KR" altLang="en-US" sz="9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7BD66B1-E7D4-376E-19D0-8006B80681A0}"/>
              </a:ext>
            </a:extLst>
          </p:cNvPr>
          <p:cNvSpPr txBox="1"/>
          <p:nvPr/>
        </p:nvSpPr>
        <p:spPr>
          <a:xfrm>
            <a:off x="5077980" y="3380728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K(t)_in</a:t>
            </a:r>
            <a:endParaRPr lang="ko-KR" altLang="en-US" sz="9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222BFF-36EF-159A-B6AB-CC764A07C119}"/>
              </a:ext>
            </a:extLst>
          </p:cNvPr>
          <p:cNvSpPr txBox="1"/>
          <p:nvPr/>
        </p:nvSpPr>
        <p:spPr>
          <a:xfrm>
            <a:off x="5046018" y="3530174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ohm_in</a:t>
            </a:r>
            <a:endParaRPr lang="ko-KR" altLang="en-US" sz="9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2004CF-3AF9-BF88-1B67-C66BF6982081}"/>
              </a:ext>
            </a:extLst>
          </p:cNvPr>
          <p:cNvSpPr txBox="1"/>
          <p:nvPr/>
        </p:nvSpPr>
        <p:spPr>
          <a:xfrm>
            <a:off x="6484213" y="3061441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R_out</a:t>
            </a:r>
            <a:endParaRPr lang="ko-KR" altLang="en-US" sz="9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609F78-3AF9-8F01-0DC9-DE83B541E421}"/>
              </a:ext>
            </a:extLst>
          </p:cNvPr>
          <p:cNvSpPr txBox="1"/>
          <p:nvPr/>
        </p:nvSpPr>
        <p:spPr>
          <a:xfrm>
            <a:off x="6467779" y="3270253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ok_out</a:t>
            </a:r>
            <a:endParaRPr lang="ko-KR" altLang="en-US" sz="9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D0B25A2-0217-86B1-4227-12F414FECF4A}"/>
              </a:ext>
            </a:extLst>
          </p:cNvPr>
          <p:cNvSpPr txBox="1"/>
          <p:nvPr/>
        </p:nvSpPr>
        <p:spPr>
          <a:xfrm>
            <a:off x="6440507" y="3515601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K(t)_out</a:t>
            </a:r>
            <a:endParaRPr lang="ko-KR" altLang="en-US" sz="9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F3D3F5F-C142-57FB-D622-21394E3C6B3B}"/>
              </a:ext>
            </a:extLst>
          </p:cNvPr>
          <p:cNvSpPr txBox="1"/>
          <p:nvPr/>
        </p:nvSpPr>
        <p:spPr>
          <a:xfrm>
            <a:off x="6392839" y="3719380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FWM_out</a:t>
            </a:r>
            <a:endParaRPr lang="ko-KR" altLang="en-US" sz="9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7E79B08-ED98-8B4F-8A72-3943508C7494}"/>
              </a:ext>
            </a:extLst>
          </p:cNvPr>
          <p:cNvSpPr txBox="1"/>
          <p:nvPr/>
        </p:nvSpPr>
        <p:spPr>
          <a:xfrm>
            <a:off x="8060502" y="2975053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R_in</a:t>
            </a:r>
            <a:endParaRPr lang="ko-KR" altLang="en-US" sz="9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62BCB5B-9E80-38DE-B0F5-A1AA18E2D51F}"/>
              </a:ext>
            </a:extLst>
          </p:cNvPr>
          <p:cNvSpPr txBox="1"/>
          <p:nvPr/>
        </p:nvSpPr>
        <p:spPr>
          <a:xfrm>
            <a:off x="8047156" y="3188514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ok_in</a:t>
            </a:r>
            <a:endParaRPr lang="ko-KR" altLang="en-US" sz="9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0205B2E-D473-EF11-1518-E21DEE7ACE2B}"/>
              </a:ext>
            </a:extLst>
          </p:cNvPr>
          <p:cNvSpPr txBox="1"/>
          <p:nvPr/>
        </p:nvSpPr>
        <p:spPr>
          <a:xfrm>
            <a:off x="8016796" y="3434381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K(t)_in</a:t>
            </a:r>
            <a:endParaRPr lang="ko-KR" altLang="en-US" sz="9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E7CB519-5C32-CA80-146D-3B7ADE62BB69}"/>
              </a:ext>
            </a:extLst>
          </p:cNvPr>
          <p:cNvSpPr txBox="1"/>
          <p:nvPr/>
        </p:nvSpPr>
        <p:spPr>
          <a:xfrm>
            <a:off x="9435877" y="2870358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R_out</a:t>
            </a:r>
            <a:endParaRPr lang="ko-KR" altLang="en-US" sz="9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6DA7473-176B-EA4B-3A73-7962459766BE}"/>
              </a:ext>
            </a:extLst>
          </p:cNvPr>
          <p:cNvSpPr txBox="1"/>
          <p:nvPr/>
        </p:nvSpPr>
        <p:spPr>
          <a:xfrm>
            <a:off x="9337114" y="3475367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FWM_out</a:t>
            </a:r>
            <a:endParaRPr lang="ko-KR" altLang="en-US" sz="90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FFA1573-1FFA-5F43-1996-83DEB2F523BC}"/>
              </a:ext>
            </a:extLst>
          </p:cNvPr>
          <p:cNvSpPr txBox="1"/>
          <p:nvPr/>
        </p:nvSpPr>
        <p:spPr>
          <a:xfrm>
            <a:off x="10831012" y="4774045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out</a:t>
            </a:r>
            <a:endParaRPr lang="ko-KR" altLang="en-US" sz="9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4706005-EF83-1DCF-433B-4A297EB7FB66}"/>
              </a:ext>
            </a:extLst>
          </p:cNvPr>
          <p:cNvSpPr txBox="1"/>
          <p:nvPr/>
        </p:nvSpPr>
        <p:spPr>
          <a:xfrm>
            <a:off x="10843893" y="5394522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in</a:t>
            </a:r>
            <a:endParaRPr lang="ko-KR" altLang="en-US" sz="9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7E46628-1A16-C209-2FAC-EAE9181F6B04}"/>
              </a:ext>
            </a:extLst>
          </p:cNvPr>
          <p:cNvSpPr txBox="1"/>
          <p:nvPr/>
        </p:nvSpPr>
        <p:spPr>
          <a:xfrm>
            <a:off x="699091" y="4783804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in</a:t>
            </a:r>
            <a:endParaRPr lang="ko-KR" altLang="en-US" sz="9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843B2B1-EB66-DA1F-BAD4-9ADB90D25558}"/>
              </a:ext>
            </a:extLst>
          </p:cNvPr>
          <p:cNvSpPr txBox="1"/>
          <p:nvPr/>
        </p:nvSpPr>
        <p:spPr>
          <a:xfrm>
            <a:off x="1867159" y="2417331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auth_out</a:t>
            </a:r>
            <a:endParaRPr lang="ko-KR" altLang="en-US" sz="9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F4979-F44D-5F37-A003-519EE4A5E0AC}"/>
              </a:ext>
            </a:extLst>
          </p:cNvPr>
          <p:cNvSpPr txBox="1"/>
          <p:nvPr/>
        </p:nvSpPr>
        <p:spPr>
          <a:xfrm>
            <a:off x="1670018" y="2528574"/>
            <a:ext cx="9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r_out</a:t>
            </a:r>
            <a:endParaRPr lang="ko-KR" altLang="en-US" sz="9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4DB5E50-2A0C-773A-56CF-E10B47E0F1B5}"/>
              </a:ext>
            </a:extLst>
          </p:cNvPr>
          <p:cNvSpPr txBox="1"/>
          <p:nvPr/>
        </p:nvSpPr>
        <p:spPr>
          <a:xfrm>
            <a:off x="8699401" y="677849"/>
            <a:ext cx="1006473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Cluster3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34CA97F-100A-9283-1861-9031D2DBD64A}"/>
              </a:ext>
            </a:extLst>
          </p:cNvPr>
          <p:cNvSpPr txBox="1"/>
          <p:nvPr/>
        </p:nvSpPr>
        <p:spPr>
          <a:xfrm>
            <a:off x="2217425" y="988598"/>
            <a:ext cx="135487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Cluster1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B178EF6-9093-E73B-68FE-9F9BCAA7B1D0}"/>
              </a:ext>
            </a:extLst>
          </p:cNvPr>
          <p:cNvSpPr txBox="1"/>
          <p:nvPr/>
        </p:nvSpPr>
        <p:spPr>
          <a:xfrm>
            <a:off x="5267943" y="748074"/>
            <a:ext cx="135487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Cluster2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FFF814E-3D06-5157-0170-D5597E39700F}"/>
              </a:ext>
            </a:extLst>
          </p:cNvPr>
          <p:cNvSpPr txBox="1"/>
          <p:nvPr/>
        </p:nvSpPr>
        <p:spPr>
          <a:xfrm>
            <a:off x="8935944" y="452524"/>
            <a:ext cx="1006473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Cluster4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0C516AF-E931-3ECB-FCC5-6B20E41B2FD6}"/>
              </a:ext>
            </a:extLst>
          </p:cNvPr>
          <p:cNvSpPr txBox="1"/>
          <p:nvPr/>
        </p:nvSpPr>
        <p:spPr>
          <a:xfrm>
            <a:off x="9779799" y="253253"/>
            <a:ext cx="1006473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Cluster 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553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52729" y="359287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4788859" y="576729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12036" y="5206434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63506" y="545951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0" y="0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8p (Forwarding node</a:t>
            </a:r>
            <a:r>
              <a:rPr lang="ko-KR" altLang="en-US" dirty="0"/>
              <a:t>만 공격 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913825" y="3899981"/>
            <a:ext cx="230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3697721" y="546002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094633" y="519601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3227884" y="4904783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3877577" y="4918897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0" y="3068582"/>
            <a:ext cx="14940000" cy="2700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7565327" y="4287170"/>
                <a:ext cx="1579605" cy="54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27" y="4287170"/>
                <a:ext cx="1579605" cy="542521"/>
              </a:xfrm>
              <a:prstGeom prst="rect">
                <a:avLst/>
              </a:prstGeom>
              <a:blipFill>
                <a:blip r:embed="rId2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7602340" y="4318856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1725825" y="3441364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1676199" y="3411323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2769825" y="3148944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2719317" y="3114317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317" y="3114317"/>
                <a:ext cx="1044000" cy="523220"/>
              </a:xfrm>
              <a:prstGeom prst="rect">
                <a:avLst/>
              </a:prstGeom>
              <a:blipFill>
                <a:blip r:embed="rId3"/>
                <a:stretch>
                  <a:fillRect t="-2326" r="-1754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1011684" y="5354322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84" y="5354322"/>
                <a:ext cx="3803209" cy="368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9042340" y="403029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8753310" y="4013467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/>
              <p:nvPr/>
            </p:nvSpPr>
            <p:spPr>
              <a:xfrm>
                <a:off x="5704372" y="4572051"/>
                <a:ext cx="1765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메시지 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FF0000"/>
                    </a:solidFill>
                  </a:rPr>
                  <a:t>재생성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372" y="4572051"/>
                <a:ext cx="1765628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31491-342A-095E-BF58-393687E0E3EF}"/>
              </a:ext>
            </a:extLst>
          </p:cNvPr>
          <p:cNvCxnSpPr>
            <a:cxnSpLocks/>
          </p:cNvCxnSpPr>
          <p:nvPr/>
        </p:nvCxnSpPr>
        <p:spPr>
          <a:xfrm flipV="1">
            <a:off x="5407550" y="4617319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A3927C5-727A-87B9-BF6F-57191EAED646}"/>
              </a:ext>
            </a:extLst>
          </p:cNvPr>
          <p:cNvSpPr/>
          <p:nvPr/>
        </p:nvSpPr>
        <p:spPr>
          <a:xfrm>
            <a:off x="3223340" y="4265618"/>
            <a:ext cx="4368420" cy="994835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C21432D-137A-EA59-417B-700D2AD35364}"/>
              </a:ext>
            </a:extLst>
          </p:cNvPr>
          <p:cNvCxnSpPr>
            <a:cxnSpLocks/>
          </p:cNvCxnSpPr>
          <p:nvPr/>
        </p:nvCxnSpPr>
        <p:spPr>
          <a:xfrm flipV="1">
            <a:off x="9929088" y="3733784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CF2CC2-59FB-8C78-8024-14CB21F37C6B}"/>
                  </a:ext>
                </a:extLst>
              </p:cNvPr>
              <p:cNvSpPr txBox="1"/>
              <p:nvPr/>
            </p:nvSpPr>
            <p:spPr>
              <a:xfrm>
                <a:off x="10026166" y="3759071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CF2CC2-59FB-8C78-8024-14CB21F37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166" y="3759071"/>
                <a:ext cx="1622137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E0AC6D97-F7AF-6492-159B-ABC5868F9AE7}"/>
              </a:ext>
            </a:extLst>
          </p:cNvPr>
          <p:cNvSpPr txBox="1"/>
          <p:nvPr/>
        </p:nvSpPr>
        <p:spPr>
          <a:xfrm>
            <a:off x="2610691" y="119910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0CAE0D-FEF7-BA16-11C2-934B71AEFA46}"/>
                  </a:ext>
                </a:extLst>
              </p:cNvPr>
              <p:cNvSpPr txBox="1"/>
              <p:nvPr/>
            </p:nvSpPr>
            <p:spPr>
              <a:xfrm>
                <a:off x="1053734" y="816723"/>
                <a:ext cx="627860" cy="542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0CAE0D-FEF7-BA16-11C2-934B71AE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34" y="816723"/>
                <a:ext cx="627860" cy="542777"/>
              </a:xfrm>
              <a:prstGeom prst="rect">
                <a:avLst/>
              </a:prstGeom>
              <a:blipFill>
                <a:blip r:embed="rId7"/>
                <a:stretch>
                  <a:fillRect l="-2913" r="-5825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CE559EC1-AF7F-4113-9477-97A5A9F379D5}"/>
              </a:ext>
            </a:extLst>
          </p:cNvPr>
          <p:cNvCxnSpPr>
            <a:cxnSpLocks/>
          </p:cNvCxnSpPr>
          <p:nvPr/>
        </p:nvCxnSpPr>
        <p:spPr>
          <a:xfrm>
            <a:off x="28106" y="332301"/>
            <a:ext cx="2664000" cy="108000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A481C84-64C2-1178-4E82-65128E2DE1F0}"/>
              </a:ext>
            </a:extLst>
          </p:cNvPr>
          <p:cNvSpPr txBox="1"/>
          <p:nvPr/>
        </p:nvSpPr>
        <p:spPr>
          <a:xfrm>
            <a:off x="-260446" y="592589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70278D8-5B80-409B-CF0A-65C4C6147730}"/>
              </a:ext>
            </a:extLst>
          </p:cNvPr>
          <p:cNvSpPr txBox="1"/>
          <p:nvPr/>
        </p:nvSpPr>
        <p:spPr>
          <a:xfrm>
            <a:off x="-36328" y="388684"/>
            <a:ext cx="137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Sensor  node1</a:t>
            </a:r>
            <a:endParaRPr lang="ko-KR" altLang="en-US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2D8261F-A2A9-442F-265E-E632C60C5E2A}"/>
              </a:ext>
            </a:extLst>
          </p:cNvPr>
          <p:cNvSpPr txBox="1"/>
          <p:nvPr/>
        </p:nvSpPr>
        <p:spPr>
          <a:xfrm>
            <a:off x="94505" y="110215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F0B83ACB-A4B2-208C-21D3-4BE677F3BA11}"/>
              </a:ext>
            </a:extLst>
          </p:cNvPr>
          <p:cNvCxnSpPr>
            <a:cxnSpLocks/>
          </p:cNvCxnSpPr>
          <p:nvPr/>
        </p:nvCxnSpPr>
        <p:spPr>
          <a:xfrm flipV="1">
            <a:off x="28106" y="877099"/>
            <a:ext cx="1656000" cy="288000"/>
          </a:xfrm>
          <a:prstGeom prst="bentConnector3">
            <a:avLst>
              <a:gd name="adj1" fmla="val 623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96C90B5F-9BA7-0E88-A350-86D64B9818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8680" y="620301"/>
            <a:ext cx="2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46A9700-1615-2BC7-6A15-91B218E0C83B}"/>
              </a:ext>
            </a:extLst>
          </p:cNvPr>
          <p:cNvSpPr txBox="1"/>
          <p:nvPr/>
        </p:nvSpPr>
        <p:spPr>
          <a:xfrm>
            <a:off x="1699976" y="110215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3E6F6D6C-D032-5C68-7617-7263A04A9922}"/>
              </a:ext>
            </a:extLst>
          </p:cNvPr>
          <p:cNvCxnSpPr>
            <a:cxnSpLocks/>
          </p:cNvCxnSpPr>
          <p:nvPr/>
        </p:nvCxnSpPr>
        <p:spPr>
          <a:xfrm>
            <a:off x="21016" y="1466321"/>
            <a:ext cx="12600000" cy="144000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BA77730-D558-70B1-C50F-A016D177E112}"/>
              </a:ext>
            </a:extLst>
          </p:cNvPr>
          <p:cNvSpPr txBox="1"/>
          <p:nvPr/>
        </p:nvSpPr>
        <p:spPr>
          <a:xfrm>
            <a:off x="-285324" y="202970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1CD9D68-A89B-DDC6-9998-F07A3BC26571}"/>
              </a:ext>
            </a:extLst>
          </p:cNvPr>
          <p:cNvSpPr txBox="1"/>
          <p:nvPr/>
        </p:nvSpPr>
        <p:spPr>
          <a:xfrm>
            <a:off x="-20798" y="1500804"/>
            <a:ext cx="2080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이전 </a:t>
            </a:r>
            <a:r>
              <a:rPr lang="en-US" altLang="ko-KR" sz="1400" dirty="0"/>
              <a:t>Forwarding node</a:t>
            </a:r>
            <a:endParaRPr lang="ko-KR" altLang="en-US" sz="1400" dirty="0"/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138E4881-98F9-3D47-DE6C-3E4CF2238CAF}"/>
              </a:ext>
            </a:extLst>
          </p:cNvPr>
          <p:cNvCxnSpPr>
            <a:cxnSpLocks/>
          </p:cNvCxnSpPr>
          <p:nvPr/>
        </p:nvCxnSpPr>
        <p:spPr>
          <a:xfrm flipV="1">
            <a:off x="2783" y="2345679"/>
            <a:ext cx="9000000" cy="288000"/>
          </a:xfrm>
          <a:prstGeom prst="bentConnector3">
            <a:avLst>
              <a:gd name="adj1" fmla="val 352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C8D3469-751F-BF89-3B29-12BD2C7269E9}"/>
                  </a:ext>
                </a:extLst>
              </p:cNvPr>
              <p:cNvSpPr txBox="1"/>
              <p:nvPr/>
            </p:nvSpPr>
            <p:spPr>
              <a:xfrm>
                <a:off x="4708723" y="229275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C8D3469-751F-BF89-3B29-12BD2C72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23" y="2292759"/>
                <a:ext cx="1579605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6E121771-5890-2CC1-87EB-7284F008A118}"/>
              </a:ext>
            </a:extLst>
          </p:cNvPr>
          <p:cNvCxnSpPr>
            <a:cxnSpLocks/>
          </p:cNvCxnSpPr>
          <p:nvPr/>
        </p:nvCxnSpPr>
        <p:spPr>
          <a:xfrm flipV="1">
            <a:off x="9004033" y="2063484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1A8A9A78-474B-3719-3420-4CF2D39750C7}"/>
              </a:ext>
            </a:extLst>
          </p:cNvPr>
          <p:cNvSpPr txBox="1"/>
          <p:nvPr/>
        </p:nvSpPr>
        <p:spPr>
          <a:xfrm>
            <a:off x="8693745" y="2030459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전달</a:t>
            </a: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CE2ED600-9B18-32C2-D983-EA62C1479848}"/>
              </a:ext>
            </a:extLst>
          </p:cNvPr>
          <p:cNvCxnSpPr>
            <a:cxnSpLocks/>
          </p:cNvCxnSpPr>
          <p:nvPr/>
        </p:nvCxnSpPr>
        <p:spPr>
          <a:xfrm flipV="1">
            <a:off x="9909462" y="1769337"/>
            <a:ext cx="5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E657D60-25D0-B582-F97A-A0376045DA9C}"/>
                  </a:ext>
                </a:extLst>
              </p:cNvPr>
              <p:cNvSpPr txBox="1"/>
              <p:nvPr/>
            </p:nvSpPr>
            <p:spPr>
              <a:xfrm>
                <a:off x="9454033" y="1735822"/>
                <a:ext cx="1539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전달</a:t>
                </a: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E657D60-25D0-B582-F97A-A0376045D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33" y="1735822"/>
                <a:ext cx="1539303" cy="523220"/>
              </a:xfrm>
              <a:prstGeom prst="rect">
                <a:avLst/>
              </a:prstGeom>
              <a:blipFill>
                <a:blip r:embed="rId9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3A360E8E-97E4-A67C-222D-2C1A44EC7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06191" y="1805679"/>
            <a:ext cx="8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C410772-5395-D4A0-30A5-5417340222E9}"/>
              </a:ext>
            </a:extLst>
          </p:cNvPr>
          <p:cNvSpPr txBox="1"/>
          <p:nvPr/>
        </p:nvSpPr>
        <p:spPr>
          <a:xfrm>
            <a:off x="10442191" y="262221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E8210D-0784-78F0-135A-C68499536A18}"/>
              </a:ext>
            </a:extLst>
          </p:cNvPr>
          <p:cNvSpPr txBox="1"/>
          <p:nvPr/>
        </p:nvSpPr>
        <p:spPr>
          <a:xfrm>
            <a:off x="1019559" y="259629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19459F1-3E8C-D7CE-457F-7ACF13ED9058}"/>
              </a:ext>
            </a:extLst>
          </p:cNvPr>
          <p:cNvSpPr txBox="1"/>
          <p:nvPr/>
        </p:nvSpPr>
        <p:spPr>
          <a:xfrm>
            <a:off x="12583759" y="265315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F52F1CA-5DB3-1A99-B03D-8033F86A9AB3}"/>
              </a:ext>
            </a:extLst>
          </p:cNvPr>
          <p:cNvSpPr txBox="1"/>
          <p:nvPr/>
        </p:nvSpPr>
        <p:spPr>
          <a:xfrm>
            <a:off x="14777941" y="7161322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66FEEA1B-686E-0F80-549A-61685C156418}"/>
              </a:ext>
            </a:extLst>
          </p:cNvPr>
          <p:cNvCxnSpPr>
            <a:cxnSpLocks/>
          </p:cNvCxnSpPr>
          <p:nvPr/>
        </p:nvCxnSpPr>
        <p:spPr>
          <a:xfrm flipV="1">
            <a:off x="3329758" y="62095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65A88FF-925D-5390-BBF9-E8DC30001291}"/>
                  </a:ext>
                </a:extLst>
              </p:cNvPr>
              <p:cNvSpPr txBox="1"/>
              <p:nvPr/>
            </p:nvSpPr>
            <p:spPr>
              <a:xfrm>
                <a:off x="-448345" y="5914781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65A88FF-925D-5390-BBF9-E8DC300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8345" y="5914781"/>
                <a:ext cx="6096000" cy="307777"/>
              </a:xfrm>
              <a:prstGeom prst="rect">
                <a:avLst/>
              </a:prstGeom>
              <a:blipFill>
                <a:blip r:embed="rId1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29AE45F-A08E-E8B4-F2AD-CF1F986FAB6B}"/>
                  </a:ext>
                </a:extLst>
              </p:cNvPr>
              <p:cNvSpPr txBox="1"/>
              <p:nvPr/>
            </p:nvSpPr>
            <p:spPr>
              <a:xfrm>
                <a:off x="13395824" y="5900989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29AE45F-A08E-E8B4-F2AD-CF1F986F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824" y="5900989"/>
                <a:ext cx="1472546" cy="523220"/>
              </a:xfrm>
              <a:prstGeom prst="rect">
                <a:avLst/>
              </a:prstGeom>
              <a:blipFill>
                <a:blip r:embed="rId11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875255E2-EB66-7EB9-AA13-A4242945D69E}"/>
              </a:ext>
            </a:extLst>
          </p:cNvPr>
          <p:cNvCxnSpPr>
            <a:cxnSpLocks/>
          </p:cNvCxnSpPr>
          <p:nvPr/>
        </p:nvCxnSpPr>
        <p:spPr>
          <a:xfrm flipV="1">
            <a:off x="13608880" y="6415182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7F7F1D4-E22D-3763-2D4C-C0B994D2912A}"/>
              </a:ext>
            </a:extLst>
          </p:cNvPr>
          <p:cNvSpPr txBox="1"/>
          <p:nvPr/>
        </p:nvSpPr>
        <p:spPr>
          <a:xfrm>
            <a:off x="-293964" y="6330009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BA2AB26A-0931-C067-C565-EE657E480745}"/>
              </a:ext>
            </a:extLst>
          </p:cNvPr>
          <p:cNvCxnSpPr>
            <a:cxnSpLocks/>
          </p:cNvCxnSpPr>
          <p:nvPr/>
        </p:nvCxnSpPr>
        <p:spPr>
          <a:xfrm>
            <a:off x="12036" y="5887206"/>
            <a:ext cx="149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85697325-117B-4EFE-F549-BA761C67935C}"/>
              </a:ext>
            </a:extLst>
          </p:cNvPr>
          <p:cNvCxnSpPr>
            <a:cxnSpLocks/>
          </p:cNvCxnSpPr>
          <p:nvPr/>
        </p:nvCxnSpPr>
        <p:spPr>
          <a:xfrm flipV="1">
            <a:off x="9235453" y="62042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56778BB-C445-C1BB-119C-7C34622A5594}"/>
                  </a:ext>
                </a:extLst>
              </p:cNvPr>
              <p:cNvSpPr txBox="1"/>
              <p:nvPr/>
            </p:nvSpPr>
            <p:spPr>
              <a:xfrm>
                <a:off x="8208876" y="5927654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56778BB-C445-C1BB-119C-7C34622A5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76" y="5927654"/>
                <a:ext cx="2887134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993D9C88-3EC4-6147-6FCF-3CBE849EB7F7}"/>
              </a:ext>
            </a:extLst>
          </p:cNvPr>
          <p:cNvCxnSpPr>
            <a:cxnSpLocks/>
          </p:cNvCxnSpPr>
          <p:nvPr/>
        </p:nvCxnSpPr>
        <p:spPr>
          <a:xfrm flipV="1">
            <a:off x="11967084" y="619954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6242DF7-EC9A-D3C4-6CEF-C78FE9BBE072}"/>
              </a:ext>
            </a:extLst>
          </p:cNvPr>
          <p:cNvSpPr txBox="1"/>
          <p:nvPr/>
        </p:nvSpPr>
        <p:spPr>
          <a:xfrm>
            <a:off x="11236143" y="5900989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82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64765" y="371115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-8724" y="5446210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53427" y="0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10p (</a:t>
            </a:r>
            <a:r>
              <a:rPr lang="ko-KR" altLang="en-US" dirty="0"/>
              <a:t>둘 다 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58575" y="4033125"/>
            <a:ext cx="26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3391220" y="568981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324885" y="487178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296427" y="4850989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754111" y="5443203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0" y="3042689"/>
            <a:ext cx="15480000" cy="2988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6434623" y="453668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23" y="453668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6471636" y="4568375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0588048" y="3682562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0593144" y="3669446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2496048" y="309712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2424048" y="3055474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전달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048" y="3055474"/>
                <a:ext cx="1044000" cy="523220"/>
              </a:xfrm>
              <a:prstGeom prst="rect">
                <a:avLst/>
              </a:prstGeom>
              <a:blipFill>
                <a:blip r:embed="rId3"/>
                <a:stretch>
                  <a:fillRect t="-2326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233397" y="515520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180149" y="5155203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241936" y="5030092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36" y="5030092"/>
                <a:ext cx="3803209" cy="368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6E51033-9DAF-C573-1F8B-20BD1CC7432D}"/>
              </a:ext>
            </a:extLst>
          </p:cNvPr>
          <p:cNvSpPr/>
          <p:nvPr/>
        </p:nvSpPr>
        <p:spPr>
          <a:xfrm>
            <a:off x="1017829" y="4460718"/>
            <a:ext cx="5453807" cy="134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7900523" y="427273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7598931" y="4243608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7E50047-78DE-A3E9-DACD-4315EAAF0081}"/>
              </a:ext>
            </a:extLst>
          </p:cNvPr>
          <p:cNvCxnSpPr>
            <a:cxnSpLocks/>
          </p:cNvCxnSpPr>
          <p:nvPr/>
        </p:nvCxnSpPr>
        <p:spPr>
          <a:xfrm flipV="1">
            <a:off x="11632048" y="3393024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/>
              <p:nvPr/>
            </p:nvSpPr>
            <p:spPr>
              <a:xfrm>
                <a:off x="11573707" y="3377225"/>
                <a:ext cx="11558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생성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707" y="3377225"/>
                <a:ext cx="1155880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4365756-9E2C-2E74-2BB0-CA662E79D167}"/>
              </a:ext>
            </a:extLst>
          </p:cNvPr>
          <p:cNvSpPr/>
          <p:nvPr/>
        </p:nvSpPr>
        <p:spPr>
          <a:xfrm>
            <a:off x="11610124" y="2895347"/>
            <a:ext cx="1781096" cy="8434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FD9D6B4-B8CE-BCC6-D846-2942CCB601C2}"/>
              </a:ext>
            </a:extLst>
          </p:cNvPr>
          <p:cNvCxnSpPr>
            <a:cxnSpLocks/>
          </p:cNvCxnSpPr>
          <p:nvPr/>
        </p:nvCxnSpPr>
        <p:spPr>
          <a:xfrm flipV="1">
            <a:off x="8794286" y="3977087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CE8CF8-0F3B-B24A-069A-AC4754435CE7}"/>
                  </a:ext>
                </a:extLst>
              </p:cNvPr>
              <p:cNvSpPr txBox="1"/>
              <p:nvPr/>
            </p:nvSpPr>
            <p:spPr>
              <a:xfrm>
                <a:off x="8883217" y="3977087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CE8CF8-0F3B-B24A-069A-AC4754435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217" y="3977087"/>
                <a:ext cx="1622137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TextBox 137">
            <a:extLst>
              <a:ext uri="{FF2B5EF4-FFF2-40B4-BE49-F238E27FC236}">
                <a16:creationId xmlns:a16="http://schemas.microsoft.com/office/drawing/2014/main" id="{6CC29E08-294F-C9E7-8AD0-D616C9F34523}"/>
              </a:ext>
            </a:extLst>
          </p:cNvPr>
          <p:cNvSpPr txBox="1"/>
          <p:nvPr/>
        </p:nvSpPr>
        <p:spPr>
          <a:xfrm>
            <a:off x="2562868" y="12573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7622642-83E8-3109-D115-3329C06A1668}"/>
                  </a:ext>
                </a:extLst>
              </p:cNvPr>
              <p:cNvSpPr txBox="1"/>
              <p:nvPr/>
            </p:nvSpPr>
            <p:spPr>
              <a:xfrm>
                <a:off x="1005911" y="874998"/>
                <a:ext cx="627860" cy="542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7622642-83E8-3109-D115-3329C06A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11" y="874998"/>
                <a:ext cx="627860" cy="542777"/>
              </a:xfrm>
              <a:prstGeom prst="rect">
                <a:avLst/>
              </a:prstGeom>
              <a:blipFill>
                <a:blip r:embed="rId7"/>
                <a:stretch>
                  <a:fillRect l="-2913" r="-6796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C858428-6DD7-7041-52E9-28A78DE0DC7C}"/>
              </a:ext>
            </a:extLst>
          </p:cNvPr>
          <p:cNvCxnSpPr>
            <a:cxnSpLocks/>
          </p:cNvCxnSpPr>
          <p:nvPr/>
        </p:nvCxnSpPr>
        <p:spPr>
          <a:xfrm>
            <a:off x="-19717" y="390576"/>
            <a:ext cx="2664000" cy="108000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844DF2B-5E28-0605-61F9-DC208267FBEC}"/>
              </a:ext>
            </a:extLst>
          </p:cNvPr>
          <p:cNvSpPr txBox="1"/>
          <p:nvPr/>
        </p:nvSpPr>
        <p:spPr>
          <a:xfrm>
            <a:off x="-308269" y="6508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C6A56F-64C9-9236-84A5-122524E783F5}"/>
              </a:ext>
            </a:extLst>
          </p:cNvPr>
          <p:cNvSpPr txBox="1"/>
          <p:nvPr/>
        </p:nvSpPr>
        <p:spPr>
          <a:xfrm>
            <a:off x="-84151" y="446959"/>
            <a:ext cx="137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Sensor  node</a:t>
            </a:r>
            <a:endParaRPr lang="ko-KR" alt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093E2CA-91BC-7D5E-A5A3-02086A56993E}"/>
              </a:ext>
            </a:extLst>
          </p:cNvPr>
          <p:cNvSpPr txBox="1"/>
          <p:nvPr/>
        </p:nvSpPr>
        <p:spPr>
          <a:xfrm>
            <a:off x="46682" y="116043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F41F1587-3C80-2FF6-CEBC-ED8D9C1EC558}"/>
              </a:ext>
            </a:extLst>
          </p:cNvPr>
          <p:cNvCxnSpPr>
            <a:cxnSpLocks/>
          </p:cNvCxnSpPr>
          <p:nvPr/>
        </p:nvCxnSpPr>
        <p:spPr>
          <a:xfrm flipV="1">
            <a:off x="-19717" y="935374"/>
            <a:ext cx="1656000" cy="288000"/>
          </a:xfrm>
          <a:prstGeom prst="bentConnector3">
            <a:avLst>
              <a:gd name="adj1" fmla="val 623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69BEA66A-D837-8A23-E56A-0CD70720F1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00857" y="678576"/>
            <a:ext cx="2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F5B26B5-5C3F-0207-2805-1959BE617ECF}"/>
              </a:ext>
            </a:extLst>
          </p:cNvPr>
          <p:cNvSpPr txBox="1"/>
          <p:nvPr/>
        </p:nvSpPr>
        <p:spPr>
          <a:xfrm>
            <a:off x="1652153" y="116043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AB5FB1C2-E51C-AFC9-DEFA-79C2F67FA47D}"/>
              </a:ext>
            </a:extLst>
          </p:cNvPr>
          <p:cNvCxnSpPr>
            <a:cxnSpLocks/>
          </p:cNvCxnSpPr>
          <p:nvPr/>
        </p:nvCxnSpPr>
        <p:spPr>
          <a:xfrm>
            <a:off x="-1929" y="1560735"/>
            <a:ext cx="10080000" cy="144000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71DA3F1A-28A2-131E-4425-23B942EE0F54}"/>
              </a:ext>
            </a:extLst>
          </p:cNvPr>
          <p:cNvSpPr txBox="1"/>
          <p:nvPr/>
        </p:nvSpPr>
        <p:spPr>
          <a:xfrm>
            <a:off x="-308269" y="212411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D1604AD-4A11-DAB0-5628-DD43F23AE9D8}"/>
              </a:ext>
            </a:extLst>
          </p:cNvPr>
          <p:cNvSpPr txBox="1"/>
          <p:nvPr/>
        </p:nvSpPr>
        <p:spPr>
          <a:xfrm>
            <a:off x="-43743" y="1595218"/>
            <a:ext cx="2080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이전 </a:t>
            </a:r>
            <a:r>
              <a:rPr lang="en-US" altLang="ko-KR" sz="1400" dirty="0"/>
              <a:t>Forwarding node</a:t>
            </a:r>
            <a:endParaRPr lang="ko-KR" altLang="en-US" sz="1400" dirty="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3C1E5C7-8C91-F6BE-E767-C156CEE4713F}"/>
              </a:ext>
            </a:extLst>
          </p:cNvPr>
          <p:cNvCxnSpPr>
            <a:cxnSpLocks/>
          </p:cNvCxnSpPr>
          <p:nvPr/>
        </p:nvCxnSpPr>
        <p:spPr>
          <a:xfrm flipV="1">
            <a:off x="0" y="2432797"/>
            <a:ext cx="7740000" cy="288000"/>
          </a:xfrm>
          <a:prstGeom prst="bentConnector3">
            <a:avLst>
              <a:gd name="adj1" fmla="val 816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F923968-FE33-89EF-399F-F045D84E634D}"/>
                  </a:ext>
                </a:extLst>
              </p:cNvPr>
              <p:cNvSpPr txBox="1"/>
              <p:nvPr/>
            </p:nvSpPr>
            <p:spPr>
              <a:xfrm>
                <a:off x="6276338" y="2370026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F923968-FE33-89EF-399F-F045D84E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38" y="2370026"/>
                <a:ext cx="1579605" cy="523220"/>
              </a:xfrm>
              <a:prstGeom prst="rect">
                <a:avLst/>
              </a:prstGeom>
              <a:blipFill>
                <a:blip r:embed="rId8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926A2BD7-A3B1-2DF9-3EE7-E372573B4030}"/>
              </a:ext>
            </a:extLst>
          </p:cNvPr>
          <p:cNvCxnSpPr>
            <a:cxnSpLocks/>
          </p:cNvCxnSpPr>
          <p:nvPr/>
        </p:nvCxnSpPr>
        <p:spPr>
          <a:xfrm flipV="1">
            <a:off x="7749505" y="214997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461416-3514-780D-3D54-0EBF5AA7C601}"/>
              </a:ext>
            </a:extLst>
          </p:cNvPr>
          <p:cNvSpPr txBox="1"/>
          <p:nvPr/>
        </p:nvSpPr>
        <p:spPr>
          <a:xfrm>
            <a:off x="7439217" y="2116947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전달</a:t>
            </a: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BDFA1E7-B434-CB55-0CBD-E4B35CE9104F}"/>
              </a:ext>
            </a:extLst>
          </p:cNvPr>
          <p:cNvCxnSpPr>
            <a:cxnSpLocks/>
          </p:cNvCxnSpPr>
          <p:nvPr/>
        </p:nvCxnSpPr>
        <p:spPr>
          <a:xfrm flipV="1">
            <a:off x="8649505" y="1852730"/>
            <a:ext cx="5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A721C4A-1FB4-8534-27D5-A891476866C0}"/>
                  </a:ext>
                </a:extLst>
              </p:cNvPr>
              <p:cNvSpPr txBox="1"/>
              <p:nvPr/>
            </p:nvSpPr>
            <p:spPr>
              <a:xfrm>
                <a:off x="8170756" y="1820428"/>
                <a:ext cx="1539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전달</a:t>
                </a: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A721C4A-1FB4-8534-27D5-A8914768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56" y="1820428"/>
                <a:ext cx="1539303" cy="523220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27EAE212-9944-00E0-DEA7-19D2BD5224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51348" y="1883749"/>
            <a:ext cx="8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2284851-3788-C3FC-50B1-7784332F34BA}"/>
              </a:ext>
            </a:extLst>
          </p:cNvPr>
          <p:cNvSpPr txBox="1"/>
          <p:nvPr/>
        </p:nvSpPr>
        <p:spPr>
          <a:xfrm>
            <a:off x="9187348" y="270028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BF8DBDC-7C68-D925-C45B-4DA3BD2DEAD4}"/>
              </a:ext>
            </a:extLst>
          </p:cNvPr>
          <p:cNvSpPr txBox="1"/>
          <p:nvPr/>
        </p:nvSpPr>
        <p:spPr>
          <a:xfrm>
            <a:off x="1676283" y="269037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573C01E-9359-5F07-8162-5FA7A1408BB6}"/>
              </a:ext>
            </a:extLst>
          </p:cNvPr>
          <p:cNvSpPr txBox="1"/>
          <p:nvPr/>
        </p:nvSpPr>
        <p:spPr>
          <a:xfrm>
            <a:off x="10174562" y="279214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4B421F0-13B8-4F70-3AA7-B3F7D3BB3D2E}"/>
              </a:ext>
            </a:extLst>
          </p:cNvPr>
          <p:cNvSpPr txBox="1"/>
          <p:nvPr/>
        </p:nvSpPr>
        <p:spPr>
          <a:xfrm>
            <a:off x="15467781" y="5843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50B3EF0-AAFF-6E89-3C24-582CE8EE3286}"/>
              </a:ext>
            </a:extLst>
          </p:cNvPr>
          <p:cNvSpPr txBox="1"/>
          <p:nvPr/>
        </p:nvSpPr>
        <p:spPr>
          <a:xfrm>
            <a:off x="15406444" y="7386406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EB5C588C-2245-DF8D-3D2C-9A21427D126A}"/>
              </a:ext>
            </a:extLst>
          </p:cNvPr>
          <p:cNvCxnSpPr>
            <a:cxnSpLocks/>
          </p:cNvCxnSpPr>
          <p:nvPr/>
        </p:nvCxnSpPr>
        <p:spPr>
          <a:xfrm flipV="1">
            <a:off x="6419707" y="641555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94973F0-B8CD-0815-7B39-A240CF77E7F7}"/>
                  </a:ext>
                </a:extLst>
              </p:cNvPr>
              <p:cNvSpPr txBox="1"/>
              <p:nvPr/>
            </p:nvSpPr>
            <p:spPr>
              <a:xfrm>
                <a:off x="2641604" y="6120805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94973F0-B8CD-0815-7B39-A240CF77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4" y="6120805"/>
                <a:ext cx="6096000" cy="307777"/>
              </a:xfrm>
              <a:prstGeom prst="rect">
                <a:avLst/>
              </a:prstGeom>
              <a:blipFill>
                <a:blip r:embed="rId1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DC06231-E365-76C7-2EE0-02534437FE1B}"/>
                  </a:ext>
                </a:extLst>
              </p:cNvPr>
              <p:cNvSpPr txBox="1"/>
              <p:nvPr/>
            </p:nvSpPr>
            <p:spPr>
              <a:xfrm>
                <a:off x="13187043" y="6139722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DC06231-E365-76C7-2EE0-02534437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043" y="6139722"/>
                <a:ext cx="1472546" cy="523220"/>
              </a:xfrm>
              <a:prstGeom prst="rect">
                <a:avLst/>
              </a:prstGeom>
              <a:blipFill>
                <a:blip r:embed="rId11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2F3E738-3548-25B7-0901-2D6FE75AB7CE}"/>
              </a:ext>
            </a:extLst>
          </p:cNvPr>
          <p:cNvCxnSpPr>
            <a:cxnSpLocks/>
          </p:cNvCxnSpPr>
          <p:nvPr/>
        </p:nvCxnSpPr>
        <p:spPr>
          <a:xfrm flipV="1">
            <a:off x="13400099" y="6653915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269BA2E-38AA-0522-01A1-76514FDAFE0F}"/>
              </a:ext>
            </a:extLst>
          </p:cNvPr>
          <p:cNvSpPr txBox="1"/>
          <p:nvPr/>
        </p:nvSpPr>
        <p:spPr>
          <a:xfrm>
            <a:off x="-297121" y="6546949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1BCDA0C6-E432-F6C4-43B6-DF1157161F9F}"/>
              </a:ext>
            </a:extLst>
          </p:cNvPr>
          <p:cNvCxnSpPr>
            <a:cxnSpLocks/>
          </p:cNvCxnSpPr>
          <p:nvPr/>
        </p:nvCxnSpPr>
        <p:spPr>
          <a:xfrm>
            <a:off x="8879" y="6104146"/>
            <a:ext cx="154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6C5EC73-AE42-18C6-C17D-BECFAF0C622F}"/>
              </a:ext>
            </a:extLst>
          </p:cNvPr>
          <p:cNvCxnSpPr>
            <a:cxnSpLocks/>
          </p:cNvCxnSpPr>
          <p:nvPr/>
        </p:nvCxnSpPr>
        <p:spPr>
          <a:xfrm flipV="1">
            <a:off x="7847706" y="641862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2353734-126C-BB6A-FF7B-BDE831F16C3B}"/>
                  </a:ext>
                </a:extLst>
              </p:cNvPr>
              <p:cNvSpPr txBox="1"/>
              <p:nvPr/>
            </p:nvSpPr>
            <p:spPr>
              <a:xfrm>
                <a:off x="6821129" y="6142049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2353734-126C-BB6A-FF7B-BDE831F16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129" y="6142049"/>
                <a:ext cx="2887134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CEFD920B-2744-C74D-F9BF-65A949AFC818}"/>
              </a:ext>
            </a:extLst>
          </p:cNvPr>
          <p:cNvCxnSpPr>
            <a:cxnSpLocks/>
          </p:cNvCxnSpPr>
          <p:nvPr/>
        </p:nvCxnSpPr>
        <p:spPr>
          <a:xfrm flipV="1">
            <a:off x="10719800" y="642647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31DA9B2-D448-76EA-5191-3241302859B0}"/>
              </a:ext>
            </a:extLst>
          </p:cNvPr>
          <p:cNvSpPr txBox="1"/>
          <p:nvPr/>
        </p:nvSpPr>
        <p:spPr>
          <a:xfrm>
            <a:off x="9988859" y="6127921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6715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292522" y="1831500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298020" y="512115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306623" y="6570157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49959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9520" y="48030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인 경우</a:t>
            </a:r>
            <a:r>
              <a:rPr lang="en-US" altLang="ko-KR" dirty="0"/>
              <a:t>(CH node</a:t>
            </a:r>
            <a:r>
              <a:rPr lang="ko-KR" altLang="en-US" dirty="0"/>
              <a:t>만 공격받은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222333" y="2957224"/>
            <a:ext cx="288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4266333" y="479600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561659" y="3975531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345637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057776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743327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729201" y="562752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951098" y="5332776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98" y="5332776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053277" y="5334496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277" y="5334496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4266333" y="5848689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120813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832952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518503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77912" y="8900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90051" y="109816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57904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533201" y="3954738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990885" y="454695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53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30763" y="562044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6600950" y="89223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5027410" y="613855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10" y="613855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6671397" y="3640438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97" y="3640438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6708410" y="3672124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8737916" y="63487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916" y="634878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8916034" y="89978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9053809" y="309711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9318032" y="2803060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9953809" y="2813405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8704538" y="3071960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1381504" y="2500331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1404865" y="2500331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2317504" y="2209633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2266519" y="2212376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3349943" y="192352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3296753" y="1883188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6753" y="1883188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2326" r="-1754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470171" y="425895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416923" y="4258952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478710" y="4133841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10" y="4133841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8157200" y="563059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7130623" y="5354020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623" y="5354020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2451956" y="563154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1721015" y="5332993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DA58E86-240A-4F79-1590-E64406A8207E}"/>
              </a:ext>
            </a:extLst>
          </p:cNvPr>
          <p:cNvSpPr/>
          <p:nvPr/>
        </p:nvSpPr>
        <p:spPr>
          <a:xfrm>
            <a:off x="1254603" y="3619194"/>
            <a:ext cx="5474598" cy="12896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9A50E59-18F9-E109-D6B4-ACD3341F21EE}"/>
              </a:ext>
            </a:extLst>
          </p:cNvPr>
          <p:cNvCxnSpPr>
            <a:cxnSpLocks/>
          </p:cNvCxnSpPr>
          <p:nvPr/>
        </p:nvCxnSpPr>
        <p:spPr>
          <a:xfrm flipV="1">
            <a:off x="8136849" y="3384124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C45B05D-45D9-EA72-1697-A8FFD0EBF678}"/>
              </a:ext>
            </a:extLst>
          </p:cNvPr>
          <p:cNvSpPr txBox="1"/>
          <p:nvPr/>
        </p:nvSpPr>
        <p:spPr>
          <a:xfrm>
            <a:off x="7811728" y="337083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7E6DDA-ACEC-E67F-EDA5-EAE2A3C5AE4D}"/>
              </a:ext>
            </a:extLst>
          </p:cNvPr>
          <p:cNvSpPr txBox="1"/>
          <p:nvPr/>
        </p:nvSpPr>
        <p:spPr>
          <a:xfrm>
            <a:off x="7391889" y="606308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68C1B42-5AF8-0EB5-E71D-C1E77EF9F56C}"/>
              </a:ext>
            </a:extLst>
          </p:cNvPr>
          <p:cNvCxnSpPr>
            <a:cxnSpLocks/>
          </p:cNvCxnSpPr>
          <p:nvPr/>
        </p:nvCxnSpPr>
        <p:spPr>
          <a:xfrm flipV="1">
            <a:off x="8020281" y="8744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38517" y="289639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037576" y="1755883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121985" y="510211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4980772" y="6844413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6248" y="4509956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77718" y="476303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인 경우</a:t>
            </a:r>
            <a:r>
              <a:rPr lang="en-US" altLang="ko-KR" dirty="0"/>
              <a:t>(CH node</a:t>
            </a:r>
            <a:r>
              <a:rPr lang="ko-KR" altLang="en-US" dirty="0"/>
              <a:t>만 공격받은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06692" y="3108948"/>
            <a:ext cx="262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3321925" y="47687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359857" y="3935528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403350" y="590178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5184810" y="5656923"/>
                <a:ext cx="160588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𝑛𝐶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0" y="5656923"/>
                <a:ext cx="1605883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3029184" y="5683358"/>
                <a:ext cx="14725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184" y="5683358"/>
                <a:ext cx="1472546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3277753" y="5891504"/>
            <a:ext cx="0" cy="951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331399" y="3914735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789083" y="450694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8961" y="1877150"/>
            <a:ext cx="153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8961" y="522041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282841" y="962078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313478" y="603317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-7478" y="5590373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7382548" y="85427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6790693" y="569674"/>
                <a:ext cx="23692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693" y="569674"/>
                <a:ext cx="2369240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7382548" y="3315025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48" y="3315025"/>
                <a:ext cx="1579605" cy="523220"/>
              </a:xfrm>
              <a:prstGeom prst="rect">
                <a:avLst/>
              </a:prstGeom>
              <a:blipFill>
                <a:blip r:embed="rId6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7419561" y="3346711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9469529" y="586324"/>
                <a:ext cx="14725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29" y="586324"/>
                <a:ext cx="1472546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9669532" y="85427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9734598" y="2772174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B30080-D4E3-34C0-1A24-B91D8A95C5EE}"/>
                  </a:ext>
                </a:extLst>
              </p:cNvPr>
              <p:cNvSpPr txBox="1"/>
              <p:nvPr/>
            </p:nvSpPr>
            <p:spPr>
              <a:xfrm>
                <a:off x="9823529" y="2781131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B30080-D4E3-34C0-1A24-B91D8A95C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529" y="2781131"/>
                <a:ext cx="1622137" cy="307777"/>
              </a:xfrm>
              <a:prstGeom prst="rect">
                <a:avLst/>
              </a:prstGeom>
              <a:blipFill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2421979" y="218873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2381252" y="2180658"/>
                <a:ext cx="104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252" y="2180658"/>
                <a:ext cx="1044000" cy="307777"/>
              </a:xfrm>
              <a:prstGeom prst="rect">
                <a:avLst/>
              </a:prstGeom>
              <a:blipFill>
                <a:blip r:embed="rId8"/>
                <a:stretch>
                  <a:fillRect t="-4000" r="-175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268369" y="4218949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215121" y="4218949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276908" y="4093838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08" y="4093838"/>
                <a:ext cx="3803209" cy="3687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9966432" y="59011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8742234" y="5652724"/>
                <a:ext cx="28871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234" y="5652724"/>
                <a:ext cx="2887134" cy="276999"/>
              </a:xfrm>
              <a:prstGeom prst="rect">
                <a:avLst/>
              </a:prstGeom>
              <a:blipFill>
                <a:blip r:embed="rId10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1724541" y="591145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0844675" y="5674080"/>
            <a:ext cx="1437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9A50E59-18F9-E109-D6B4-ACD3341F21EE}"/>
              </a:ext>
            </a:extLst>
          </p:cNvPr>
          <p:cNvCxnSpPr>
            <a:cxnSpLocks/>
          </p:cNvCxnSpPr>
          <p:nvPr/>
        </p:nvCxnSpPr>
        <p:spPr>
          <a:xfrm flipV="1">
            <a:off x="8848000" y="305871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C45B05D-45D9-EA72-1697-A8FFD0EBF678}"/>
              </a:ext>
            </a:extLst>
          </p:cNvPr>
          <p:cNvSpPr txBox="1"/>
          <p:nvPr/>
        </p:nvSpPr>
        <p:spPr>
          <a:xfrm>
            <a:off x="8544273" y="3054022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7E6DDA-ACEC-E67F-EDA5-EAE2A3C5AE4D}"/>
              </a:ext>
            </a:extLst>
          </p:cNvPr>
          <p:cNvSpPr txBox="1"/>
          <p:nvPr/>
        </p:nvSpPr>
        <p:spPr>
          <a:xfrm>
            <a:off x="8406780" y="586632"/>
            <a:ext cx="134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68C1B42-5AF8-0EB5-E71D-C1E77EF9F56C}"/>
              </a:ext>
            </a:extLst>
          </p:cNvPr>
          <p:cNvCxnSpPr>
            <a:cxnSpLocks/>
          </p:cNvCxnSpPr>
          <p:nvPr/>
        </p:nvCxnSpPr>
        <p:spPr>
          <a:xfrm flipV="1">
            <a:off x="8810066" y="83950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BA485BFF-EB10-8ED6-AA66-90479093A12D}"/>
              </a:ext>
            </a:extLst>
          </p:cNvPr>
          <p:cNvCxnSpPr>
            <a:cxnSpLocks/>
          </p:cNvCxnSpPr>
          <p:nvPr/>
        </p:nvCxnSpPr>
        <p:spPr>
          <a:xfrm flipV="1">
            <a:off x="11534598" y="248084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27AE6-C65D-6525-432E-3BD702D77698}"/>
                  </a:ext>
                </a:extLst>
              </p:cNvPr>
              <p:cNvSpPr txBox="1"/>
              <p:nvPr/>
            </p:nvSpPr>
            <p:spPr>
              <a:xfrm>
                <a:off x="11483613" y="2455446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27AE6-C65D-6525-432E-3BD702D7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613" y="2455446"/>
                <a:ext cx="1080000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80BF-A65A-F89B-D325-4971CD7FD043}"/>
                  </a:ext>
                </a:extLst>
              </p:cNvPr>
              <p:cNvSpPr txBox="1"/>
              <p:nvPr/>
            </p:nvSpPr>
            <p:spPr>
              <a:xfrm>
                <a:off x="11785774" y="5683358"/>
                <a:ext cx="15126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80BF-A65A-F89B-D325-4971CD7FD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774" y="5683358"/>
                <a:ext cx="1512657" cy="276999"/>
              </a:xfrm>
              <a:prstGeom prst="rect">
                <a:avLst/>
              </a:prstGeom>
              <a:blipFill>
                <a:blip r:embed="rId1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1084A47-D0B2-D8DE-1EC4-C31B06ADAA79}"/>
              </a:ext>
            </a:extLst>
          </p:cNvPr>
          <p:cNvCxnSpPr>
            <a:cxnSpLocks/>
          </p:cNvCxnSpPr>
          <p:nvPr/>
        </p:nvCxnSpPr>
        <p:spPr>
          <a:xfrm flipV="1">
            <a:off x="12536846" y="590242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355BA3-9BCE-D4E9-9C22-E961A351119F}"/>
              </a:ext>
            </a:extLst>
          </p:cNvPr>
          <p:cNvCxnSpPr>
            <a:cxnSpLocks/>
          </p:cNvCxnSpPr>
          <p:nvPr/>
        </p:nvCxnSpPr>
        <p:spPr>
          <a:xfrm flipV="1">
            <a:off x="2488802" y="84748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BEEECD-2647-C6B1-3706-8CDA87815475}"/>
                  </a:ext>
                </a:extLst>
              </p:cNvPr>
              <p:cNvSpPr txBox="1"/>
              <p:nvPr/>
            </p:nvSpPr>
            <p:spPr>
              <a:xfrm>
                <a:off x="1830811" y="580165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BEEECD-2647-C6B1-3706-8CDA8781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811" y="580165"/>
                <a:ext cx="889991" cy="292901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BBC9A62-4B4F-C218-93B2-D7202456C759}"/>
              </a:ext>
            </a:extLst>
          </p:cNvPr>
          <p:cNvSpPr txBox="1"/>
          <p:nvPr/>
        </p:nvSpPr>
        <p:spPr>
          <a:xfrm>
            <a:off x="2200941" y="105556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A027B0-AE4D-7A7F-3E65-47A5EC4335BE}"/>
                  </a:ext>
                </a:extLst>
              </p:cNvPr>
              <p:cNvSpPr txBox="1"/>
              <p:nvPr/>
            </p:nvSpPr>
            <p:spPr>
              <a:xfrm>
                <a:off x="2375187" y="566155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A027B0-AE4D-7A7F-3E65-47A5EC43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87" y="566155"/>
                <a:ext cx="889991" cy="293863"/>
              </a:xfrm>
              <a:prstGeom prst="rect">
                <a:avLst/>
              </a:prstGeom>
              <a:blipFill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46079B-F531-8AC9-26DB-B9E4376B92F2}"/>
              </a:ext>
            </a:extLst>
          </p:cNvPr>
          <p:cNvCxnSpPr>
            <a:cxnSpLocks/>
          </p:cNvCxnSpPr>
          <p:nvPr/>
        </p:nvCxnSpPr>
        <p:spPr>
          <a:xfrm flipV="1">
            <a:off x="2886492" y="8390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71CFEA-CB4D-2F9A-5D20-575D64554DAD}"/>
                  </a:ext>
                </a:extLst>
              </p:cNvPr>
              <p:cNvSpPr txBox="1"/>
              <p:nvPr/>
            </p:nvSpPr>
            <p:spPr>
              <a:xfrm>
                <a:off x="2893416" y="565626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71CFEA-CB4D-2F9A-5D20-575D6455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416" y="565626"/>
                <a:ext cx="889991" cy="292901"/>
              </a:xfrm>
              <a:prstGeom prst="rect">
                <a:avLst/>
              </a:prstGeom>
              <a:blipFill>
                <a:blip r:embed="rId1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D08CDE-6F9B-37FA-95D7-F9ED233D0C16}"/>
                  </a:ext>
                </a:extLst>
              </p:cNvPr>
              <p:cNvSpPr txBox="1"/>
              <p:nvPr/>
            </p:nvSpPr>
            <p:spPr>
              <a:xfrm>
                <a:off x="3405897" y="568623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D08CDE-6F9B-37FA-95D7-F9ED233D0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97" y="568623"/>
                <a:ext cx="889991" cy="293863"/>
              </a:xfrm>
              <a:prstGeom prst="rect">
                <a:avLst/>
              </a:prstGeom>
              <a:blipFill>
                <a:blip r:embed="rId1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800360E-9DFC-9984-232D-9070F29337F6}"/>
              </a:ext>
            </a:extLst>
          </p:cNvPr>
          <p:cNvSpPr txBox="1"/>
          <p:nvPr/>
        </p:nvSpPr>
        <p:spPr>
          <a:xfrm>
            <a:off x="2756107" y="105026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BEA5A-404D-3A9E-3758-15B05C0FBC3F}"/>
              </a:ext>
            </a:extLst>
          </p:cNvPr>
          <p:cNvCxnSpPr>
            <a:cxnSpLocks/>
          </p:cNvCxnSpPr>
          <p:nvPr/>
        </p:nvCxnSpPr>
        <p:spPr>
          <a:xfrm flipV="1">
            <a:off x="3587046" y="83642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BD6BEE-3A0F-1C2D-6F63-3A3E266F0FF1}"/>
              </a:ext>
            </a:extLst>
          </p:cNvPr>
          <p:cNvSpPr txBox="1"/>
          <p:nvPr/>
        </p:nvSpPr>
        <p:spPr>
          <a:xfrm>
            <a:off x="3299185" y="104449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20C298-27A0-345C-6D8F-DCAD7355F83B}"/>
              </a:ext>
            </a:extLst>
          </p:cNvPr>
          <p:cNvCxnSpPr>
            <a:cxnSpLocks/>
          </p:cNvCxnSpPr>
          <p:nvPr/>
        </p:nvCxnSpPr>
        <p:spPr>
          <a:xfrm flipV="1">
            <a:off x="3967038" y="84255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8A0E3E-976D-5B26-14F9-DF43DDD36C1F}"/>
              </a:ext>
            </a:extLst>
          </p:cNvPr>
          <p:cNvCxnSpPr>
            <a:cxnSpLocks/>
          </p:cNvCxnSpPr>
          <p:nvPr/>
        </p:nvCxnSpPr>
        <p:spPr>
          <a:xfrm flipV="1">
            <a:off x="1045050" y="83695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4AE5D-1DBB-737D-831A-82321A0032F7}"/>
              </a:ext>
            </a:extLst>
          </p:cNvPr>
          <p:cNvSpPr txBox="1"/>
          <p:nvPr/>
        </p:nvSpPr>
        <p:spPr>
          <a:xfrm>
            <a:off x="858079" y="631809"/>
            <a:ext cx="134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Auth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21D5548-26A0-22F0-6D7D-22FDE9442EAC}"/>
              </a:ext>
            </a:extLst>
          </p:cNvPr>
          <p:cNvCxnSpPr>
            <a:cxnSpLocks/>
          </p:cNvCxnSpPr>
          <p:nvPr/>
        </p:nvCxnSpPr>
        <p:spPr>
          <a:xfrm flipV="1">
            <a:off x="6521678" y="362753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4C0399-DF15-3F84-6EC6-AE94FF6FD38A}"/>
              </a:ext>
            </a:extLst>
          </p:cNvPr>
          <p:cNvSpPr txBox="1"/>
          <p:nvPr/>
        </p:nvSpPr>
        <p:spPr>
          <a:xfrm>
            <a:off x="6217951" y="362284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전달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DA58E86-240A-4F79-1590-E64406A8207E}"/>
              </a:ext>
            </a:extLst>
          </p:cNvPr>
          <p:cNvSpPr/>
          <p:nvPr/>
        </p:nvSpPr>
        <p:spPr>
          <a:xfrm>
            <a:off x="1036626" y="3574833"/>
            <a:ext cx="5474598" cy="12896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C5E11E-38EF-9DFA-59CD-BDEE3186D9DF}"/>
              </a:ext>
            </a:extLst>
          </p:cNvPr>
          <p:cNvCxnSpPr>
            <a:cxnSpLocks/>
          </p:cNvCxnSpPr>
          <p:nvPr/>
        </p:nvCxnSpPr>
        <p:spPr>
          <a:xfrm flipV="1">
            <a:off x="7398531" y="592628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56D4BA-4CBC-2678-8683-BF93B1A16D0F}"/>
              </a:ext>
            </a:extLst>
          </p:cNvPr>
          <p:cNvSpPr txBox="1"/>
          <p:nvPr/>
        </p:nvSpPr>
        <p:spPr>
          <a:xfrm>
            <a:off x="7025337" y="5672141"/>
            <a:ext cx="1437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9A681C-DA12-0131-1F3A-F6AD90AD4723}"/>
              </a:ext>
            </a:extLst>
          </p:cNvPr>
          <p:cNvCxnSpPr>
            <a:cxnSpLocks/>
          </p:cNvCxnSpPr>
          <p:nvPr/>
        </p:nvCxnSpPr>
        <p:spPr>
          <a:xfrm flipV="1">
            <a:off x="11481302" y="83824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8B3BCE-BE4E-6A97-1A70-7DFE9CE508A8}"/>
                  </a:ext>
                </a:extLst>
              </p:cNvPr>
              <p:cNvSpPr txBox="1"/>
              <p:nvPr/>
            </p:nvSpPr>
            <p:spPr>
              <a:xfrm>
                <a:off x="12056558" y="437699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8B3BCE-BE4E-6A97-1A70-7DFE9CE50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558" y="437699"/>
                <a:ext cx="1340251" cy="461665"/>
              </a:xfrm>
              <a:prstGeom prst="rect">
                <a:avLst/>
              </a:prstGeom>
              <a:blipFill>
                <a:blip r:embed="rId17"/>
                <a:stretch>
                  <a:fillRect l="-45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74E96C-BA51-79F4-0BEE-C7F2ABC76010}"/>
              </a:ext>
            </a:extLst>
          </p:cNvPr>
          <p:cNvCxnSpPr>
            <a:cxnSpLocks/>
          </p:cNvCxnSpPr>
          <p:nvPr/>
        </p:nvCxnSpPr>
        <p:spPr>
          <a:xfrm flipV="1">
            <a:off x="12415372" y="84909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1C6944-31F3-48E3-16E9-945E3B549B86}"/>
                  </a:ext>
                </a:extLst>
              </p:cNvPr>
              <p:cNvSpPr txBox="1"/>
              <p:nvPr/>
            </p:nvSpPr>
            <p:spPr>
              <a:xfrm>
                <a:off x="11122892" y="437700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1C6944-31F3-48E3-16E9-945E3B549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892" y="437700"/>
                <a:ext cx="1340251" cy="461665"/>
              </a:xfrm>
              <a:prstGeom prst="rect">
                <a:avLst/>
              </a:prstGeom>
              <a:blipFill>
                <a:blip r:embed="rId18"/>
                <a:stretch>
                  <a:fillRect l="-45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52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37535" y="323404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6207239" y="1455951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6151309" y="52065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6025179" y="6868877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7230" y="4847605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78700" y="510068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75993" y="0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</a:t>
            </a:r>
            <a:r>
              <a:rPr lang="en-US" altLang="ko-KR" dirty="0"/>
              <a:t>(Forwarding node</a:t>
            </a:r>
            <a:r>
              <a:rPr lang="ko-KR" altLang="en-US" dirty="0"/>
              <a:t>만 공격 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074980" y="3295256"/>
            <a:ext cx="2916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5114760" y="510955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109827" y="4837183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전달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147530" y="7223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89539" y="45499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39" y="454994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859669" y="930389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033915" y="44098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15" y="440984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545220" y="71384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486944" y="21266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44" y="21266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029061" y="21036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61" y="210364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241939" y="476950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939" y="476950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754420" y="47994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20" y="47994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317722" y="594807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-460381" y="5653328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0381" y="5653328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923924" y="5636506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924" y="5636506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5136980" y="6150699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1922706" y="7223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634845" y="930389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320396" y="71384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679805" y="71618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391944" y="92426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059797" y="7223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3243078" y="4545954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3892771" y="4560068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9943" y="2001011"/>
            <a:ext cx="16200000" cy="3420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9943" y="388824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279146" y="82817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306000" y="606855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0" y="5625753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3628880" y="70719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3476375" y="464530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75" y="464530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7580521" y="3928341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21" y="3928341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7617534" y="3960027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9538156" y="423227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156" y="423227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9791898" y="70765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9937432" y="338443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10201655" y="3090377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10837432" y="310072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9617780" y="3358236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2265127" y="2787648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2288488" y="2787648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3201127" y="2496950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3150142" y="2499693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4236980" y="222912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4181188" y="2199273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188" y="2199273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2326" r="-1163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1026878" y="4995493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78" y="4995493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9223417" y="594278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8196840" y="5666201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40" y="5666201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3380499" y="59335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2649558" y="5635003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9039878" y="368395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8723162" y="3683010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/>
              <p:nvPr/>
            </p:nvSpPr>
            <p:spPr>
              <a:xfrm>
                <a:off x="5719566" y="4213222"/>
                <a:ext cx="1765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메시지 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FF0000"/>
                    </a:solidFill>
                  </a:rPr>
                  <a:t>재생성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66" y="4213222"/>
                <a:ext cx="1765628" cy="523220"/>
              </a:xfrm>
              <a:prstGeom prst="rect">
                <a:avLst/>
              </a:prstGeom>
              <a:blipFill>
                <a:blip r:embed="rId1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31491-342A-095E-BF58-393687E0E3EF}"/>
              </a:ext>
            </a:extLst>
          </p:cNvPr>
          <p:cNvCxnSpPr>
            <a:cxnSpLocks/>
          </p:cNvCxnSpPr>
          <p:nvPr/>
        </p:nvCxnSpPr>
        <p:spPr>
          <a:xfrm flipV="1">
            <a:off x="5422744" y="4258490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FC38991-2F35-4890-53C5-46AA3504987D}"/>
              </a:ext>
            </a:extLst>
          </p:cNvPr>
          <p:cNvCxnSpPr>
            <a:cxnSpLocks/>
          </p:cNvCxnSpPr>
          <p:nvPr/>
        </p:nvCxnSpPr>
        <p:spPr>
          <a:xfrm flipV="1">
            <a:off x="8841437" y="7031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B346A5-8103-DAA2-E732-E8FD0DE8645C}"/>
              </a:ext>
            </a:extLst>
          </p:cNvPr>
          <p:cNvSpPr txBox="1"/>
          <p:nvPr/>
        </p:nvSpPr>
        <p:spPr>
          <a:xfrm>
            <a:off x="8110496" y="404612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A3927C5-727A-87B9-BF6F-57191EAED646}"/>
              </a:ext>
            </a:extLst>
          </p:cNvPr>
          <p:cNvSpPr/>
          <p:nvPr/>
        </p:nvSpPr>
        <p:spPr>
          <a:xfrm>
            <a:off x="3249114" y="3888427"/>
            <a:ext cx="4368420" cy="994835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37535" y="323404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910204" y="1662356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6008297" y="5434244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970149" y="6925652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7230" y="4847605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78700" y="510068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75993" y="0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</a:t>
            </a:r>
            <a:r>
              <a:rPr lang="en-US" altLang="ko-KR" dirty="0"/>
              <a:t>(Forwarding node</a:t>
            </a:r>
            <a:r>
              <a:rPr lang="ko-KR" altLang="en-US" dirty="0"/>
              <a:t>만 공격 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572907" y="3428955"/>
            <a:ext cx="26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4510659" y="511989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109827" y="4837183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전달</a:t>
            </a: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317722" y="594807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1920153" y="5678450"/>
                <a:ext cx="19336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𝑛𝐶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153" y="5678450"/>
                <a:ext cx="1933665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349001" y="5656517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001" y="5656517"/>
                <a:ext cx="1472546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4543744" y="5964294"/>
            <a:ext cx="0" cy="910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166764" y="4260715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4816457" y="427482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9943" y="2001011"/>
            <a:ext cx="16200000" cy="3420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9943" y="388824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279146" y="82817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306000" y="606855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0" y="5625753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4105465" y="703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3952960" y="460628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0" y="460628"/>
                <a:ext cx="2369240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8524293" y="3621784"/>
                <a:ext cx="1579605" cy="54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293" y="3621784"/>
                <a:ext cx="1579605" cy="542521"/>
              </a:xfrm>
              <a:prstGeom prst="rect">
                <a:avLst/>
              </a:prstGeom>
              <a:blipFill>
                <a:blip r:embed="rId5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8562393" y="3680701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10449779" y="44262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779" y="442624"/>
                <a:ext cx="1472546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10703521" y="7270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3608907" y="249158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3558399" y="2456955"/>
                <a:ext cx="104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99" y="2456955"/>
                <a:ext cx="1044000" cy="307777"/>
              </a:xfrm>
              <a:prstGeom prst="rect">
                <a:avLst/>
              </a:prstGeom>
              <a:blipFill>
                <a:blip r:embed="rId7"/>
                <a:stretch>
                  <a:fillRect t="-3922" r="-1754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1088496" y="5048983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96" y="5048983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11266729" y="59524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10240152" y="5675914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152" y="5675914"/>
                <a:ext cx="2887134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2898146" y="594519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2011304" y="5691800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9996123" y="338385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9728882" y="336982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/>
              <p:nvPr/>
            </p:nvSpPr>
            <p:spPr>
              <a:xfrm>
                <a:off x="6643252" y="3927983"/>
                <a:ext cx="1765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메시지 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FF0000"/>
                    </a:solidFill>
                  </a:rPr>
                  <a:t>재생성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52" y="3927983"/>
                <a:ext cx="1765628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31491-342A-095E-BF58-393687E0E3EF}"/>
              </a:ext>
            </a:extLst>
          </p:cNvPr>
          <p:cNvCxnSpPr>
            <a:cxnSpLocks/>
          </p:cNvCxnSpPr>
          <p:nvPr/>
        </p:nvCxnSpPr>
        <p:spPr>
          <a:xfrm flipV="1">
            <a:off x="6367534" y="3973348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FC38991-2F35-4890-53C5-46AA3504987D}"/>
              </a:ext>
            </a:extLst>
          </p:cNvPr>
          <p:cNvCxnSpPr>
            <a:cxnSpLocks/>
          </p:cNvCxnSpPr>
          <p:nvPr/>
        </p:nvCxnSpPr>
        <p:spPr>
          <a:xfrm flipV="1">
            <a:off x="9766731" y="72168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B346A5-8103-DAA2-E732-E8FD0DE8645C}"/>
              </a:ext>
            </a:extLst>
          </p:cNvPr>
          <p:cNvSpPr txBox="1"/>
          <p:nvPr/>
        </p:nvSpPr>
        <p:spPr>
          <a:xfrm>
            <a:off x="9035790" y="423132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A3927C5-727A-87B9-BF6F-57191EAED646}"/>
              </a:ext>
            </a:extLst>
          </p:cNvPr>
          <p:cNvSpPr/>
          <p:nvPr/>
        </p:nvSpPr>
        <p:spPr>
          <a:xfrm>
            <a:off x="4181968" y="3594319"/>
            <a:ext cx="4368420" cy="994835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C21432D-137A-EA59-417B-700D2AD35364}"/>
              </a:ext>
            </a:extLst>
          </p:cNvPr>
          <p:cNvCxnSpPr>
            <a:cxnSpLocks/>
          </p:cNvCxnSpPr>
          <p:nvPr/>
        </p:nvCxnSpPr>
        <p:spPr>
          <a:xfrm flipV="1">
            <a:off x="10888024" y="3091864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CF2CC2-59FB-8C78-8024-14CB21F37C6B}"/>
                  </a:ext>
                </a:extLst>
              </p:cNvPr>
              <p:cNvSpPr txBox="1"/>
              <p:nvPr/>
            </p:nvSpPr>
            <p:spPr>
              <a:xfrm>
                <a:off x="10985102" y="3117151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CF2CC2-59FB-8C78-8024-14CB21F37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102" y="3117151"/>
                <a:ext cx="1622137" cy="307777"/>
              </a:xfrm>
              <a:prstGeom prst="rect">
                <a:avLst/>
              </a:prstGeom>
              <a:blipFill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F1346260-306A-E902-7073-E089938F69C4}"/>
              </a:ext>
            </a:extLst>
          </p:cNvPr>
          <p:cNvCxnSpPr>
            <a:cxnSpLocks/>
          </p:cNvCxnSpPr>
          <p:nvPr/>
        </p:nvCxnSpPr>
        <p:spPr>
          <a:xfrm flipV="1">
            <a:off x="12696712" y="279608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583C00-B55F-64CF-364E-DB289D159B56}"/>
                  </a:ext>
                </a:extLst>
              </p:cNvPr>
              <p:cNvSpPr txBox="1"/>
              <p:nvPr/>
            </p:nvSpPr>
            <p:spPr>
              <a:xfrm>
                <a:off x="12652141" y="2786819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583C00-B55F-64CF-364E-DB289D15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141" y="2786819"/>
                <a:ext cx="1080000" cy="307777"/>
              </a:xfrm>
              <a:prstGeom prst="rect">
                <a:avLst/>
              </a:prstGeom>
              <a:blipFill>
                <a:blip r:embed="rId1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29529-B720-E28D-DBEF-F182EE14C6E1}"/>
                  </a:ext>
                </a:extLst>
              </p:cNvPr>
              <p:cNvSpPr txBox="1"/>
              <p:nvPr/>
            </p:nvSpPr>
            <p:spPr>
              <a:xfrm>
                <a:off x="13109921" y="5679361"/>
                <a:ext cx="15126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29529-B720-E28D-DBEF-F182EE14C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921" y="5679361"/>
                <a:ext cx="1512657" cy="307777"/>
              </a:xfrm>
              <a:prstGeom prst="rect">
                <a:avLst/>
              </a:prstGeom>
              <a:blipFill>
                <a:blip r:embed="rId1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AC7883-D5B8-7E8C-6BCA-AC9EB1FF9B60}"/>
              </a:ext>
            </a:extLst>
          </p:cNvPr>
          <p:cNvCxnSpPr>
            <a:cxnSpLocks/>
          </p:cNvCxnSpPr>
          <p:nvPr/>
        </p:nvCxnSpPr>
        <p:spPr>
          <a:xfrm flipV="1">
            <a:off x="13845954" y="594519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9B90864-05DE-AC66-F3AF-B79846B70AF1}"/>
              </a:ext>
            </a:extLst>
          </p:cNvPr>
          <p:cNvCxnSpPr>
            <a:cxnSpLocks/>
          </p:cNvCxnSpPr>
          <p:nvPr/>
        </p:nvCxnSpPr>
        <p:spPr>
          <a:xfrm flipV="1">
            <a:off x="1473284" y="72730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E10A34-FBC9-423B-9713-AC44839D617B}"/>
                  </a:ext>
                </a:extLst>
              </p:cNvPr>
              <p:cNvSpPr txBox="1"/>
              <p:nvPr/>
            </p:nvSpPr>
            <p:spPr>
              <a:xfrm>
                <a:off x="1157511" y="475121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E10A34-FBC9-423B-9713-AC44839D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1" y="475121"/>
                <a:ext cx="889991" cy="292901"/>
              </a:xfrm>
              <a:prstGeom prst="rect">
                <a:avLst/>
              </a:prstGeom>
              <a:blipFill>
                <a:blip r:embed="rId1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421617B-851B-11BA-3469-CE92F6EAB694}"/>
              </a:ext>
            </a:extLst>
          </p:cNvPr>
          <p:cNvSpPr txBox="1"/>
          <p:nvPr/>
        </p:nvSpPr>
        <p:spPr>
          <a:xfrm>
            <a:off x="1185423" y="93538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21288B-F4E5-5125-14B2-2D107B9B4FA5}"/>
                  </a:ext>
                </a:extLst>
              </p:cNvPr>
              <p:cNvSpPr txBox="1"/>
              <p:nvPr/>
            </p:nvSpPr>
            <p:spPr>
              <a:xfrm>
                <a:off x="1701887" y="461111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21288B-F4E5-5125-14B2-2D107B9B4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87" y="461111"/>
                <a:ext cx="889991" cy="293863"/>
              </a:xfrm>
              <a:prstGeom prst="rect">
                <a:avLst/>
              </a:prstGeom>
              <a:blipFill>
                <a:blip r:embed="rId1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18CD01-1511-9C8A-1103-EE2F439C46C0}"/>
              </a:ext>
            </a:extLst>
          </p:cNvPr>
          <p:cNvCxnSpPr>
            <a:cxnSpLocks/>
          </p:cNvCxnSpPr>
          <p:nvPr/>
        </p:nvCxnSpPr>
        <p:spPr>
          <a:xfrm flipV="1">
            <a:off x="1870974" y="7188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9309F-C088-5A4C-4007-CA680C3F2764}"/>
                  </a:ext>
                </a:extLst>
              </p:cNvPr>
              <p:cNvSpPr txBox="1"/>
              <p:nvPr/>
            </p:nvSpPr>
            <p:spPr>
              <a:xfrm>
                <a:off x="2220116" y="460582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9309F-C088-5A4C-4007-CA680C3F2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16" y="460582"/>
                <a:ext cx="889991" cy="292901"/>
              </a:xfrm>
              <a:prstGeom prst="rect">
                <a:avLst/>
              </a:prstGeom>
              <a:blipFill>
                <a:blip r:embed="rId1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6000D9-0290-CF3A-5C1D-84952A6E18D0}"/>
                  </a:ext>
                </a:extLst>
              </p:cNvPr>
              <p:cNvSpPr txBox="1"/>
              <p:nvPr/>
            </p:nvSpPr>
            <p:spPr>
              <a:xfrm>
                <a:off x="2732597" y="463579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6000D9-0290-CF3A-5C1D-84952A6E1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597" y="463579"/>
                <a:ext cx="889991" cy="293863"/>
              </a:xfrm>
              <a:prstGeom prst="rect">
                <a:avLst/>
              </a:prstGeom>
              <a:blipFill>
                <a:blip r:embed="rId2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25C4A71-EB64-737A-588B-A325ED9FE67C}"/>
              </a:ext>
            </a:extLst>
          </p:cNvPr>
          <p:cNvSpPr txBox="1"/>
          <p:nvPr/>
        </p:nvSpPr>
        <p:spPr>
          <a:xfrm>
            <a:off x="1740589" y="930083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92DEA7-DD9C-3D3F-35E6-4CD90308E019}"/>
              </a:ext>
            </a:extLst>
          </p:cNvPr>
          <p:cNvCxnSpPr>
            <a:cxnSpLocks/>
          </p:cNvCxnSpPr>
          <p:nvPr/>
        </p:nvCxnSpPr>
        <p:spPr>
          <a:xfrm flipV="1">
            <a:off x="2571528" y="71624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40A1DC-2FCE-3402-A3AF-BB76027F78AD}"/>
              </a:ext>
            </a:extLst>
          </p:cNvPr>
          <p:cNvSpPr txBox="1"/>
          <p:nvPr/>
        </p:nvSpPr>
        <p:spPr>
          <a:xfrm>
            <a:off x="2283667" y="924319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DAA33E-C47D-84D0-A51E-DF87B5809D99}"/>
              </a:ext>
            </a:extLst>
          </p:cNvPr>
          <p:cNvCxnSpPr>
            <a:cxnSpLocks/>
          </p:cNvCxnSpPr>
          <p:nvPr/>
        </p:nvCxnSpPr>
        <p:spPr>
          <a:xfrm flipV="1">
            <a:off x="2951520" y="72237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C44760-37A9-FA92-9AF9-C38A4CFFA52A}"/>
              </a:ext>
            </a:extLst>
          </p:cNvPr>
          <p:cNvCxnSpPr>
            <a:cxnSpLocks/>
          </p:cNvCxnSpPr>
          <p:nvPr/>
        </p:nvCxnSpPr>
        <p:spPr>
          <a:xfrm flipV="1">
            <a:off x="871687" y="70313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D9A0BF-F384-63AB-6B59-28B3BFED4826}"/>
              </a:ext>
            </a:extLst>
          </p:cNvPr>
          <p:cNvSpPr txBox="1"/>
          <p:nvPr/>
        </p:nvSpPr>
        <p:spPr>
          <a:xfrm>
            <a:off x="514740" y="321241"/>
            <a:ext cx="1340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Auth </a:t>
            </a:r>
          </a:p>
          <a:p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F5A9637-2865-28BF-F53D-93E5D3ADAB0B}"/>
              </a:ext>
            </a:extLst>
          </p:cNvPr>
          <p:cNvCxnSpPr>
            <a:cxnSpLocks/>
          </p:cNvCxnSpPr>
          <p:nvPr/>
        </p:nvCxnSpPr>
        <p:spPr>
          <a:xfrm flipV="1">
            <a:off x="3261194" y="454683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A7190E-DE3F-2A63-E81F-8BAAB4062195}"/>
              </a:ext>
            </a:extLst>
          </p:cNvPr>
          <p:cNvSpPr txBox="1"/>
          <p:nvPr/>
        </p:nvSpPr>
        <p:spPr>
          <a:xfrm>
            <a:off x="2970090" y="4521116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전달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7D0BEC-C4AC-C993-7A3F-024CDD6B55DC}"/>
              </a:ext>
            </a:extLst>
          </p:cNvPr>
          <p:cNvCxnSpPr>
            <a:cxnSpLocks/>
          </p:cNvCxnSpPr>
          <p:nvPr/>
        </p:nvCxnSpPr>
        <p:spPr>
          <a:xfrm flipV="1">
            <a:off x="4175052" y="59391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26AEC6-44D0-B2FB-701C-8989C4C195B6}"/>
              </a:ext>
            </a:extLst>
          </p:cNvPr>
          <p:cNvSpPr txBox="1"/>
          <p:nvPr/>
        </p:nvSpPr>
        <p:spPr>
          <a:xfrm>
            <a:off x="3801858" y="5684998"/>
            <a:ext cx="1437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D3D5A17-2BE5-644F-5C77-2430F1503F6E}"/>
              </a:ext>
            </a:extLst>
          </p:cNvPr>
          <p:cNvCxnSpPr>
            <a:cxnSpLocks/>
          </p:cNvCxnSpPr>
          <p:nvPr/>
        </p:nvCxnSpPr>
        <p:spPr>
          <a:xfrm flipV="1">
            <a:off x="12614507" y="6922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1D420F-B695-0DA2-D1ED-9BC57870A0EE}"/>
                  </a:ext>
                </a:extLst>
              </p:cNvPr>
              <p:cNvSpPr txBox="1"/>
              <p:nvPr/>
            </p:nvSpPr>
            <p:spPr>
              <a:xfrm>
                <a:off x="13189763" y="291745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1D420F-B695-0DA2-D1ED-9BC57870A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9763" y="291745"/>
                <a:ext cx="1340251" cy="461665"/>
              </a:xfrm>
              <a:prstGeom prst="rect">
                <a:avLst/>
              </a:prstGeom>
              <a:blipFill>
                <a:blip r:embed="rId21"/>
                <a:stretch>
                  <a:fillRect l="-45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4E4E424-6D6D-E7BA-1DF3-9C52A7CA9D36}"/>
              </a:ext>
            </a:extLst>
          </p:cNvPr>
          <p:cNvCxnSpPr>
            <a:cxnSpLocks/>
          </p:cNvCxnSpPr>
          <p:nvPr/>
        </p:nvCxnSpPr>
        <p:spPr>
          <a:xfrm flipV="1">
            <a:off x="13548577" y="70313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9DFC2-2741-6376-1832-8C34AD8E4F9B}"/>
                  </a:ext>
                </a:extLst>
              </p:cNvPr>
              <p:cNvSpPr txBox="1"/>
              <p:nvPr/>
            </p:nvSpPr>
            <p:spPr>
              <a:xfrm>
                <a:off x="12256097" y="291746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9DFC2-2741-6376-1832-8C34AD8E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097" y="291746"/>
                <a:ext cx="1340251" cy="461665"/>
              </a:xfrm>
              <a:prstGeom prst="rect">
                <a:avLst/>
              </a:prstGeom>
              <a:blipFill>
                <a:blip r:embed="rId22"/>
                <a:stretch>
                  <a:fillRect l="-45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41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47816" y="29993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558804" y="1683457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696234" y="5212369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614514" y="6743274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08225" y="4734453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59695" y="498753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47816" y="5492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 </a:t>
            </a:r>
            <a:r>
              <a:rPr lang="en-US" altLang="ko-KR" dirty="0"/>
              <a:t>(</a:t>
            </a:r>
            <a:r>
              <a:rPr lang="ko-KR" altLang="en-US" dirty="0"/>
              <a:t>둘 다 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865994" y="3029023"/>
            <a:ext cx="320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5041529" y="496804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541834" y="4160025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353525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695534" y="42541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34" y="425411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065664" y="90080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239910" y="41140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0" y="41140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751215" y="6842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92939" y="18307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39" y="18307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35056" y="18078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056" y="18078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447934" y="44736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34" y="44736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960415" y="45036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415" y="450364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627777" y="577242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849674" y="5477673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74" y="5477673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885094" y="5517055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094" y="5517055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5098150" y="6031248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128701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840840" y="90080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526391" y="6842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85800" y="6866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97939" y="89467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65792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513376" y="4139232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971060" y="4731446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5938" y="1767851"/>
            <a:ext cx="15480000" cy="3528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35938" y="359241"/>
            <a:ext cx="154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73151" y="7985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89051" y="590381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216949" y="5461014"/>
            <a:ext cx="154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6608838" y="688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5035298" y="410365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8" y="410365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6651572" y="3824932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72" y="3824932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6688585" y="3856618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8601407" y="413101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407" y="413101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8941678" y="6866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9008483" y="328102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9272706" y="2986968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9908483" y="2997313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8688831" y="3254827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1336178" y="2684239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1359539" y="2684239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2272178" y="2393541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2221193" y="2396284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4178211" y="182057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4125021" y="1780238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전달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021" y="1780238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2326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450346" y="4443446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397098" y="4443446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458885" y="4318335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5" y="4318335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8055776" y="577549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7029199" y="5498917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99" y="5498917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2417851" y="580380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1686910" y="5505254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6E51033-9DAF-C573-1F8B-20BD1CC7432D}"/>
              </a:ext>
            </a:extLst>
          </p:cNvPr>
          <p:cNvSpPr/>
          <p:nvPr/>
        </p:nvSpPr>
        <p:spPr>
          <a:xfrm>
            <a:off x="1234778" y="3748961"/>
            <a:ext cx="5453807" cy="134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8110929" y="358055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7794213" y="357960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651D9E4-227B-705F-8E6D-A3E8952AE915}"/>
              </a:ext>
            </a:extLst>
          </p:cNvPr>
          <p:cNvCxnSpPr>
            <a:cxnSpLocks/>
          </p:cNvCxnSpPr>
          <p:nvPr/>
        </p:nvCxnSpPr>
        <p:spPr>
          <a:xfrm flipV="1">
            <a:off x="8010269" y="688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683CD4-E26E-EEFE-9A41-D40A3E02017F}"/>
              </a:ext>
            </a:extLst>
          </p:cNvPr>
          <p:cNvSpPr txBox="1"/>
          <p:nvPr/>
        </p:nvSpPr>
        <p:spPr>
          <a:xfrm>
            <a:off x="7279328" y="390196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7E50047-78DE-A3E9-DACD-4315EAAF0081}"/>
              </a:ext>
            </a:extLst>
          </p:cNvPr>
          <p:cNvCxnSpPr>
            <a:cxnSpLocks/>
          </p:cNvCxnSpPr>
          <p:nvPr/>
        </p:nvCxnSpPr>
        <p:spPr>
          <a:xfrm flipV="1">
            <a:off x="13298698" y="2106757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/>
              <p:nvPr/>
            </p:nvSpPr>
            <p:spPr>
              <a:xfrm>
                <a:off x="13230484" y="2106757"/>
                <a:ext cx="11558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생성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484" y="2106757"/>
                <a:ext cx="1155880" cy="307777"/>
              </a:xfrm>
              <a:prstGeom prst="rect">
                <a:avLst/>
              </a:prstGeom>
              <a:blipFill>
                <a:blip r:embed="rId1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4365756-9E2C-2E74-2BB0-CA662E79D167}"/>
              </a:ext>
            </a:extLst>
          </p:cNvPr>
          <p:cNvSpPr/>
          <p:nvPr/>
        </p:nvSpPr>
        <p:spPr>
          <a:xfrm>
            <a:off x="13272942" y="1652497"/>
            <a:ext cx="1820782" cy="8434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1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7904</TotalTime>
  <Words>5303</Words>
  <Application>Microsoft Office PowerPoint</Application>
  <PresentationFormat>와이드스크린</PresentationFormat>
  <Paragraphs>866</Paragraphs>
  <Slides>28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안가현</dc:creator>
  <cp:lastModifiedBy>안가현</cp:lastModifiedBy>
  <cp:revision>93</cp:revision>
  <dcterms:created xsi:type="dcterms:W3CDTF">2022-08-08T08:10:14Z</dcterms:created>
  <dcterms:modified xsi:type="dcterms:W3CDTF">2022-10-09T17:10:49Z</dcterms:modified>
</cp:coreProperties>
</file>